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48"/>
  </p:notesMasterIdLst>
  <p:sldIdLst>
    <p:sldId id="257" r:id="rId5"/>
    <p:sldId id="803" r:id="rId6"/>
    <p:sldId id="819" r:id="rId7"/>
    <p:sldId id="820" r:id="rId8"/>
    <p:sldId id="843" r:id="rId9"/>
    <p:sldId id="260" r:id="rId10"/>
    <p:sldId id="261" r:id="rId11"/>
    <p:sldId id="262" r:id="rId12"/>
    <p:sldId id="295" r:id="rId13"/>
    <p:sldId id="296" r:id="rId14"/>
    <p:sldId id="854" r:id="rId15"/>
    <p:sldId id="532" r:id="rId16"/>
    <p:sldId id="360" r:id="rId17"/>
    <p:sldId id="775" r:id="rId18"/>
    <p:sldId id="776" r:id="rId19"/>
    <p:sldId id="278" r:id="rId20"/>
    <p:sldId id="824" r:id="rId21"/>
    <p:sldId id="855" r:id="rId22"/>
    <p:sldId id="830" r:id="rId23"/>
    <p:sldId id="266" r:id="rId24"/>
    <p:sldId id="277" r:id="rId25"/>
    <p:sldId id="848" r:id="rId26"/>
    <p:sldId id="825" r:id="rId27"/>
    <p:sldId id="822" r:id="rId28"/>
    <p:sldId id="827" r:id="rId29"/>
    <p:sldId id="856" r:id="rId30"/>
    <p:sldId id="834" r:id="rId31"/>
    <p:sldId id="817" r:id="rId32"/>
    <p:sldId id="832" r:id="rId33"/>
    <p:sldId id="852" r:id="rId34"/>
    <p:sldId id="837" r:id="rId35"/>
    <p:sldId id="778" r:id="rId36"/>
    <p:sldId id="835" r:id="rId37"/>
    <p:sldId id="846" r:id="rId38"/>
    <p:sldId id="691" r:id="rId39"/>
    <p:sldId id="857" r:id="rId40"/>
    <p:sldId id="807" r:id="rId41"/>
    <p:sldId id="859" r:id="rId42"/>
    <p:sldId id="298" r:id="rId43"/>
    <p:sldId id="814" r:id="rId44"/>
    <p:sldId id="801" r:id="rId45"/>
    <p:sldId id="858" r:id="rId46"/>
    <p:sldId id="25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well Waite" initials="LW" lastIdx="1" clrIdx="0">
    <p:extLst>
      <p:ext uri="{19B8F6BF-5375-455C-9EA6-DF929625EA0E}">
        <p15:presenceInfo xmlns:p15="http://schemas.microsoft.com/office/powerpoint/2012/main" userId="956bec0a442325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FEFF"/>
    <a:srgbClr val="A4D5F6"/>
    <a:srgbClr val="AAFFFF"/>
    <a:srgbClr val="2B29D8"/>
    <a:srgbClr val="FFC7FF"/>
    <a:srgbClr val="FFB7B7"/>
    <a:srgbClr val="B3ABA2"/>
    <a:srgbClr val="75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40E6E-E3BF-4FCE-818A-89C44A14B299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36074-7211-4C8F-B125-C8A255B24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69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4F8FA-B1FC-404B-B10E-FF5013F57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6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8ED0-F584-450F-8565-A940884D9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5232EA-93F7-4775-9EA0-13F8CC8A1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7EBB-A0AC-47F6-BF16-D0AEFD0D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25309-8442-4B0F-B171-58D7D27A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9F357-F393-4389-9807-E4A918E4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42185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A309-D539-48DC-83E1-098F2C35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63F98-93A5-45B5-BB49-0EC1A53B2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C99C6-CFA5-4688-957A-7B46AE2F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88B13-EBD3-4288-9CC2-63B64657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2D772-9912-4CCD-87D8-A725D81A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91010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879E85-DFB3-4D6E-89CD-0C4C44F7A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AA566-6C1F-4015-A88F-131C4EE34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7726-0F66-4E2F-8E00-48690A1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B7204-DCC9-4287-A6AA-D22B3544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8B20B-AE7B-4793-BAC3-EEB152DC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0975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3558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27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7706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95700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34770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1644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42490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0588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43515-8B3A-41ED-9795-71C526E5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827AF-F551-482F-B797-036D10333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EE2CB-E05E-4CF9-94E6-0E6F572E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DDBE3-1833-450F-9DF0-9293C44B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686D2-5C6C-4A6F-BC26-6CD345F5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84661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64467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67371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1741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038E-3B84-4D2E-B792-4930AB73E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DA310-92E2-4A06-A879-F1A1CBC40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8C9E0-61F6-4FA2-A654-D6B0E74E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6D702-EC4A-43AF-B241-F3C732B37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8A74C-0EFE-400F-ADC8-6DEC0887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43495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C3FE-EE38-4E58-AD2A-B1EEEE17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7B31-5A2F-485F-8F5F-3A799DD52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F93C2-BC57-4E91-9BC1-FAC04056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6B9C-593E-483C-A1C6-41580EFC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00563-4942-4AE0-8384-D0CFEC64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0934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F790-6F8E-45CD-ACAB-D1577270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34628-5FB8-49F7-8D07-07A317CA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DDD14-04F1-49A3-8C90-102969A4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9A011-BAA1-4653-9486-17D419A2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2B4BB-D3B3-4D23-B9BB-FF938C50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5444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8812-D748-4794-847B-9C9EF314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90D2E-A9A7-4882-AB8C-DC8DBFE46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C774F-CD16-4943-9B5A-4ADC499D1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C2617-9EAB-4E3F-8FD6-7EDC8D9C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F834A-6871-429A-98B6-50E7027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9910B-BE23-4AC2-9BAD-9AB2716B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4730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1FD5-F88E-4576-BA4D-0983AAA6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DF776-54A7-4CB3-B364-9960E1E0B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169E7-74D9-4F03-A80D-F03F310CE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95F26-FF9F-4C12-8F86-A402A3A65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1F70D-434D-4085-93DF-65618B7EE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CE2AE-C2C5-44F7-A8F0-248475A4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712BD-4E0A-4D1C-9010-5F0F2296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F68CC-3DC8-4F99-80F2-B639AB74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6210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1E33-39FE-4ED0-AA2A-E2690C15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3DA63-B0BF-4293-B19B-4BB5C8B9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2D46C-F52F-4330-AE6E-B8F1C9C2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3304D-B279-48F4-BD48-46622A49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6437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50E8D-C644-49F3-BE4A-99BB242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30488-2BC6-4E34-B010-300A9FC8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919F6-2B36-4ACA-B5D7-0F73A7E6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6369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9A0C-2965-4F55-BC8C-2CC14F02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E6381-330E-496A-B847-8FCEDE5B5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11505-B683-4684-8D2A-E2DACBFE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FAD3A-77CA-46E8-A68E-8BAB9295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25196-9254-4BF3-B22A-307C6EC5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05111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CA10-7EB9-4F43-8528-D228B6C6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91A04-2C4B-4AE1-89F6-75BE0959C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0636-7012-4735-8F8D-BD9026489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D88DC-1899-4A4F-BF5E-BC7EDAD4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041F7-BD2A-4352-8C1D-9FFB616FA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E3878-BA7C-41E1-B0B8-E54CD15A9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62071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16B00-F41E-4567-ABC2-FC34B2D2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8F157C-04FB-4501-86BB-054A20646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92E49-451B-476D-B1FD-67773EF59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7955E-8ACC-41E3-93B2-ADF4C634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071B7-6A1F-41EC-ACB6-48E67C47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0485E-F549-456E-A2F1-C8142652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4989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8DCC-59DB-4A79-9448-35AFE8AA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24F76-D57B-403A-AC0B-79A73A2F0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F69E1-0968-4C99-819E-AF5E2194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C323D-A46B-43DE-81C4-562F05E7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CD436-7A74-42F9-BBCD-A6F1582A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97497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BC681A-8E74-4B72-B76B-CA2EBC3BA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286DF-0A08-46BE-916F-EA7366C7F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A4F67-B86F-4E2C-A202-1B676F977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EA328-8547-4335-A8ED-1B86DDC2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F4D9A-90A7-4F21-AB36-EC2D9C43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11702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2297" y="6311900"/>
            <a:ext cx="855407" cy="254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21B24CC4-1047-AA40-8C41-2D50E95238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787525" y="6311900"/>
            <a:ext cx="9037638" cy="254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064227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82553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7867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78792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4861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2646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AFD37-8503-470E-B656-D376456B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18744-111C-43BD-A301-28C2F2942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D3743-1046-4468-851B-3B90C0362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5512B-CB04-4D98-9B70-51E71B1E9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28BFC-A06F-4A80-BD29-DF9D98EA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F96CC-428E-4E2F-91CC-03A10256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69024"/>
      </p:ext>
    </p:extLst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42520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4746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71821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82019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41781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03299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85A99-C139-4D06-850F-549C8CC0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F7177-2C57-4D38-A1A1-B0FD51B7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01FAB-FCE8-4E03-8DDB-7B47B8A2F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D37B-AC19-40D1-8104-A27915C9B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D0B0FF-4711-430E-B86C-F0816A655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DDC74-6DE7-424D-A8DF-4B5C3A86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191A6-FF02-4277-A219-DD09C73A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96D41-545C-492B-B7CD-43A00CFA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0116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519A-AD6A-4E92-8B95-45009357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B9727-1E2D-4F0C-AB5C-F76601758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89F8C-FEC1-4856-A764-141C0DFA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54AF6-595C-476B-AF52-5230031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4967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5D6DA-3FD4-4368-88E5-885C3C57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2D1DF-73BA-4221-B070-A8E02935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15337-8460-41F1-9E22-98956145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0058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8D73-42FD-4783-B7E9-80B34B9A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8AEBB-F0C4-46BE-9A8A-89E99B85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34A90-6B8D-4297-A6E5-B0F46C2E0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3848A-A03C-466B-BE28-BCE115396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C7B04-0C06-4A5C-8AF8-67613051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0A44F-519D-4844-B862-678259F0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7487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5BD8-7DDB-438F-A1F2-045C1E5D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46695-FE5D-4EF0-AE7A-04FEA44A9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EF03C-C1AA-4C3E-AF6B-939653BE6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58297-94D3-4656-BE57-998A24D5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A0B49-E8C2-47F6-B6EF-3138AA99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C0CCE-065A-4729-8134-B2FD5BAB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8200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7DADF-E29B-4156-87EC-65AD4F21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D9C2-0CFB-4C7E-9F6C-4389F7D7A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B6E6B-F238-4195-AFD0-089F732E9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04EDC-3CCD-4B02-969B-8E6996C1269D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34E6D-B924-4DAE-94DA-6D8C7B3A5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F0402-8D0A-45FA-A340-9F198116F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6E59B-5077-4140-A70D-17915FF20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E6E0C-3328-4EF0-A7BB-2D1E8B1238D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96243-E27B-4A6D-A8A8-4294ACF6A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F92AF6-4ABB-4114-AE41-72C8C842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22937-23E2-4977-950F-088492B42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79AB1-A5C3-4D99-BBFC-E2C1B4659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B5957-004E-489C-8AEF-AB61B8C83A5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925D3-CAE8-44D6-A672-9B61BBB12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BA035-B1BE-4E08-901C-6A97A8E6C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AE89-BF01-4C4C-854B-2931797CD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3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A6DB5-B50B-4CB3-A19F-2B1A0A6AD2D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9BA6A-BEC6-4F2C-96AA-798C7DD9F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0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B6D676-986C-4F90-ADEA-A4C8FB7CBD9B}"/>
              </a:ext>
            </a:extLst>
          </p:cNvPr>
          <p:cNvSpPr txBox="1"/>
          <p:nvPr/>
        </p:nvSpPr>
        <p:spPr>
          <a:xfrm>
            <a:off x="557854" y="541840"/>
            <a:ext cx="5213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Geology of the Permian Basin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51E0A-89C3-42CE-BCE7-A07F25608C66}"/>
              </a:ext>
            </a:extLst>
          </p:cNvPr>
          <p:cNvSpPr txBox="1"/>
          <p:nvPr/>
        </p:nvSpPr>
        <p:spPr>
          <a:xfrm>
            <a:off x="557854" y="1662253"/>
            <a:ext cx="39588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History, Pt.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Big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4354A-C936-470E-84EE-51D7B370D061}"/>
              </a:ext>
            </a:extLst>
          </p:cNvPr>
          <p:cNvGrpSpPr/>
          <p:nvPr/>
        </p:nvGrpSpPr>
        <p:grpSpPr>
          <a:xfrm>
            <a:off x="3714344" y="2905125"/>
            <a:ext cx="8145473" cy="3789113"/>
            <a:chOff x="2805" y="2031040"/>
            <a:chExt cx="9141195" cy="21132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C19FFF5-55D9-461B-B46C-0DD416227773}"/>
                </a:ext>
              </a:extLst>
            </p:cNvPr>
            <p:cNvGrpSpPr/>
            <p:nvPr/>
          </p:nvGrpSpPr>
          <p:grpSpPr>
            <a:xfrm>
              <a:off x="3903327" y="2031040"/>
              <a:ext cx="5240673" cy="2113256"/>
              <a:chOff x="3903327" y="2031040"/>
              <a:chExt cx="5240673" cy="2113256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710F8B9B-DC4C-44F7-AB6C-490D38C3EF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1437" y="2031040"/>
                <a:ext cx="2722563" cy="2113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7975E6AE-7656-4DEA-B7D2-A19B5FF86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3327" y="2273290"/>
                <a:ext cx="2726133" cy="1868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B6667FC-C888-4A79-A9FC-493D8CA3A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556" y="2253249"/>
              <a:ext cx="2685070" cy="189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EC7523D6-708D-4F14-8C35-37C3FB498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9"/>
            <a:stretch/>
          </p:blipFill>
          <p:spPr bwMode="auto">
            <a:xfrm>
              <a:off x="2805" y="2067006"/>
              <a:ext cx="1621237" cy="2077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6B2406-7B79-41C3-A2A3-1D1C342F9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450" y="5129277"/>
            <a:ext cx="2552301" cy="1451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FF642-27EB-480E-927E-39CE7E312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079" y="344445"/>
            <a:ext cx="3735981" cy="2743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36C574-E98B-4DA3-8609-DF21AF302534}"/>
              </a:ext>
            </a:extLst>
          </p:cNvPr>
          <p:cNvSpPr txBox="1"/>
          <p:nvPr/>
        </p:nvSpPr>
        <p:spPr>
          <a:xfrm>
            <a:off x="332183" y="5038085"/>
            <a:ext cx="2801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Lowell Waite</a:t>
            </a:r>
          </a:p>
          <a:p>
            <a:r>
              <a:rPr lang="en-US" dirty="0"/>
              <a:t>UT Dallas Geoscience</a:t>
            </a:r>
          </a:p>
          <a:p>
            <a:r>
              <a:rPr lang="en-US" dirty="0"/>
              <a:t>Permian Basin Research Lab</a:t>
            </a:r>
          </a:p>
          <a:p>
            <a:r>
              <a:rPr lang="en-US" dirty="0"/>
              <a:t>7/26/2021</a:t>
            </a:r>
          </a:p>
        </p:txBody>
      </p:sp>
    </p:spTree>
    <p:extLst>
      <p:ext uri="{BB962C8B-B14F-4D97-AF65-F5344CB8AC3E}">
        <p14:creationId xmlns:p14="http://schemas.microsoft.com/office/powerpoint/2010/main" val="79827143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9B12B9-EBEB-404F-A026-B0F2E5EE65A0}"/>
              </a:ext>
            </a:extLst>
          </p:cNvPr>
          <p:cNvSpPr/>
          <p:nvPr/>
        </p:nvSpPr>
        <p:spPr>
          <a:xfrm>
            <a:off x="1632155" y="511277"/>
            <a:ext cx="8983435" cy="3836422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66E151-D834-4CA2-AD69-6DC42CF38387}"/>
              </a:ext>
            </a:extLst>
          </p:cNvPr>
          <p:cNvGrpSpPr/>
          <p:nvPr/>
        </p:nvGrpSpPr>
        <p:grpSpPr>
          <a:xfrm>
            <a:off x="1776705" y="1193761"/>
            <a:ext cx="8769532" cy="3026108"/>
            <a:chOff x="252548" y="1191050"/>
            <a:chExt cx="8769532" cy="27365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0C06AD-9900-4BE2-940E-A52272CB5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04"/>
            <a:stretch/>
          </p:blipFill>
          <p:spPr>
            <a:xfrm>
              <a:off x="252548" y="1196874"/>
              <a:ext cx="2894320" cy="27306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020EA8-F02A-46F6-B342-96E662694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64"/>
            <a:stretch/>
          </p:blipFill>
          <p:spPr>
            <a:xfrm>
              <a:off x="2702407" y="1191050"/>
              <a:ext cx="2820048" cy="27142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206E51-DEE3-4B9A-8B6A-286141592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430"/>
            <a:stretch/>
          </p:blipFill>
          <p:spPr>
            <a:xfrm>
              <a:off x="5184655" y="1202698"/>
              <a:ext cx="3837425" cy="261607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BE9D46-4306-4D8B-B2CC-B457B9363ABD}"/>
              </a:ext>
            </a:extLst>
          </p:cNvPr>
          <p:cNvSpPr txBox="1"/>
          <p:nvPr/>
        </p:nvSpPr>
        <p:spPr>
          <a:xfrm>
            <a:off x="1979387" y="790783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Culberson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4423BE-1B2E-4260-ADCF-07CBF44B379B}"/>
              </a:ext>
            </a:extLst>
          </p:cNvPr>
          <p:cNvCxnSpPr/>
          <p:nvPr/>
        </p:nvCxnSpPr>
        <p:spPr bwMode="auto">
          <a:xfrm>
            <a:off x="2661470" y="815761"/>
            <a:ext cx="0" cy="17173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E16D7A-AFEA-42FE-8DFD-DD21D83E0AD2}"/>
              </a:ext>
            </a:extLst>
          </p:cNvPr>
          <p:cNvCxnSpPr/>
          <p:nvPr/>
        </p:nvCxnSpPr>
        <p:spPr bwMode="auto">
          <a:xfrm>
            <a:off x="3649796" y="815762"/>
            <a:ext cx="0" cy="17173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4CF1B2-1F04-4269-AA74-ADC9C0FF8702}"/>
              </a:ext>
            </a:extLst>
          </p:cNvPr>
          <p:cNvSpPr txBox="1"/>
          <p:nvPr/>
        </p:nvSpPr>
        <p:spPr>
          <a:xfrm>
            <a:off x="2852844" y="790783"/>
            <a:ext cx="5757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Reeves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3B29C4-D897-4405-85FE-7B42FE5619CE}"/>
              </a:ext>
            </a:extLst>
          </p:cNvPr>
          <p:cNvCxnSpPr/>
          <p:nvPr/>
        </p:nvCxnSpPr>
        <p:spPr bwMode="auto">
          <a:xfrm>
            <a:off x="4582393" y="811216"/>
            <a:ext cx="0" cy="17173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C251AE-C7E9-45B1-AF15-92A625A30AD1}"/>
              </a:ext>
            </a:extLst>
          </p:cNvPr>
          <p:cNvSpPr txBox="1"/>
          <p:nvPr/>
        </p:nvSpPr>
        <p:spPr>
          <a:xfrm>
            <a:off x="3852542" y="793057"/>
            <a:ext cx="5757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406D1D-632B-4754-A5F3-75112D6770F0}"/>
              </a:ext>
            </a:extLst>
          </p:cNvPr>
          <p:cNvCxnSpPr/>
          <p:nvPr/>
        </p:nvCxnSpPr>
        <p:spPr bwMode="auto">
          <a:xfrm>
            <a:off x="4320295" y="908473"/>
            <a:ext cx="238214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101AEC-08F1-405C-9F62-5BBC6686B41D}"/>
              </a:ext>
            </a:extLst>
          </p:cNvPr>
          <p:cNvCxnSpPr/>
          <p:nvPr/>
        </p:nvCxnSpPr>
        <p:spPr bwMode="auto">
          <a:xfrm flipH="1">
            <a:off x="3658378" y="914160"/>
            <a:ext cx="238214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EF74B5-60CC-4646-B15E-4D8BC793CE80}"/>
              </a:ext>
            </a:extLst>
          </p:cNvPr>
          <p:cNvCxnSpPr/>
          <p:nvPr/>
        </p:nvCxnSpPr>
        <p:spPr bwMode="auto">
          <a:xfrm>
            <a:off x="3353010" y="909590"/>
            <a:ext cx="279727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6362D1-318D-47F9-8C94-BF5CF8A3A3A9}"/>
              </a:ext>
            </a:extLst>
          </p:cNvPr>
          <p:cNvCxnSpPr/>
          <p:nvPr/>
        </p:nvCxnSpPr>
        <p:spPr bwMode="auto">
          <a:xfrm flipH="1">
            <a:off x="2674033" y="909592"/>
            <a:ext cx="238214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AA01B2-4CA1-4E9E-B6F5-BAE376E6157A}"/>
              </a:ext>
            </a:extLst>
          </p:cNvPr>
          <p:cNvCxnSpPr/>
          <p:nvPr/>
        </p:nvCxnSpPr>
        <p:spPr bwMode="auto">
          <a:xfrm>
            <a:off x="6068862" y="810076"/>
            <a:ext cx="0" cy="17173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9F590CD-368E-45D7-BB7E-681872244414}"/>
              </a:ext>
            </a:extLst>
          </p:cNvPr>
          <p:cNvSpPr txBox="1"/>
          <p:nvPr/>
        </p:nvSpPr>
        <p:spPr>
          <a:xfrm>
            <a:off x="4825969" y="794196"/>
            <a:ext cx="1090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Winkler Co. TX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E821F6-E28B-4AAD-86B6-74EF3C7F1D5A}"/>
              </a:ext>
            </a:extLst>
          </p:cNvPr>
          <p:cNvCxnSpPr/>
          <p:nvPr/>
        </p:nvCxnSpPr>
        <p:spPr bwMode="auto">
          <a:xfrm>
            <a:off x="5711230" y="911884"/>
            <a:ext cx="339434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E9BDDC-0EDB-4913-8B54-AE73B7AD4B30}"/>
              </a:ext>
            </a:extLst>
          </p:cNvPr>
          <p:cNvCxnSpPr/>
          <p:nvPr/>
        </p:nvCxnSpPr>
        <p:spPr bwMode="auto">
          <a:xfrm flipH="1">
            <a:off x="4608551" y="910749"/>
            <a:ext cx="263856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CA1845-9E96-4DD1-A634-DA3D7BF04101}"/>
              </a:ext>
            </a:extLst>
          </p:cNvPr>
          <p:cNvSpPr txBox="1"/>
          <p:nvPr/>
        </p:nvSpPr>
        <p:spPr>
          <a:xfrm>
            <a:off x="6322298" y="794658"/>
            <a:ext cx="1090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Ector Co. TX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1B9A5B-0A12-45BA-8AC9-96C7C44F1713}"/>
              </a:ext>
            </a:extLst>
          </p:cNvPr>
          <p:cNvCxnSpPr/>
          <p:nvPr/>
        </p:nvCxnSpPr>
        <p:spPr bwMode="auto">
          <a:xfrm>
            <a:off x="7388145" y="811081"/>
            <a:ext cx="0" cy="17173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B2B177-1BE9-474C-8633-FB17A8C8FF35}"/>
              </a:ext>
            </a:extLst>
          </p:cNvPr>
          <p:cNvCxnSpPr/>
          <p:nvPr/>
        </p:nvCxnSpPr>
        <p:spPr bwMode="auto">
          <a:xfrm>
            <a:off x="7119741" y="914160"/>
            <a:ext cx="255895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633B13-0664-40F4-A051-0A2EAD8B2E0E}"/>
              </a:ext>
            </a:extLst>
          </p:cNvPr>
          <p:cNvCxnSpPr/>
          <p:nvPr/>
        </p:nvCxnSpPr>
        <p:spPr bwMode="auto">
          <a:xfrm flipH="1">
            <a:off x="6093882" y="910531"/>
            <a:ext cx="276884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4AD61FB-F631-420D-992A-2CF5880246ED}"/>
              </a:ext>
            </a:extLst>
          </p:cNvPr>
          <p:cNvSpPr txBox="1"/>
          <p:nvPr/>
        </p:nvSpPr>
        <p:spPr>
          <a:xfrm>
            <a:off x="7922758" y="791920"/>
            <a:ext cx="1090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Co. TX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90AE29-4F9A-46D7-B644-D80E3F54A77E}"/>
              </a:ext>
            </a:extLst>
          </p:cNvPr>
          <p:cNvCxnSpPr/>
          <p:nvPr/>
        </p:nvCxnSpPr>
        <p:spPr bwMode="auto">
          <a:xfrm>
            <a:off x="9342049" y="813591"/>
            <a:ext cx="0" cy="171734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5EC7C5-C336-40B1-BCA9-852701604615}"/>
              </a:ext>
            </a:extLst>
          </p:cNvPr>
          <p:cNvCxnSpPr/>
          <p:nvPr/>
        </p:nvCxnSpPr>
        <p:spPr bwMode="auto">
          <a:xfrm>
            <a:off x="8788180" y="908473"/>
            <a:ext cx="545909" cy="0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B96D90-7A35-4251-884A-19D03E662C75}"/>
              </a:ext>
            </a:extLst>
          </p:cNvPr>
          <p:cNvCxnSpPr/>
          <p:nvPr/>
        </p:nvCxnSpPr>
        <p:spPr bwMode="auto">
          <a:xfrm flipH="1" flipV="1">
            <a:off x="7398123" y="910075"/>
            <a:ext cx="571710" cy="2055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C3B5EE3-FFDB-455A-AB02-E410EFCD3D1E}"/>
              </a:ext>
            </a:extLst>
          </p:cNvPr>
          <p:cNvSpPr txBox="1"/>
          <p:nvPr/>
        </p:nvSpPr>
        <p:spPr>
          <a:xfrm>
            <a:off x="9485655" y="790783"/>
            <a:ext cx="1090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Co. TX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6E1F3B-E624-43B0-8981-53736D77B26D}"/>
              </a:ext>
            </a:extLst>
          </p:cNvPr>
          <p:cNvCxnSpPr/>
          <p:nvPr/>
        </p:nvCxnSpPr>
        <p:spPr bwMode="auto">
          <a:xfrm flipH="1" flipV="1">
            <a:off x="9353235" y="910315"/>
            <a:ext cx="179078" cy="1"/>
          </a:xfrm>
          <a:prstGeom prst="straightConnector1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03D7D7C-CEBD-45BC-B61F-ECDBA9C4E7D1}"/>
              </a:ext>
            </a:extLst>
          </p:cNvPr>
          <p:cNvSpPr txBox="1"/>
          <p:nvPr/>
        </p:nvSpPr>
        <p:spPr>
          <a:xfrm>
            <a:off x="2816995" y="581518"/>
            <a:ext cx="1991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BASIN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8C76B-37C6-4A4D-802D-B09ED7F2B078}"/>
              </a:ext>
            </a:extLst>
          </p:cNvPr>
          <p:cNvSpPr txBox="1"/>
          <p:nvPr/>
        </p:nvSpPr>
        <p:spPr>
          <a:xfrm>
            <a:off x="4910685" y="581518"/>
            <a:ext cx="2298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BASIN PLATFORM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D83D59-D7A6-4C52-9C63-E28F921BCAA9}"/>
              </a:ext>
            </a:extLst>
          </p:cNvPr>
          <p:cNvSpPr txBox="1"/>
          <p:nvPr/>
        </p:nvSpPr>
        <p:spPr>
          <a:xfrm>
            <a:off x="7694542" y="581518"/>
            <a:ext cx="2298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BASIN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337867B-D562-4906-9EBB-14B5E7354858}"/>
              </a:ext>
            </a:extLst>
          </p:cNvPr>
          <p:cNvGrpSpPr/>
          <p:nvPr/>
        </p:nvGrpSpPr>
        <p:grpSpPr>
          <a:xfrm>
            <a:off x="2003269" y="1040532"/>
            <a:ext cx="8222314" cy="173908"/>
            <a:chOff x="479112" y="1037821"/>
            <a:chExt cx="8222314" cy="17390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F712FB3-9887-4D31-983F-7BB7CE08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12" y="1037821"/>
              <a:ext cx="105311" cy="17390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53F974-1332-450B-9987-594CF537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70" y="1037821"/>
              <a:ext cx="105311" cy="1739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C9943DD-9C8C-4F4C-9AE9-BA856E35F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829" y="1037821"/>
              <a:ext cx="105311" cy="17390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E727ECA-F98E-4ED4-AB6D-5BEFC6A0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601" y="1037821"/>
              <a:ext cx="105311" cy="1739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5A00B36-A536-4DFA-B637-4B1B22B49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296" y="1037821"/>
              <a:ext cx="105311" cy="1739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BBBD2F3-AF36-468D-9752-570520DE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460" y="1037821"/>
              <a:ext cx="105311" cy="17390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7BA4F4C-0B5F-458F-A1B5-C2BD77D6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81" y="1037821"/>
              <a:ext cx="105311" cy="17390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6A9FD5F-A719-42FC-9876-3B6CE07BD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235" y="1037821"/>
              <a:ext cx="105311" cy="17390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575F828-0670-4048-A99B-C4A38837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3277" y="1037821"/>
              <a:ext cx="105311" cy="1739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9E74CAA-66FD-4283-97D4-EAAF761C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678" y="1037821"/>
              <a:ext cx="105311" cy="1739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3131B79-85B7-48F0-B92B-D2B8A10E7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24" y="1037821"/>
              <a:ext cx="105311" cy="1739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54B0382-C4E7-43DE-9315-C691692D6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026" y="1037821"/>
              <a:ext cx="105311" cy="17390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6C53EAB-DC0F-432E-8A46-77CAEBE6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12" y="1037821"/>
              <a:ext cx="105311" cy="17390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A921FF2-B652-4805-A1A4-926BC0358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9503" y="1037821"/>
              <a:ext cx="105311" cy="17390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5FB55C8-CAB1-40AA-A607-CB849071B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614" y="1037821"/>
              <a:ext cx="105311" cy="17390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46B07AE-D353-414F-8EBC-F2E0E43F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671" y="1037821"/>
              <a:ext cx="105311" cy="17390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3A59941-A621-401B-BDF8-4A84E319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242" y="1037821"/>
              <a:ext cx="105311" cy="17390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D9E202E-1533-48B0-9C3D-41212ACE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061" y="1037821"/>
              <a:ext cx="105311" cy="17390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19CC9A7-663A-4FD5-9D04-F16AD07F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200" y="1037821"/>
              <a:ext cx="105311" cy="17390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3ED38CD-4F36-49BE-BF47-FC70F88A1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561" y="1037821"/>
              <a:ext cx="105311" cy="1739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D5ED96E-B790-4A99-8FCF-A3B98D8FD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366" y="1037821"/>
              <a:ext cx="105311" cy="17390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2D7D5B-0405-4B51-956C-E21752B36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973" y="1037821"/>
              <a:ext cx="105311" cy="17390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A7A04EE-B1FD-42F2-9E3F-A87B43AB9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543" y="1037821"/>
              <a:ext cx="105311" cy="17390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80911BA-D82D-4929-AF53-BCF735EA6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287" y="1037821"/>
              <a:ext cx="105311" cy="17390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A83BDEF-E554-4C07-997B-5EF912781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8535" y="1037821"/>
              <a:ext cx="105311" cy="17390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D154CB-1C5D-43E2-ADD1-6056893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267" y="1037821"/>
              <a:ext cx="105311" cy="17390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21CB0E4-D810-499A-AFC8-F1BAFCBD1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629" y="1037821"/>
              <a:ext cx="105311" cy="17390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4A15DF9-5956-4F6D-B952-0BFCB033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443" y="1037821"/>
              <a:ext cx="105311" cy="17390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B4F7429-43A3-4C4A-8518-8C180B8B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103" y="1037821"/>
              <a:ext cx="105311" cy="17390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8BE7F6A-4B9F-46B6-86AC-6881F079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258" y="1037821"/>
              <a:ext cx="105311" cy="17390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5BE944E-3430-478A-BE00-78B236965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223" y="1037821"/>
              <a:ext cx="105311" cy="17390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0D61081-AB47-45EA-99D3-6DCEC8354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503" y="1037821"/>
              <a:ext cx="105311" cy="17390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2E034FA-13A6-45C5-A9C8-BE71D662F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6115" y="1037821"/>
              <a:ext cx="105311" cy="173908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F6EE435-5238-4315-BBAF-22367EC419D4}"/>
              </a:ext>
            </a:extLst>
          </p:cNvPr>
          <p:cNvSpPr txBox="1"/>
          <p:nvPr/>
        </p:nvSpPr>
        <p:spPr>
          <a:xfrm>
            <a:off x="3231060" y="1440476"/>
            <a:ext cx="1481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Rustler - Salado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F9D988F-115B-4227-85CC-EF8E8D85CCC2}"/>
              </a:ext>
            </a:extLst>
          </p:cNvPr>
          <p:cNvSpPr/>
          <p:nvPr/>
        </p:nvSpPr>
        <p:spPr>
          <a:xfrm>
            <a:off x="6631145" y="3303125"/>
            <a:ext cx="2444750" cy="10445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70" name="Picture 14">
            <a:extLst>
              <a:ext uri="{FF2B5EF4-FFF2-40B4-BE49-F238E27FC236}">
                <a16:creationId xmlns:a16="http://schemas.microsoft.com/office/drawing/2014/main" id="{07C30D6D-DE6E-41C3-B090-0F66124D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23" y="3333718"/>
            <a:ext cx="5312788" cy="17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6752ECD3-A926-421C-824A-F55627E37F3B}"/>
              </a:ext>
            </a:extLst>
          </p:cNvPr>
          <p:cNvSpPr txBox="1"/>
          <p:nvPr/>
        </p:nvSpPr>
        <p:spPr>
          <a:xfrm rot="633032">
            <a:off x="2886727" y="2496579"/>
            <a:ext cx="148119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 Spring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5B36F42-0C16-4FB3-AAC1-696D06D74FA2}"/>
              </a:ext>
            </a:extLst>
          </p:cNvPr>
          <p:cNvSpPr txBox="1"/>
          <p:nvPr/>
        </p:nvSpPr>
        <p:spPr>
          <a:xfrm rot="750195">
            <a:off x="2605469" y="3794785"/>
            <a:ext cx="941238" cy="22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Ellenburger</a:t>
            </a:r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2998EE-D713-4B01-9387-809818F83D14}"/>
              </a:ext>
            </a:extLst>
          </p:cNvPr>
          <p:cNvSpPr txBox="1"/>
          <p:nvPr/>
        </p:nvSpPr>
        <p:spPr>
          <a:xfrm>
            <a:off x="3063089" y="3002133"/>
            <a:ext cx="148119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E865401-480D-4116-AC10-FD42727184CE}"/>
              </a:ext>
            </a:extLst>
          </p:cNvPr>
          <p:cNvSpPr txBox="1"/>
          <p:nvPr/>
        </p:nvSpPr>
        <p:spPr>
          <a:xfrm rot="633032">
            <a:off x="2886726" y="2307788"/>
            <a:ext cx="1481193" cy="22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AF5298-FF26-4BF3-8851-398A60DBBAAD}"/>
              </a:ext>
            </a:extLst>
          </p:cNvPr>
          <p:cNvSpPr txBox="1"/>
          <p:nvPr/>
        </p:nvSpPr>
        <p:spPr>
          <a:xfrm>
            <a:off x="4402988" y="3267571"/>
            <a:ext cx="681236" cy="22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Strawn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60F34CC-3994-4CF2-9DA1-CC4D9F78584C}"/>
              </a:ext>
            </a:extLst>
          </p:cNvPr>
          <p:cNvCxnSpPr/>
          <p:nvPr/>
        </p:nvCxnSpPr>
        <p:spPr bwMode="auto">
          <a:xfrm>
            <a:off x="4555052" y="3255710"/>
            <a:ext cx="88707" cy="74001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14AE78E-CF4C-42A4-BB35-6EE5434C2AC0}"/>
              </a:ext>
            </a:extLst>
          </p:cNvPr>
          <p:cNvSpPr txBox="1"/>
          <p:nvPr/>
        </p:nvSpPr>
        <p:spPr>
          <a:xfrm>
            <a:off x="3602402" y="3832699"/>
            <a:ext cx="993981" cy="22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Paleozoic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D00A419-FD01-4F8D-9764-F4D7F11FF1E6}"/>
              </a:ext>
            </a:extLst>
          </p:cNvPr>
          <p:cNvSpPr txBox="1"/>
          <p:nvPr/>
        </p:nvSpPr>
        <p:spPr>
          <a:xfrm>
            <a:off x="3764159" y="3578968"/>
            <a:ext cx="681236" cy="22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Atoka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A66B907-5BF8-4184-AD55-31523F67C3AB}"/>
              </a:ext>
            </a:extLst>
          </p:cNvPr>
          <p:cNvSpPr txBox="1"/>
          <p:nvPr/>
        </p:nvSpPr>
        <p:spPr>
          <a:xfrm rot="21288041">
            <a:off x="8965975" y="2476842"/>
            <a:ext cx="93358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5DC5C9-31A7-4451-9974-F1FA1A0D07B5}"/>
              </a:ext>
            </a:extLst>
          </p:cNvPr>
          <p:cNvSpPr txBox="1"/>
          <p:nvPr/>
        </p:nvSpPr>
        <p:spPr>
          <a:xfrm rot="21288041">
            <a:off x="8315108" y="2292951"/>
            <a:ext cx="93358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Spraberry</a:t>
            </a:r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3A5AF41-77D7-455F-BF8D-F861F566BABD}"/>
              </a:ext>
            </a:extLst>
          </p:cNvPr>
          <p:cNvSpPr txBox="1"/>
          <p:nvPr/>
        </p:nvSpPr>
        <p:spPr>
          <a:xfrm rot="21288041">
            <a:off x="9014123" y="2068588"/>
            <a:ext cx="121991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Clearfork</a:t>
            </a:r>
            <a:endParaRPr lang="en-US" sz="11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CD78F80-9F0A-47F0-97A2-5636692178DB}"/>
              </a:ext>
            </a:extLst>
          </p:cNvPr>
          <p:cNvSpPr txBox="1"/>
          <p:nvPr/>
        </p:nvSpPr>
        <p:spPr>
          <a:xfrm rot="21288041">
            <a:off x="7845722" y="1992772"/>
            <a:ext cx="140393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Andres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69D5BE8-9167-4675-9D53-7B37EA16B216}"/>
              </a:ext>
            </a:extLst>
          </p:cNvPr>
          <p:cNvSpPr txBox="1"/>
          <p:nvPr/>
        </p:nvSpPr>
        <p:spPr>
          <a:xfrm rot="21288041">
            <a:off x="7427866" y="1779256"/>
            <a:ext cx="2147359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Rivers-Queen-</a:t>
            </a:r>
            <a:r>
              <a:rPr lang="en-US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Grayburg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830A487-56A8-4B79-93B5-265E6BF75EE2}"/>
              </a:ext>
            </a:extLst>
          </p:cNvPr>
          <p:cNvSpPr txBox="1"/>
          <p:nvPr/>
        </p:nvSpPr>
        <p:spPr>
          <a:xfrm rot="20986704">
            <a:off x="9017252" y="2820461"/>
            <a:ext cx="941238" cy="22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Ellenburger</a:t>
            </a:r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CF387E-4EEE-4E7B-85DD-9818D6B8DBA5}"/>
              </a:ext>
            </a:extLst>
          </p:cNvPr>
          <p:cNvSpPr txBox="1"/>
          <p:nvPr/>
        </p:nvSpPr>
        <p:spPr>
          <a:xfrm>
            <a:off x="4426496" y="3738356"/>
            <a:ext cx="681236" cy="29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Wood-</a:t>
            </a:r>
          </a:p>
          <a:p>
            <a:pPr algn="ctr">
              <a:lnSpc>
                <a:spcPts val="800"/>
              </a:lnSpc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1AEF758-B551-4905-8202-27248DCC28DB}"/>
              </a:ext>
            </a:extLst>
          </p:cNvPr>
          <p:cNvCxnSpPr/>
          <p:nvPr/>
        </p:nvCxnSpPr>
        <p:spPr bwMode="auto">
          <a:xfrm>
            <a:off x="4746204" y="3669239"/>
            <a:ext cx="35754" cy="98953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Freeform 180">
            <a:extLst>
              <a:ext uri="{FF2B5EF4-FFF2-40B4-BE49-F238E27FC236}">
                <a16:creationId xmlns:a16="http://schemas.microsoft.com/office/drawing/2014/main" id="{C7803F2B-1979-4BB3-A564-AE7E6E6EF70A}"/>
              </a:ext>
            </a:extLst>
          </p:cNvPr>
          <p:cNvSpPr/>
          <p:nvPr/>
        </p:nvSpPr>
        <p:spPr>
          <a:xfrm>
            <a:off x="5113398" y="1940162"/>
            <a:ext cx="1842968" cy="214803"/>
          </a:xfrm>
          <a:custGeom>
            <a:avLst/>
            <a:gdLst>
              <a:gd name="connsiteX0" fmla="*/ 0 w 1787690"/>
              <a:gd name="connsiteY0" fmla="*/ 35404 h 184898"/>
              <a:gd name="connsiteX1" fmla="*/ 139527 w 1787690"/>
              <a:gd name="connsiteY1" fmla="*/ 29175 h 184898"/>
              <a:gd name="connsiteX2" fmla="*/ 235452 w 1787690"/>
              <a:gd name="connsiteY2" fmla="*/ 11735 h 184898"/>
              <a:gd name="connsiteX3" fmla="*/ 308953 w 1787690"/>
              <a:gd name="connsiteY3" fmla="*/ 9243 h 184898"/>
              <a:gd name="connsiteX4" fmla="*/ 373733 w 1787690"/>
              <a:gd name="connsiteY4" fmla="*/ 45371 h 184898"/>
              <a:gd name="connsiteX5" fmla="*/ 416090 w 1787690"/>
              <a:gd name="connsiteY5" fmla="*/ 71532 h 184898"/>
              <a:gd name="connsiteX6" fmla="*/ 505786 w 1787690"/>
              <a:gd name="connsiteY6" fmla="*/ 80252 h 184898"/>
              <a:gd name="connsiteX7" fmla="*/ 640330 w 1787690"/>
              <a:gd name="connsiteY7" fmla="*/ 81498 h 184898"/>
              <a:gd name="connsiteX8" fmla="*/ 727534 w 1787690"/>
              <a:gd name="connsiteY8" fmla="*/ 81498 h 184898"/>
              <a:gd name="connsiteX9" fmla="*/ 789823 w 1787690"/>
              <a:gd name="connsiteY9" fmla="*/ 55337 h 184898"/>
              <a:gd name="connsiteX10" fmla="*/ 913155 w 1787690"/>
              <a:gd name="connsiteY10" fmla="*/ 56583 h 184898"/>
              <a:gd name="connsiteX11" fmla="*/ 969215 w 1787690"/>
              <a:gd name="connsiteY11" fmla="*/ 44125 h 184898"/>
              <a:gd name="connsiteX12" fmla="*/ 1047699 w 1787690"/>
              <a:gd name="connsiteY12" fmla="*/ 31667 h 184898"/>
              <a:gd name="connsiteX13" fmla="*/ 1182242 w 1787690"/>
              <a:gd name="connsiteY13" fmla="*/ 26684 h 184898"/>
              <a:gd name="connsiteX14" fmla="*/ 1290625 w 1787690"/>
              <a:gd name="connsiteY14" fmla="*/ 10489 h 184898"/>
              <a:gd name="connsiteX15" fmla="*/ 1366617 w 1787690"/>
              <a:gd name="connsiteY15" fmla="*/ 10489 h 184898"/>
              <a:gd name="connsiteX16" fmla="*/ 1446347 w 1787690"/>
              <a:gd name="connsiteY16" fmla="*/ 523 h 184898"/>
              <a:gd name="connsiteX17" fmla="*/ 1529814 w 1787690"/>
              <a:gd name="connsiteY17" fmla="*/ 3014 h 184898"/>
              <a:gd name="connsiteX18" fmla="*/ 1588366 w 1787690"/>
              <a:gd name="connsiteY18" fmla="*/ 16718 h 184898"/>
              <a:gd name="connsiteX19" fmla="*/ 1669341 w 1787690"/>
              <a:gd name="connsiteY19" fmla="*/ 16718 h 184898"/>
              <a:gd name="connsiteX20" fmla="*/ 1730384 w 1787690"/>
              <a:gd name="connsiteY20" fmla="*/ 27930 h 184898"/>
              <a:gd name="connsiteX21" fmla="*/ 1759037 w 1787690"/>
              <a:gd name="connsiteY21" fmla="*/ 65303 h 184898"/>
              <a:gd name="connsiteX22" fmla="*/ 1787690 w 1787690"/>
              <a:gd name="connsiteY22" fmla="*/ 184898 h 18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87690" h="184898">
                <a:moveTo>
                  <a:pt x="0" y="35404"/>
                </a:moveTo>
                <a:cubicBezTo>
                  <a:pt x="50142" y="34262"/>
                  <a:pt x="100285" y="33120"/>
                  <a:pt x="139527" y="29175"/>
                </a:cubicBezTo>
                <a:cubicBezTo>
                  <a:pt x="178769" y="25230"/>
                  <a:pt x="207214" y="15057"/>
                  <a:pt x="235452" y="11735"/>
                </a:cubicBezTo>
                <a:cubicBezTo>
                  <a:pt x="263690" y="8413"/>
                  <a:pt x="285906" y="3637"/>
                  <a:pt x="308953" y="9243"/>
                </a:cubicBezTo>
                <a:cubicBezTo>
                  <a:pt x="332000" y="14849"/>
                  <a:pt x="355877" y="34990"/>
                  <a:pt x="373733" y="45371"/>
                </a:cubicBezTo>
                <a:cubicBezTo>
                  <a:pt x="391589" y="55752"/>
                  <a:pt x="394081" y="65719"/>
                  <a:pt x="416090" y="71532"/>
                </a:cubicBezTo>
                <a:cubicBezTo>
                  <a:pt x="438099" y="77345"/>
                  <a:pt x="468413" y="78591"/>
                  <a:pt x="505786" y="80252"/>
                </a:cubicBezTo>
                <a:cubicBezTo>
                  <a:pt x="543159" y="81913"/>
                  <a:pt x="640330" y="81498"/>
                  <a:pt x="640330" y="81498"/>
                </a:cubicBezTo>
                <a:cubicBezTo>
                  <a:pt x="677288" y="81706"/>
                  <a:pt x="702619" y="85858"/>
                  <a:pt x="727534" y="81498"/>
                </a:cubicBezTo>
                <a:cubicBezTo>
                  <a:pt x="752449" y="77138"/>
                  <a:pt x="758886" y="59489"/>
                  <a:pt x="789823" y="55337"/>
                </a:cubicBezTo>
                <a:cubicBezTo>
                  <a:pt x="820760" y="51185"/>
                  <a:pt x="883256" y="58452"/>
                  <a:pt x="913155" y="56583"/>
                </a:cubicBezTo>
                <a:cubicBezTo>
                  <a:pt x="943054" y="54714"/>
                  <a:pt x="946791" y="48278"/>
                  <a:pt x="969215" y="44125"/>
                </a:cubicBezTo>
                <a:cubicBezTo>
                  <a:pt x="991639" y="39972"/>
                  <a:pt x="1012195" y="34574"/>
                  <a:pt x="1047699" y="31667"/>
                </a:cubicBezTo>
                <a:cubicBezTo>
                  <a:pt x="1083203" y="28760"/>
                  <a:pt x="1141754" y="30214"/>
                  <a:pt x="1182242" y="26684"/>
                </a:cubicBezTo>
                <a:cubicBezTo>
                  <a:pt x="1222730" y="23154"/>
                  <a:pt x="1259896" y="13188"/>
                  <a:pt x="1290625" y="10489"/>
                </a:cubicBezTo>
                <a:cubicBezTo>
                  <a:pt x="1321354" y="7790"/>
                  <a:pt x="1340663" y="12150"/>
                  <a:pt x="1366617" y="10489"/>
                </a:cubicBezTo>
                <a:cubicBezTo>
                  <a:pt x="1392571" y="8828"/>
                  <a:pt x="1419148" y="1769"/>
                  <a:pt x="1446347" y="523"/>
                </a:cubicBezTo>
                <a:cubicBezTo>
                  <a:pt x="1473546" y="-723"/>
                  <a:pt x="1506144" y="315"/>
                  <a:pt x="1529814" y="3014"/>
                </a:cubicBezTo>
                <a:cubicBezTo>
                  <a:pt x="1553484" y="5713"/>
                  <a:pt x="1565112" y="14434"/>
                  <a:pt x="1588366" y="16718"/>
                </a:cubicBezTo>
                <a:cubicBezTo>
                  <a:pt x="1611621" y="19002"/>
                  <a:pt x="1645671" y="14849"/>
                  <a:pt x="1669341" y="16718"/>
                </a:cubicBezTo>
                <a:cubicBezTo>
                  <a:pt x="1693011" y="18587"/>
                  <a:pt x="1715435" y="19833"/>
                  <a:pt x="1730384" y="27930"/>
                </a:cubicBezTo>
                <a:cubicBezTo>
                  <a:pt x="1745333" y="36027"/>
                  <a:pt x="1749486" y="39142"/>
                  <a:pt x="1759037" y="65303"/>
                </a:cubicBezTo>
                <a:cubicBezTo>
                  <a:pt x="1768588" y="91464"/>
                  <a:pt x="1778139" y="138181"/>
                  <a:pt x="1787690" y="184898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1AF161-7A7F-460C-9034-CF4AC53C2CD0}"/>
              </a:ext>
            </a:extLst>
          </p:cNvPr>
          <p:cNvSpPr txBox="1"/>
          <p:nvPr/>
        </p:nvSpPr>
        <p:spPr>
          <a:xfrm rot="633032">
            <a:off x="2701594" y="1987952"/>
            <a:ext cx="207655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Mtn.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1FD321-02CF-42CE-AC9B-6D516CB49D08}"/>
              </a:ext>
            </a:extLst>
          </p:cNvPr>
          <p:cNvSpPr txBox="1"/>
          <p:nvPr/>
        </p:nvSpPr>
        <p:spPr>
          <a:xfrm>
            <a:off x="5575107" y="2215755"/>
            <a:ext cx="681236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CE3383B-CAF6-439C-A5C7-7BFBDB4D3046}"/>
              </a:ext>
            </a:extLst>
          </p:cNvPr>
          <p:cNvSpPr txBox="1"/>
          <p:nvPr/>
        </p:nvSpPr>
        <p:spPr>
          <a:xfrm>
            <a:off x="5378388" y="2125835"/>
            <a:ext cx="1076374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Clearfork</a:t>
            </a:r>
            <a:endParaRPr lang="en-US" sz="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9FDDC01-518D-4F93-A129-DFF6247455DC}"/>
              </a:ext>
            </a:extLst>
          </p:cNvPr>
          <p:cNvSpPr txBox="1"/>
          <p:nvPr/>
        </p:nvSpPr>
        <p:spPr>
          <a:xfrm>
            <a:off x="5291044" y="2053415"/>
            <a:ext cx="1076374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Tubb</a:t>
            </a: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sz="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524910F-0E31-4035-BCC2-7E2DCE0C168B}"/>
              </a:ext>
            </a:extLst>
          </p:cNvPr>
          <p:cNvSpPr txBox="1"/>
          <p:nvPr/>
        </p:nvSpPr>
        <p:spPr>
          <a:xfrm>
            <a:off x="5275108" y="1963656"/>
            <a:ext cx="1076374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</a:t>
            </a: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Clearfork</a:t>
            </a:r>
            <a:endParaRPr lang="en-US" sz="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86577EC-F206-42BF-93E1-FCD2CF1BEFB0}"/>
              </a:ext>
            </a:extLst>
          </p:cNvPr>
          <p:cNvSpPr txBox="1"/>
          <p:nvPr/>
        </p:nvSpPr>
        <p:spPr>
          <a:xfrm rot="21289909">
            <a:off x="5501083" y="1877713"/>
            <a:ext cx="1076374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Glorietta</a:t>
            </a: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sz="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D411BD9-1322-491B-B899-0E1AFBAB01F9}"/>
              </a:ext>
            </a:extLst>
          </p:cNvPr>
          <p:cNvSpPr txBox="1"/>
          <p:nvPr/>
        </p:nvSpPr>
        <p:spPr>
          <a:xfrm rot="19975142">
            <a:off x="4561317" y="1765901"/>
            <a:ext cx="6812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Capitan</a:t>
            </a:r>
          </a:p>
          <a:p>
            <a:pPr algn="ctr">
              <a:lnSpc>
                <a:spcPts val="8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Reef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61971ED-D475-461B-BBF1-1BE206B8DD6C}"/>
              </a:ext>
            </a:extLst>
          </p:cNvPr>
          <p:cNvSpPr txBox="1"/>
          <p:nvPr/>
        </p:nvSpPr>
        <p:spPr>
          <a:xfrm rot="21387472">
            <a:off x="9149209" y="2280498"/>
            <a:ext cx="1076374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</a:t>
            </a: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sz="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EE241D3-C51F-4127-98FF-70D84A6F5F89}"/>
              </a:ext>
            </a:extLst>
          </p:cNvPr>
          <p:cNvSpPr txBox="1"/>
          <p:nvPr/>
        </p:nvSpPr>
        <p:spPr>
          <a:xfrm rot="693211">
            <a:off x="2954227" y="2600210"/>
            <a:ext cx="1076374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Bone Spring </a:t>
            </a:r>
            <a:r>
              <a:rPr lang="en-US" sz="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sz="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B5D8725-1921-4D0F-9BED-21A568763799}"/>
              </a:ext>
            </a:extLst>
          </p:cNvPr>
          <p:cNvCxnSpPr/>
          <p:nvPr/>
        </p:nvCxnSpPr>
        <p:spPr>
          <a:xfrm>
            <a:off x="1949789" y="1775806"/>
            <a:ext cx="8416044" cy="0"/>
          </a:xfrm>
          <a:prstGeom prst="line">
            <a:avLst/>
          </a:prstGeom>
          <a:noFill/>
          <a:ln w="6350" cap="rnd" cmpd="sng" algn="ctr">
            <a:solidFill>
              <a:srgbClr val="00FF00"/>
            </a:solidFill>
            <a:prstDash val="soli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E5EFBC2-11E9-4ED2-A090-DBE6D4EA81BF}"/>
              </a:ext>
            </a:extLst>
          </p:cNvPr>
          <p:cNvCxnSpPr/>
          <p:nvPr/>
        </p:nvCxnSpPr>
        <p:spPr>
          <a:xfrm>
            <a:off x="1952892" y="2838656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7EDEA73-0B2E-471C-B626-B559B1DA8DD4}"/>
              </a:ext>
            </a:extLst>
          </p:cNvPr>
          <p:cNvCxnSpPr/>
          <p:nvPr/>
        </p:nvCxnSpPr>
        <p:spPr>
          <a:xfrm>
            <a:off x="1952892" y="2955507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E876DF2-7E31-4BD5-92C0-28A9AD4BE4E3}"/>
              </a:ext>
            </a:extLst>
          </p:cNvPr>
          <p:cNvCxnSpPr/>
          <p:nvPr/>
        </p:nvCxnSpPr>
        <p:spPr>
          <a:xfrm>
            <a:off x="1952892" y="3074333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A22A8D2-B2F2-4915-B247-55BB5B667910}"/>
              </a:ext>
            </a:extLst>
          </p:cNvPr>
          <p:cNvCxnSpPr/>
          <p:nvPr/>
        </p:nvCxnSpPr>
        <p:spPr>
          <a:xfrm>
            <a:off x="1952892" y="3195134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895AA1D-99A6-4E97-A238-ABF5717C322A}"/>
              </a:ext>
            </a:extLst>
          </p:cNvPr>
          <p:cNvCxnSpPr/>
          <p:nvPr/>
        </p:nvCxnSpPr>
        <p:spPr>
          <a:xfrm>
            <a:off x="1952892" y="3315935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23F3B56-22D7-48A9-9779-147603AD0FDA}"/>
              </a:ext>
            </a:extLst>
          </p:cNvPr>
          <p:cNvCxnSpPr/>
          <p:nvPr/>
        </p:nvCxnSpPr>
        <p:spPr>
          <a:xfrm>
            <a:off x="1952892" y="3430811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0CB3FEF-AD65-4C6A-8C68-D9E96E54A6B3}"/>
              </a:ext>
            </a:extLst>
          </p:cNvPr>
          <p:cNvCxnSpPr/>
          <p:nvPr/>
        </p:nvCxnSpPr>
        <p:spPr>
          <a:xfrm>
            <a:off x="1952892" y="3545687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8F60438-EA9A-44A1-BDAD-A5CB983C18A6}"/>
              </a:ext>
            </a:extLst>
          </p:cNvPr>
          <p:cNvCxnSpPr/>
          <p:nvPr/>
        </p:nvCxnSpPr>
        <p:spPr>
          <a:xfrm>
            <a:off x="1952892" y="3664513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036AEB4-3F18-4484-8A63-47F85C1A5971}"/>
              </a:ext>
            </a:extLst>
          </p:cNvPr>
          <p:cNvCxnSpPr/>
          <p:nvPr/>
        </p:nvCxnSpPr>
        <p:spPr>
          <a:xfrm>
            <a:off x="1952892" y="3783339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6FAB43F-D9DA-48EA-A932-CA38A8B16CBE}"/>
              </a:ext>
            </a:extLst>
          </p:cNvPr>
          <p:cNvCxnSpPr/>
          <p:nvPr/>
        </p:nvCxnSpPr>
        <p:spPr>
          <a:xfrm>
            <a:off x="1952892" y="3904140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3E9D145-C337-4482-BFC4-6EB95F618604}"/>
              </a:ext>
            </a:extLst>
          </p:cNvPr>
          <p:cNvCxnSpPr/>
          <p:nvPr/>
        </p:nvCxnSpPr>
        <p:spPr>
          <a:xfrm>
            <a:off x="1952892" y="4022966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EDC1DA4-AB80-4655-AE17-53845B6E206B}"/>
              </a:ext>
            </a:extLst>
          </p:cNvPr>
          <p:cNvCxnSpPr/>
          <p:nvPr/>
        </p:nvCxnSpPr>
        <p:spPr>
          <a:xfrm>
            <a:off x="1952892" y="4141792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6328883-2B0A-4FDB-B14A-394ED4AF9C44}"/>
              </a:ext>
            </a:extLst>
          </p:cNvPr>
          <p:cNvSpPr txBox="1"/>
          <p:nvPr/>
        </p:nvSpPr>
        <p:spPr>
          <a:xfrm>
            <a:off x="3559228" y="1627239"/>
            <a:ext cx="8386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 sea level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1178E52-4DE0-4D5A-9ADA-A861ECAF9C54}"/>
              </a:ext>
            </a:extLst>
          </p:cNvPr>
          <p:cNvSpPr txBox="1"/>
          <p:nvPr/>
        </p:nvSpPr>
        <p:spPr>
          <a:xfrm>
            <a:off x="1638025" y="2628190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-8000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F38D9EE-20E2-4542-9B3C-4C6CC22417A3}"/>
              </a:ext>
            </a:extLst>
          </p:cNvPr>
          <p:cNvSpPr txBox="1"/>
          <p:nvPr/>
        </p:nvSpPr>
        <p:spPr>
          <a:xfrm>
            <a:off x="1594743" y="2860861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-10000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96BC148-F40C-4A17-9AB9-32F1F3F1FE11}"/>
              </a:ext>
            </a:extLst>
          </p:cNvPr>
          <p:cNvSpPr txBox="1"/>
          <p:nvPr/>
        </p:nvSpPr>
        <p:spPr>
          <a:xfrm>
            <a:off x="1594743" y="3097023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-12000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5976196-B0B7-4EC2-9B3C-C3D67A25944F}"/>
              </a:ext>
            </a:extLst>
          </p:cNvPr>
          <p:cNvSpPr txBox="1"/>
          <p:nvPr/>
        </p:nvSpPr>
        <p:spPr>
          <a:xfrm>
            <a:off x="1594743" y="3336676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-14000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089F9A2-684E-42BA-9672-9390C0559095}"/>
              </a:ext>
            </a:extLst>
          </p:cNvPr>
          <p:cNvSpPr txBox="1"/>
          <p:nvPr/>
        </p:nvSpPr>
        <p:spPr>
          <a:xfrm>
            <a:off x="1594743" y="3569349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-16000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6081265-1E3D-4C5F-A801-7C1E445DD748}"/>
              </a:ext>
            </a:extLst>
          </p:cNvPr>
          <p:cNvSpPr txBox="1"/>
          <p:nvPr/>
        </p:nvSpPr>
        <p:spPr>
          <a:xfrm>
            <a:off x="1594743" y="3805512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-18000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8AC6417-7EE2-48C1-B636-C95824CA5853}"/>
              </a:ext>
            </a:extLst>
          </p:cNvPr>
          <p:cNvSpPr txBox="1"/>
          <p:nvPr/>
        </p:nvSpPr>
        <p:spPr>
          <a:xfrm>
            <a:off x="1594743" y="4041675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-20000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A393F9F-B6F4-4C89-B920-E6BC5ADC720F}"/>
              </a:ext>
            </a:extLst>
          </p:cNvPr>
          <p:cNvSpPr txBox="1"/>
          <p:nvPr/>
        </p:nvSpPr>
        <p:spPr>
          <a:xfrm rot="21288041">
            <a:off x="7593573" y="1639351"/>
            <a:ext cx="1403933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Tansill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-Yates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3A9615B-4980-460C-A9C4-FB874C4E146C}"/>
              </a:ext>
            </a:extLst>
          </p:cNvPr>
          <p:cNvSpPr/>
          <p:nvPr/>
        </p:nvSpPr>
        <p:spPr>
          <a:xfrm>
            <a:off x="1942809" y="1291328"/>
            <a:ext cx="62822" cy="1465832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8225C8C-3530-4B32-AC7A-5684F9C2777C}"/>
              </a:ext>
            </a:extLst>
          </p:cNvPr>
          <p:cNvSpPr txBox="1"/>
          <p:nvPr/>
        </p:nvSpPr>
        <p:spPr>
          <a:xfrm>
            <a:off x="1793515" y="1687845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778F2C6-615A-4C2F-B42E-5AD8080C9B2E}"/>
              </a:ext>
            </a:extLst>
          </p:cNvPr>
          <p:cNvSpPr txBox="1"/>
          <p:nvPr/>
        </p:nvSpPr>
        <p:spPr>
          <a:xfrm>
            <a:off x="1638025" y="1923195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-2000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2902F3E-7FE1-433C-8149-5DD1369C2AF5}"/>
              </a:ext>
            </a:extLst>
          </p:cNvPr>
          <p:cNvCxnSpPr/>
          <p:nvPr/>
        </p:nvCxnSpPr>
        <p:spPr>
          <a:xfrm>
            <a:off x="1952892" y="1895948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7C542E9-769A-4216-B876-EAC2DFB85E2B}"/>
              </a:ext>
            </a:extLst>
          </p:cNvPr>
          <p:cNvCxnSpPr/>
          <p:nvPr/>
        </p:nvCxnSpPr>
        <p:spPr>
          <a:xfrm>
            <a:off x="1952892" y="1777780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703119-C0ED-4A02-90B6-B4DB61EDE185}"/>
              </a:ext>
            </a:extLst>
          </p:cNvPr>
          <p:cNvCxnSpPr/>
          <p:nvPr/>
        </p:nvCxnSpPr>
        <p:spPr>
          <a:xfrm>
            <a:off x="1952892" y="1659612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E2250B0-9DDD-4910-9161-959376BF7C85}"/>
              </a:ext>
            </a:extLst>
          </p:cNvPr>
          <p:cNvCxnSpPr/>
          <p:nvPr/>
        </p:nvCxnSpPr>
        <p:spPr>
          <a:xfrm>
            <a:off x="1952892" y="1541445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1D8CD00-D7DF-47E0-AB50-7A1F1BD54F77}"/>
              </a:ext>
            </a:extLst>
          </p:cNvPr>
          <p:cNvCxnSpPr/>
          <p:nvPr/>
        </p:nvCxnSpPr>
        <p:spPr>
          <a:xfrm>
            <a:off x="1952892" y="1423278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57E7127-5329-44B6-98C4-F01FF896057A}"/>
              </a:ext>
            </a:extLst>
          </p:cNvPr>
          <p:cNvCxnSpPr/>
          <p:nvPr/>
        </p:nvCxnSpPr>
        <p:spPr>
          <a:xfrm>
            <a:off x="1952892" y="2014774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81ACF88E-4293-4729-B51C-6CB585EC2AAE}"/>
              </a:ext>
            </a:extLst>
          </p:cNvPr>
          <p:cNvCxnSpPr/>
          <p:nvPr/>
        </p:nvCxnSpPr>
        <p:spPr>
          <a:xfrm>
            <a:off x="1952892" y="2135575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16D33C3-4C40-48AD-8407-AC729921F34A}"/>
              </a:ext>
            </a:extLst>
          </p:cNvPr>
          <p:cNvCxnSpPr/>
          <p:nvPr/>
        </p:nvCxnSpPr>
        <p:spPr>
          <a:xfrm>
            <a:off x="1952892" y="2254401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230D214D-C4DF-4AC6-B5BC-F7235F2BB1C2}"/>
              </a:ext>
            </a:extLst>
          </p:cNvPr>
          <p:cNvCxnSpPr/>
          <p:nvPr/>
        </p:nvCxnSpPr>
        <p:spPr>
          <a:xfrm>
            <a:off x="1952892" y="2369277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A85602F-736C-4E06-A7E7-F0998A0C2CD9}"/>
              </a:ext>
            </a:extLst>
          </p:cNvPr>
          <p:cNvCxnSpPr/>
          <p:nvPr/>
        </p:nvCxnSpPr>
        <p:spPr>
          <a:xfrm>
            <a:off x="1952892" y="2484153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EE0185BA-D2FC-4C31-9F0B-E0AA4775B298}"/>
              </a:ext>
            </a:extLst>
          </p:cNvPr>
          <p:cNvSpPr txBox="1"/>
          <p:nvPr/>
        </p:nvSpPr>
        <p:spPr>
          <a:xfrm>
            <a:off x="1618789" y="1448714"/>
            <a:ext cx="4026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+2000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1A359D-E023-4565-978A-F2CE7F73D4DB}"/>
              </a:ext>
            </a:extLst>
          </p:cNvPr>
          <p:cNvSpPr txBox="1"/>
          <p:nvPr/>
        </p:nvSpPr>
        <p:spPr>
          <a:xfrm>
            <a:off x="1638025" y="2155867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-4000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A10D292-2466-4D80-8DAA-C20DB3544FDF}"/>
              </a:ext>
            </a:extLst>
          </p:cNvPr>
          <p:cNvSpPr txBox="1"/>
          <p:nvPr/>
        </p:nvSpPr>
        <p:spPr>
          <a:xfrm>
            <a:off x="1638025" y="2388539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-6000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7670BA86-4743-4A30-B02A-F10C412CB8A9}"/>
              </a:ext>
            </a:extLst>
          </p:cNvPr>
          <p:cNvCxnSpPr/>
          <p:nvPr/>
        </p:nvCxnSpPr>
        <p:spPr>
          <a:xfrm>
            <a:off x="1952892" y="2602979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B6B10DB-84DE-4ADE-9B14-D2F518AD12BF}"/>
              </a:ext>
            </a:extLst>
          </p:cNvPr>
          <p:cNvCxnSpPr/>
          <p:nvPr/>
        </p:nvCxnSpPr>
        <p:spPr>
          <a:xfrm>
            <a:off x="1952892" y="2719830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8FA41758-5A72-4FC7-BF92-044782A673A6}"/>
              </a:ext>
            </a:extLst>
          </p:cNvPr>
          <p:cNvSpPr txBox="1"/>
          <p:nvPr/>
        </p:nvSpPr>
        <p:spPr>
          <a:xfrm>
            <a:off x="1614135" y="93800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</a:t>
            </a:r>
          </a:p>
          <a:p>
            <a:pPr algn="ctr"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elev.</a:t>
            </a:r>
          </a:p>
          <a:p>
            <a:pPr algn="ctr"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(feet)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54887A9-D7DC-487A-BEF9-CFD1A9885CD3}"/>
              </a:ext>
            </a:extLst>
          </p:cNvPr>
          <p:cNvCxnSpPr/>
          <p:nvPr/>
        </p:nvCxnSpPr>
        <p:spPr>
          <a:xfrm>
            <a:off x="1995160" y="1336699"/>
            <a:ext cx="3490" cy="2851393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1405E58-6585-4F71-B632-25EB28883F24}"/>
              </a:ext>
            </a:extLst>
          </p:cNvPr>
          <p:cNvSpPr txBox="1"/>
          <p:nvPr/>
        </p:nvSpPr>
        <p:spPr>
          <a:xfrm>
            <a:off x="10220442" y="105899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</a:t>
            </a:r>
          </a:p>
          <a:p>
            <a:pPr algn="ctr"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elev.</a:t>
            </a:r>
          </a:p>
          <a:p>
            <a:pPr algn="ctr"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(feet)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DA2E77D-0C34-4769-A585-8002079FCB4F}"/>
              </a:ext>
            </a:extLst>
          </p:cNvPr>
          <p:cNvSpPr/>
          <p:nvPr/>
        </p:nvSpPr>
        <p:spPr>
          <a:xfrm>
            <a:off x="10272458" y="1405337"/>
            <a:ext cx="62822" cy="1465832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C0A75BB-AD1F-48D1-BD10-C1A37F061C41}"/>
              </a:ext>
            </a:extLst>
          </p:cNvPr>
          <p:cNvSpPr txBox="1"/>
          <p:nvPr/>
        </p:nvSpPr>
        <p:spPr>
          <a:xfrm>
            <a:off x="10269200" y="1689431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0A965AA-69E5-4A0C-A051-580B6E9577BB}"/>
              </a:ext>
            </a:extLst>
          </p:cNvPr>
          <p:cNvCxnSpPr/>
          <p:nvPr/>
        </p:nvCxnSpPr>
        <p:spPr>
          <a:xfrm>
            <a:off x="10290699" y="1779684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0D3D5997-C16D-4848-8FBC-C32F391819E7}"/>
              </a:ext>
            </a:extLst>
          </p:cNvPr>
          <p:cNvCxnSpPr/>
          <p:nvPr/>
        </p:nvCxnSpPr>
        <p:spPr>
          <a:xfrm>
            <a:off x="10290699" y="1656350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6AC11C2-5DD5-4B46-978A-30A497E9BEEF}"/>
              </a:ext>
            </a:extLst>
          </p:cNvPr>
          <p:cNvCxnSpPr/>
          <p:nvPr/>
        </p:nvCxnSpPr>
        <p:spPr>
          <a:xfrm>
            <a:off x="10290699" y="1537730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1303694-F547-4DCA-8FA5-9BD2835CCDC2}"/>
              </a:ext>
            </a:extLst>
          </p:cNvPr>
          <p:cNvCxnSpPr/>
          <p:nvPr/>
        </p:nvCxnSpPr>
        <p:spPr>
          <a:xfrm>
            <a:off x="10290699" y="1419110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D3D75173-DBC2-4CCA-8403-6D6829EDE697}"/>
              </a:ext>
            </a:extLst>
          </p:cNvPr>
          <p:cNvSpPr txBox="1"/>
          <p:nvPr/>
        </p:nvSpPr>
        <p:spPr>
          <a:xfrm>
            <a:off x="10269200" y="1448278"/>
            <a:ext cx="4026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+2000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FA13BB5-5509-450C-825A-B9086C07CE99}"/>
              </a:ext>
            </a:extLst>
          </p:cNvPr>
          <p:cNvCxnSpPr/>
          <p:nvPr/>
        </p:nvCxnSpPr>
        <p:spPr>
          <a:xfrm>
            <a:off x="10290699" y="1894377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492C23E3-851B-491F-A234-8185CE3C35FB}"/>
              </a:ext>
            </a:extLst>
          </p:cNvPr>
          <p:cNvCxnSpPr/>
          <p:nvPr/>
        </p:nvCxnSpPr>
        <p:spPr>
          <a:xfrm>
            <a:off x="10290699" y="2018498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0AB05014-1B5C-4D8C-83B6-0B9A878E01E9}"/>
              </a:ext>
            </a:extLst>
          </p:cNvPr>
          <p:cNvCxnSpPr/>
          <p:nvPr/>
        </p:nvCxnSpPr>
        <p:spPr>
          <a:xfrm>
            <a:off x="10290699" y="2135548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CFB6F37-7F85-4EA9-A7D0-3341E8670CE9}"/>
              </a:ext>
            </a:extLst>
          </p:cNvPr>
          <p:cNvCxnSpPr/>
          <p:nvPr/>
        </p:nvCxnSpPr>
        <p:spPr>
          <a:xfrm>
            <a:off x="10290699" y="2254955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477EF34-F0DF-4BF2-A4D3-C24510D23070}"/>
              </a:ext>
            </a:extLst>
          </p:cNvPr>
          <p:cNvCxnSpPr/>
          <p:nvPr/>
        </p:nvCxnSpPr>
        <p:spPr>
          <a:xfrm>
            <a:off x="10290699" y="2367291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08AD53C-CA1F-4C97-94FC-ECDE563336D9}"/>
              </a:ext>
            </a:extLst>
          </p:cNvPr>
          <p:cNvCxnSpPr/>
          <p:nvPr/>
        </p:nvCxnSpPr>
        <p:spPr>
          <a:xfrm>
            <a:off x="10290699" y="2484341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D2B1A08-BBF6-4E89-BC46-BE2DC3776DD0}"/>
              </a:ext>
            </a:extLst>
          </p:cNvPr>
          <p:cNvCxnSpPr/>
          <p:nvPr/>
        </p:nvCxnSpPr>
        <p:spPr>
          <a:xfrm>
            <a:off x="10290699" y="2601391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B41FBA0-A76D-43D9-894B-E15D130CBF83}"/>
              </a:ext>
            </a:extLst>
          </p:cNvPr>
          <p:cNvCxnSpPr/>
          <p:nvPr/>
        </p:nvCxnSpPr>
        <p:spPr>
          <a:xfrm>
            <a:off x="10290699" y="2720798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320AEAEA-5A4D-4BF9-B603-DFA2EE8B9AAE}"/>
              </a:ext>
            </a:extLst>
          </p:cNvPr>
          <p:cNvCxnSpPr/>
          <p:nvPr/>
        </p:nvCxnSpPr>
        <p:spPr>
          <a:xfrm>
            <a:off x="10290699" y="2840205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7757239-72A7-48C0-992E-5223628522EB}"/>
              </a:ext>
            </a:extLst>
          </p:cNvPr>
          <p:cNvCxnSpPr/>
          <p:nvPr/>
        </p:nvCxnSpPr>
        <p:spPr>
          <a:xfrm>
            <a:off x="10290699" y="2954898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31A74BF-F8B4-42A0-ADCA-635275C71766}"/>
              </a:ext>
            </a:extLst>
          </p:cNvPr>
          <p:cNvCxnSpPr/>
          <p:nvPr/>
        </p:nvCxnSpPr>
        <p:spPr>
          <a:xfrm>
            <a:off x="10290699" y="3074305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86C00EB-E6BB-4DB9-A02C-521EA4BFA205}"/>
              </a:ext>
            </a:extLst>
          </p:cNvPr>
          <p:cNvCxnSpPr/>
          <p:nvPr/>
        </p:nvCxnSpPr>
        <p:spPr>
          <a:xfrm>
            <a:off x="10290699" y="3196069"/>
            <a:ext cx="33574" cy="0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AE27DB9A-C6AA-4989-BB63-0816A9607867}"/>
              </a:ext>
            </a:extLst>
          </p:cNvPr>
          <p:cNvSpPr txBox="1"/>
          <p:nvPr/>
        </p:nvSpPr>
        <p:spPr>
          <a:xfrm>
            <a:off x="10269200" y="1921762"/>
            <a:ext cx="4042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- 2000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1B0826B-5B18-403F-A6D6-5440597C42C6}"/>
              </a:ext>
            </a:extLst>
          </p:cNvPr>
          <p:cNvSpPr txBox="1"/>
          <p:nvPr/>
        </p:nvSpPr>
        <p:spPr>
          <a:xfrm>
            <a:off x="10269200" y="2158192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-4000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1EEA412-26B4-45A8-AEA2-B52DD965F5B4}"/>
              </a:ext>
            </a:extLst>
          </p:cNvPr>
          <p:cNvSpPr txBox="1"/>
          <p:nvPr/>
        </p:nvSpPr>
        <p:spPr>
          <a:xfrm>
            <a:off x="10269200" y="2387374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-6000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77DCF89-7C2C-4D4F-A731-CC24AFA9A25F}"/>
              </a:ext>
            </a:extLst>
          </p:cNvPr>
          <p:cNvSpPr txBox="1"/>
          <p:nvPr/>
        </p:nvSpPr>
        <p:spPr>
          <a:xfrm>
            <a:off x="10269200" y="2623535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-8000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13AA7C5-8910-485E-8E3B-AB8471AFE688}"/>
              </a:ext>
            </a:extLst>
          </p:cNvPr>
          <p:cNvSpPr txBox="1"/>
          <p:nvPr/>
        </p:nvSpPr>
        <p:spPr>
          <a:xfrm>
            <a:off x="10269200" y="2863187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-10000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51E9A9C-1931-41A3-B332-1C5AD96C07ED}"/>
              </a:ext>
            </a:extLst>
          </p:cNvPr>
          <p:cNvSpPr txBox="1"/>
          <p:nvPr/>
        </p:nvSpPr>
        <p:spPr>
          <a:xfrm>
            <a:off x="10269200" y="3092370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-12000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A6DAE42-CCA8-49F6-AFD8-99C554C68F10}"/>
              </a:ext>
            </a:extLst>
          </p:cNvPr>
          <p:cNvCxnSpPr/>
          <p:nvPr/>
        </p:nvCxnSpPr>
        <p:spPr>
          <a:xfrm>
            <a:off x="10279437" y="1420463"/>
            <a:ext cx="0" cy="1782265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1FEEA26-D188-41BD-A556-DC6B988ABD83}"/>
              </a:ext>
            </a:extLst>
          </p:cNvPr>
          <p:cNvGrpSpPr/>
          <p:nvPr/>
        </p:nvGrpSpPr>
        <p:grpSpPr>
          <a:xfrm>
            <a:off x="5870357" y="3081399"/>
            <a:ext cx="2037578" cy="240091"/>
            <a:chOff x="5809398" y="1232720"/>
            <a:chExt cx="2037578" cy="240091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C0B09355-2FCF-4856-AE06-E00E5B20C834}"/>
                </a:ext>
              </a:extLst>
            </p:cNvPr>
            <p:cNvCxnSpPr/>
            <p:nvPr/>
          </p:nvCxnSpPr>
          <p:spPr>
            <a:xfrm>
              <a:off x="5929639" y="1472811"/>
              <a:ext cx="1916052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FE005C75-1B73-4BD4-8158-ED151EA11CFF}"/>
                </a:ext>
              </a:extLst>
            </p:cNvPr>
            <p:cNvCxnSpPr/>
            <p:nvPr/>
          </p:nvCxnSpPr>
          <p:spPr>
            <a:xfrm>
              <a:off x="5931128" y="1416971"/>
              <a:ext cx="0" cy="523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DE7C5BD-D502-4FC1-9E10-6225C91396B5}"/>
                </a:ext>
              </a:extLst>
            </p:cNvPr>
            <p:cNvCxnSpPr/>
            <p:nvPr/>
          </p:nvCxnSpPr>
          <p:spPr>
            <a:xfrm>
              <a:off x="6565749" y="1415304"/>
              <a:ext cx="0" cy="523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37F5A21-7FF4-4A0E-9AEA-77E4C53F7645}"/>
                </a:ext>
              </a:extLst>
            </p:cNvPr>
            <p:cNvCxnSpPr/>
            <p:nvPr/>
          </p:nvCxnSpPr>
          <p:spPr>
            <a:xfrm>
              <a:off x="7204362" y="1415638"/>
              <a:ext cx="0" cy="523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8EED9A3-5935-4FAA-9F97-28B93905583C}"/>
                </a:ext>
              </a:extLst>
            </p:cNvPr>
            <p:cNvCxnSpPr/>
            <p:nvPr/>
          </p:nvCxnSpPr>
          <p:spPr>
            <a:xfrm>
              <a:off x="7846976" y="1417973"/>
              <a:ext cx="0" cy="52351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EB99E49-B51A-4832-94AD-C8887D0DDA1E}"/>
                </a:ext>
              </a:extLst>
            </p:cNvPr>
            <p:cNvSpPr txBox="1"/>
            <p:nvPr/>
          </p:nvSpPr>
          <p:spPr>
            <a:xfrm>
              <a:off x="5809398" y="1232720"/>
              <a:ext cx="2872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98020ABF-4872-4125-A9EB-7689C9A167D6}"/>
              </a:ext>
            </a:extLst>
          </p:cNvPr>
          <p:cNvSpPr txBox="1"/>
          <p:nvPr/>
        </p:nvSpPr>
        <p:spPr>
          <a:xfrm>
            <a:off x="7763519" y="3081732"/>
            <a:ext cx="6110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mi.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C3C2C16-8377-40CB-A2D1-3A9FB1D719AC}"/>
              </a:ext>
            </a:extLst>
          </p:cNvPr>
          <p:cNvSpPr/>
          <p:nvPr/>
        </p:nvSpPr>
        <p:spPr>
          <a:xfrm>
            <a:off x="2008461" y="1329504"/>
            <a:ext cx="119002" cy="2081220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8C88AE6-0FA7-429A-B6D2-4B18841F6AB9}"/>
              </a:ext>
            </a:extLst>
          </p:cNvPr>
          <p:cNvCxnSpPr/>
          <p:nvPr/>
        </p:nvCxnSpPr>
        <p:spPr>
          <a:xfrm>
            <a:off x="2021464" y="2970821"/>
            <a:ext cx="87117" cy="1704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3BF4D342-83E1-486E-A540-C94EA0F76FBE}"/>
              </a:ext>
            </a:extLst>
          </p:cNvPr>
          <p:cNvCxnSpPr/>
          <p:nvPr/>
        </p:nvCxnSpPr>
        <p:spPr>
          <a:xfrm>
            <a:off x="2021464" y="3321961"/>
            <a:ext cx="87117" cy="1704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81348B8D-1096-4E10-A227-03C6C3D2C823}"/>
              </a:ext>
            </a:extLst>
          </p:cNvPr>
          <p:cNvCxnSpPr/>
          <p:nvPr/>
        </p:nvCxnSpPr>
        <p:spPr>
          <a:xfrm>
            <a:off x="2020888" y="2629437"/>
            <a:ext cx="87117" cy="1704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AD1FDD4C-54E3-468B-8CE3-A9B75140F786}"/>
              </a:ext>
            </a:extLst>
          </p:cNvPr>
          <p:cNvSpPr txBox="1"/>
          <p:nvPr/>
        </p:nvSpPr>
        <p:spPr>
          <a:xfrm rot="16200000">
            <a:off x="1620837" y="1793470"/>
            <a:ext cx="90528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C1FB1DA-D8D7-467D-91C5-B381BA5EC837}"/>
              </a:ext>
            </a:extLst>
          </p:cNvPr>
          <p:cNvSpPr txBox="1"/>
          <p:nvPr/>
        </p:nvSpPr>
        <p:spPr>
          <a:xfrm rot="16200000">
            <a:off x="1614155" y="2678342"/>
            <a:ext cx="905284" cy="22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Penn.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06196CB-B822-43BB-A2AE-FF989F0842B4}"/>
              </a:ext>
            </a:extLst>
          </p:cNvPr>
          <p:cNvSpPr txBox="1"/>
          <p:nvPr/>
        </p:nvSpPr>
        <p:spPr>
          <a:xfrm rot="16200000">
            <a:off x="1602895" y="3036663"/>
            <a:ext cx="905284" cy="21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Ord-Miss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BBCD2BB3-E01D-4074-A568-0559CF2A8072}"/>
              </a:ext>
            </a:extLst>
          </p:cNvPr>
          <p:cNvCxnSpPr/>
          <p:nvPr/>
        </p:nvCxnSpPr>
        <p:spPr>
          <a:xfrm flipH="1" flipV="1">
            <a:off x="2068946" y="1333051"/>
            <a:ext cx="5517" cy="281985"/>
          </a:xfrm>
          <a:prstGeom prst="straightConnector1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39526F7F-3E13-42C2-8ABE-12DC4474A612}"/>
              </a:ext>
            </a:extLst>
          </p:cNvPr>
          <p:cNvCxnSpPr/>
          <p:nvPr/>
        </p:nvCxnSpPr>
        <p:spPr>
          <a:xfrm flipH="1">
            <a:off x="2074670" y="2184842"/>
            <a:ext cx="1" cy="401945"/>
          </a:xfrm>
          <a:prstGeom prst="straightConnector1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12AB3933-CB01-470D-89B1-A0D2E4675DD0}"/>
              </a:ext>
            </a:extLst>
          </p:cNvPr>
          <p:cNvSpPr txBox="1"/>
          <p:nvPr/>
        </p:nvSpPr>
        <p:spPr>
          <a:xfrm>
            <a:off x="1853980" y="4699221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foredeep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approx. 2x</a:t>
            </a:r>
          </a:p>
          <a:p>
            <a:pPr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deeper than Midland Basin 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79699FD-97B9-4987-A46A-29071D8807EA}"/>
              </a:ext>
            </a:extLst>
          </p:cNvPr>
          <p:cNvSpPr txBox="1"/>
          <p:nvPr/>
        </p:nvSpPr>
        <p:spPr>
          <a:xfrm>
            <a:off x="1853979" y="5265093"/>
            <a:ext cx="8201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Continuity of depositional facies between basins (nomenclature differences in post-Wolfcamp units)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69043DA-5369-4335-BFC4-70DA87ABD27C}"/>
              </a:ext>
            </a:extLst>
          </p:cNvPr>
          <p:cNvSpPr txBox="1"/>
          <p:nvPr/>
        </p:nvSpPr>
        <p:spPr>
          <a:xfrm>
            <a:off x="1853980" y="5588428"/>
            <a:ext cx="7000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Intervening CBP consists of a series of independent, fault-bounded structural blocks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D937E4C-1EE7-48F6-8903-F165CC09F69C}"/>
              </a:ext>
            </a:extLst>
          </p:cNvPr>
          <p:cNvSpPr txBox="1"/>
          <p:nvPr/>
        </p:nvSpPr>
        <p:spPr>
          <a:xfrm>
            <a:off x="1859274" y="5927696"/>
            <a:ext cx="826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Permian Basin fills progressively in Late Permian time from ENE direction (from Midland Basin side) 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185C7E0-E6E0-490B-9547-711D40F65A13}"/>
              </a:ext>
            </a:extLst>
          </p:cNvPr>
          <p:cNvSpPr txBox="1"/>
          <p:nvPr/>
        </p:nvSpPr>
        <p:spPr>
          <a:xfrm>
            <a:off x="1643757" y="325950"/>
            <a:ext cx="609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5090401-1D2B-4C2C-83C6-012C6E351AEB}"/>
              </a:ext>
            </a:extLst>
          </p:cNvPr>
          <p:cNvSpPr txBox="1"/>
          <p:nvPr/>
        </p:nvSpPr>
        <p:spPr>
          <a:xfrm>
            <a:off x="9897994" y="32595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</a:t>
            </a:r>
          </a:p>
        </p:txBody>
      </p:sp>
    </p:spTree>
    <p:extLst>
      <p:ext uri="{BB962C8B-B14F-4D97-AF65-F5344CB8AC3E}">
        <p14:creationId xmlns:p14="http://schemas.microsoft.com/office/powerpoint/2010/main" val="402754659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47273"/>
            <a:ext cx="95934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 (Tobosa Basin)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199562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00485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661227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983884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98388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35826" y="16872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63191" y="1687262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2968395"/>
            <a:ext cx="6856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Ordovician to Late Mississippian – Tobosa 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6EB0-A91E-4B29-A4DC-B7498D7767D1}"/>
              </a:ext>
            </a:extLst>
          </p:cNvPr>
          <p:cNvSpPr txBox="1"/>
          <p:nvPr/>
        </p:nvSpPr>
        <p:spPr>
          <a:xfrm>
            <a:off x="735826" y="24208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B7BF87-B077-4E23-8E93-79B6FC2D1A61}"/>
              </a:ext>
            </a:extLst>
          </p:cNvPr>
          <p:cNvSpPr/>
          <p:nvPr/>
        </p:nvSpPr>
        <p:spPr>
          <a:xfrm>
            <a:off x="663191" y="242083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8" y="2515158"/>
            <a:ext cx="10107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Cambrian to Early Ordovician – Initial marine transgression and Great American Carbonate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8E9B-9062-40BB-9691-9B37571FC317}"/>
              </a:ext>
            </a:extLst>
          </p:cNvPr>
          <p:cNvSpPr txBox="1"/>
          <p:nvPr/>
        </p:nvSpPr>
        <p:spPr>
          <a:xfrm>
            <a:off x="735826" y="30909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DDD49-0B70-4621-832E-DB2DE568A753}"/>
              </a:ext>
            </a:extLst>
          </p:cNvPr>
          <p:cNvSpPr/>
          <p:nvPr/>
        </p:nvSpPr>
        <p:spPr>
          <a:xfrm>
            <a:off x="663191" y="3090998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B1ADF-8E2E-499A-9B13-B0B1D308282D}"/>
              </a:ext>
            </a:extLst>
          </p:cNvPr>
          <p:cNvSpPr txBox="1"/>
          <p:nvPr/>
        </p:nvSpPr>
        <p:spPr>
          <a:xfrm>
            <a:off x="735826" y="37043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52DB2-6565-4ACA-9D7C-3CAF8617DFC0}"/>
              </a:ext>
            </a:extLst>
          </p:cNvPr>
          <p:cNvSpPr/>
          <p:nvPr/>
        </p:nvSpPr>
        <p:spPr>
          <a:xfrm>
            <a:off x="663191" y="3704309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17F4E-042A-4857-A470-64B62303053A}"/>
              </a:ext>
            </a:extLst>
          </p:cNvPr>
          <p:cNvSpPr txBox="1"/>
          <p:nvPr/>
        </p:nvSpPr>
        <p:spPr>
          <a:xfrm>
            <a:off x="1353279" y="3561895"/>
            <a:ext cx="95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05C3B-F5AB-41B6-90F3-E3559CA72E77}"/>
              </a:ext>
            </a:extLst>
          </p:cNvPr>
          <p:cNvSpPr txBox="1"/>
          <p:nvPr/>
        </p:nvSpPr>
        <p:spPr>
          <a:xfrm>
            <a:off x="735826" y="43938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F482A4-EE87-4AAB-B9FF-05099FF25852}"/>
              </a:ext>
            </a:extLst>
          </p:cNvPr>
          <p:cNvSpPr/>
          <p:nvPr/>
        </p:nvSpPr>
        <p:spPr>
          <a:xfrm>
            <a:off x="663191" y="4393896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52544-543B-4736-A03D-E28D089F31F4}"/>
              </a:ext>
            </a:extLst>
          </p:cNvPr>
          <p:cNvSpPr txBox="1"/>
          <p:nvPr/>
        </p:nvSpPr>
        <p:spPr>
          <a:xfrm>
            <a:off x="1353279" y="4454668"/>
            <a:ext cx="9203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to late Permian Post-orogenic Rapid Subsidence / Sediment Loading Phase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10C806-7467-41BD-AB84-28AAF59ADE31}"/>
              </a:ext>
            </a:extLst>
          </p:cNvPr>
          <p:cNvSpPr txBox="1"/>
          <p:nvPr/>
        </p:nvSpPr>
        <p:spPr>
          <a:xfrm>
            <a:off x="1421390" y="5186617"/>
            <a:ext cx="3098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 – Permian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075B-44E5-41C2-998E-39EA6C0DDECE}"/>
              </a:ext>
            </a:extLst>
          </p:cNvPr>
          <p:cNvSpPr txBox="1"/>
          <p:nvPr/>
        </p:nvSpPr>
        <p:spPr>
          <a:xfrm>
            <a:off x="735826" y="51212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889094-47FC-439C-8175-5E0521EAE835}"/>
              </a:ext>
            </a:extLst>
          </p:cNvPr>
          <p:cNvSpPr/>
          <p:nvPr/>
        </p:nvSpPr>
        <p:spPr>
          <a:xfrm>
            <a:off x="663191" y="512126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440649-F911-47D2-AC50-DEC09F237BA6}"/>
              </a:ext>
            </a:extLst>
          </p:cNvPr>
          <p:cNvSpPr/>
          <p:nvPr/>
        </p:nvSpPr>
        <p:spPr>
          <a:xfrm>
            <a:off x="330200" y="869726"/>
            <a:ext cx="10820400" cy="1417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9365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30287"/>
            <a:ext cx="1003672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/>
              <a:t>Mid Proterozoic (1.3 to ~1.0 </a:t>
            </a:r>
            <a:r>
              <a:rPr lang="en-US" altLang="en-US" sz="1600" b="1" dirty="0" err="1"/>
              <a:t>bya</a:t>
            </a:r>
            <a:r>
              <a:rPr lang="en-US" altLang="en-US" sz="1600" b="1" dirty="0"/>
              <a:t>) – Grenville Orogeny and Extensional Phase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/>
              <a:t> Plate collision along southern and eastern North America</a:t>
            </a:r>
          </a:p>
          <a:p>
            <a:pPr marL="1200150" lvl="2" indent="-285750" eaLnBrk="1" hangingPunct="1">
              <a:buFont typeface="Arial" panose="020B0604020202020204" pitchFamily="34" charset="0"/>
              <a:buChar char="―"/>
              <a:defRPr/>
            </a:pPr>
            <a:r>
              <a:rPr lang="en-US" altLang="en-US" sz="1600" dirty="0"/>
              <a:t> Thrusting, accretion, and high-grade metamorphism (1.3 to 1.0 </a:t>
            </a:r>
            <a:r>
              <a:rPr lang="en-US" altLang="en-US" sz="1600" dirty="0" err="1"/>
              <a:t>bya</a:t>
            </a:r>
            <a:r>
              <a:rPr lang="en-US" altLang="en-US" sz="1600" dirty="0"/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/>
              <a:t> Widespread extension and mafic intrusions at end of orogeny  (1.16 to 0.95 </a:t>
            </a:r>
            <a:r>
              <a:rPr lang="en-US" altLang="en-US" sz="1600" dirty="0" err="1"/>
              <a:t>bya</a:t>
            </a:r>
            <a:r>
              <a:rPr lang="en-US" altLang="en-US" sz="1600" dirty="0"/>
              <a:t>)</a:t>
            </a:r>
          </a:p>
          <a:p>
            <a:pPr marL="1200150" lvl="2" indent="-285750" eaLnBrk="1" hangingPunct="1">
              <a:buFont typeface="Arial" panose="020B0604020202020204" pitchFamily="34" charset="0"/>
              <a:buChar char="―"/>
              <a:defRPr/>
            </a:pPr>
            <a:r>
              <a:rPr lang="en-US" altLang="en-US" sz="1600" dirty="0"/>
              <a:t>  Mafic intrusions and probable rifting in location of future Central Basin Uplift</a:t>
            </a:r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b="1" dirty="0"/>
              <a:t>Latest Precambrian to early Cambrian – Rifting south of ancestral Permian Basin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/>
              <a:t> Rifting along southern and eastern U.S. forming a passive margin (breakup of </a:t>
            </a:r>
            <a:r>
              <a:rPr lang="en-US" altLang="en-US" sz="1600" dirty="0" err="1"/>
              <a:t>Rodinia</a:t>
            </a:r>
            <a:r>
              <a:rPr lang="en-US" altLang="en-US" sz="1600" dirty="0"/>
              <a:t> supercontinent)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/>
              <a:t>  Permian Basin region was largely exposed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/>
              <a:t>  No firm evidence of “Delaware </a:t>
            </a:r>
            <a:r>
              <a:rPr lang="en-US" altLang="en-US" sz="1600" dirty="0" err="1"/>
              <a:t>Aulocogen</a:t>
            </a:r>
            <a:r>
              <a:rPr lang="en-US" altLang="en-US" sz="1600" dirty="0"/>
              <a:t>”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355427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64DE84-92E2-43E0-8522-7A895FF9526B}" type="slidenum">
              <a:rPr lang="en-US" altLang="en-US">
                <a:solidFill>
                  <a:schemeClr val="bg1"/>
                </a:solidFill>
              </a:rPr>
              <a:pPr eaLnBrk="1" hangingPunct="1"/>
              <a:t>12</a:t>
            </a:fld>
            <a:endParaRPr lang="en-US" altLang="en-US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10150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1015057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44013" y="245619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71378" y="245619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terozoicMaps-(Ewing-Fig.-3.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7173"/>
            <a:ext cx="9144000" cy="5147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43975" y="6471190"/>
            <a:ext cx="2813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Ewing – Texas through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2305" y="155079"/>
            <a:ext cx="858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Paleogeographic</a:t>
            </a:r>
            <a:r>
              <a:rPr lang="en-US" sz="2800" dirty="0"/>
              <a:t> reconstructions for </a:t>
            </a:r>
            <a:r>
              <a:rPr lang="en-US" sz="2800" dirty="0" err="1"/>
              <a:t>Neoproterozoic</a:t>
            </a:r>
            <a:r>
              <a:rPr lang="en-US" sz="2800" dirty="0"/>
              <a:t>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A4492-3E0A-450F-8589-1DA30B8158E8}"/>
              </a:ext>
            </a:extLst>
          </p:cNvPr>
          <p:cNvSpPr txBox="1"/>
          <p:nvPr/>
        </p:nvSpPr>
        <p:spPr>
          <a:xfrm>
            <a:off x="2465678" y="1967561"/>
            <a:ext cx="12130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West Texas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88C2C0-416E-4467-A3F2-A3F45AC79B0B}"/>
              </a:ext>
            </a:extLst>
          </p:cNvPr>
          <p:cNvCxnSpPr/>
          <p:nvPr/>
        </p:nvCxnSpPr>
        <p:spPr>
          <a:xfrm>
            <a:off x="3568651" y="2334033"/>
            <a:ext cx="238384" cy="839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096543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839" y="197486"/>
            <a:ext cx="8370795" cy="646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72032-A734-4744-8077-90AB83D56C89}"/>
              </a:ext>
            </a:extLst>
          </p:cNvPr>
          <p:cNvSpPr/>
          <p:nvPr/>
        </p:nvSpPr>
        <p:spPr>
          <a:xfrm>
            <a:off x="3241964" y="197486"/>
            <a:ext cx="2854036" cy="47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C945F-6DFE-484C-BE3B-6F665CCBA0E7}"/>
              </a:ext>
            </a:extLst>
          </p:cNvPr>
          <p:cNvSpPr txBox="1"/>
          <p:nvPr/>
        </p:nvSpPr>
        <p:spPr>
          <a:xfrm>
            <a:off x="517539" y="352243"/>
            <a:ext cx="537051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800" b="1" dirty="0"/>
              <a:t>Mid Proterozoic (1.3 to ~1.0 </a:t>
            </a:r>
            <a:r>
              <a:rPr lang="en-US" altLang="en-US" b="1" dirty="0"/>
              <a:t>Ga</a:t>
            </a:r>
            <a:r>
              <a:rPr lang="en-US" altLang="en-US" sz="1800" b="1" dirty="0"/>
              <a:t>) – Grenville Orogeny</a:t>
            </a:r>
          </a:p>
          <a:p>
            <a:r>
              <a:rPr lang="en-US" altLang="en-US" b="1" dirty="0"/>
              <a:t>during assembly of </a:t>
            </a:r>
            <a:r>
              <a:rPr lang="en-US" altLang="en-US" b="1" dirty="0" err="1"/>
              <a:t>Rodinia</a:t>
            </a:r>
            <a:r>
              <a:rPr lang="en-US" altLang="en-US" sz="1800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40360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C326A5-71D7-4147-AFC4-C85CC995F79A}"/>
              </a:ext>
            </a:extLst>
          </p:cNvPr>
          <p:cNvGrpSpPr/>
          <p:nvPr/>
        </p:nvGrpSpPr>
        <p:grpSpPr>
          <a:xfrm>
            <a:off x="2642904" y="389967"/>
            <a:ext cx="8204232" cy="6078065"/>
            <a:chOff x="1988277" y="371216"/>
            <a:chExt cx="8204232" cy="6078065"/>
          </a:xfrm>
        </p:grpSpPr>
        <p:pic>
          <p:nvPicPr>
            <p:cNvPr id="4098" name="Picture 2" descr="C:\Users\waitel\Desktop\Rodina Extension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277" y="371216"/>
              <a:ext cx="8204232" cy="6078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7405689" y="2023693"/>
              <a:ext cx="737929" cy="928278"/>
            </a:xfrm>
            <a:custGeom>
              <a:avLst/>
              <a:gdLst>
                <a:gd name="connsiteX0" fmla="*/ 152168 w 737929"/>
                <a:gd name="connsiteY0" fmla="*/ 71437 h 928278"/>
                <a:gd name="connsiteX1" fmla="*/ 51555 w 737929"/>
                <a:gd name="connsiteY1" fmla="*/ 172051 h 928278"/>
                <a:gd name="connsiteX2" fmla="*/ 10126 w 737929"/>
                <a:gd name="connsiteY2" fmla="*/ 302257 h 928278"/>
                <a:gd name="connsiteX3" fmla="*/ 1248 w 737929"/>
                <a:gd name="connsiteY3" fmla="*/ 488688 h 928278"/>
                <a:gd name="connsiteX4" fmla="*/ 30840 w 737929"/>
                <a:gd name="connsiteY4" fmla="*/ 630730 h 928278"/>
                <a:gd name="connsiteX5" fmla="*/ 107780 w 737929"/>
                <a:gd name="connsiteY5" fmla="*/ 775732 h 928278"/>
                <a:gd name="connsiteX6" fmla="*/ 196557 w 737929"/>
                <a:gd name="connsiteY6" fmla="*/ 879305 h 928278"/>
                <a:gd name="connsiteX7" fmla="*/ 317885 w 737929"/>
                <a:gd name="connsiteY7" fmla="*/ 926653 h 928278"/>
                <a:gd name="connsiteX8" fmla="*/ 498397 w 737929"/>
                <a:gd name="connsiteY8" fmla="*/ 905938 h 928278"/>
                <a:gd name="connsiteX9" fmla="*/ 634522 w 737929"/>
                <a:gd name="connsiteY9" fmla="*/ 799406 h 928278"/>
                <a:gd name="connsiteX10" fmla="*/ 717380 w 737929"/>
                <a:gd name="connsiteY10" fmla="*/ 615934 h 928278"/>
                <a:gd name="connsiteX11" fmla="*/ 732176 w 737929"/>
                <a:gd name="connsiteY11" fmla="*/ 361441 h 928278"/>
                <a:gd name="connsiteX12" fmla="*/ 637481 w 737929"/>
                <a:gd name="connsiteY12" fmla="*/ 160214 h 928278"/>
                <a:gd name="connsiteX13" fmla="*/ 504316 w 737929"/>
                <a:gd name="connsiteY13" fmla="*/ 50723 h 928278"/>
                <a:gd name="connsiteX14" fmla="*/ 350436 w 737929"/>
                <a:gd name="connsiteY14" fmla="*/ 416 h 928278"/>
                <a:gd name="connsiteX15" fmla="*/ 232067 w 737929"/>
                <a:gd name="connsiteY15" fmla="*/ 30008 h 928278"/>
                <a:gd name="connsiteX16" fmla="*/ 152168 w 737929"/>
                <a:gd name="connsiteY16" fmla="*/ 71437 h 92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7929" h="928278">
                  <a:moveTo>
                    <a:pt x="152168" y="71437"/>
                  </a:moveTo>
                  <a:cubicBezTo>
                    <a:pt x="122083" y="95111"/>
                    <a:pt x="75229" y="133581"/>
                    <a:pt x="51555" y="172051"/>
                  </a:cubicBezTo>
                  <a:cubicBezTo>
                    <a:pt x="27881" y="210521"/>
                    <a:pt x="18510" y="249484"/>
                    <a:pt x="10126" y="302257"/>
                  </a:cubicBezTo>
                  <a:cubicBezTo>
                    <a:pt x="1742" y="355030"/>
                    <a:pt x="-2204" y="433943"/>
                    <a:pt x="1248" y="488688"/>
                  </a:cubicBezTo>
                  <a:cubicBezTo>
                    <a:pt x="4700" y="543434"/>
                    <a:pt x="13085" y="582889"/>
                    <a:pt x="30840" y="630730"/>
                  </a:cubicBezTo>
                  <a:cubicBezTo>
                    <a:pt x="48595" y="678571"/>
                    <a:pt x="80160" y="734303"/>
                    <a:pt x="107780" y="775732"/>
                  </a:cubicBezTo>
                  <a:cubicBezTo>
                    <a:pt x="135399" y="817161"/>
                    <a:pt x="161540" y="854152"/>
                    <a:pt x="196557" y="879305"/>
                  </a:cubicBezTo>
                  <a:cubicBezTo>
                    <a:pt x="231575" y="904459"/>
                    <a:pt x="267578" y="922214"/>
                    <a:pt x="317885" y="926653"/>
                  </a:cubicBezTo>
                  <a:cubicBezTo>
                    <a:pt x="368192" y="931092"/>
                    <a:pt x="445624" y="927146"/>
                    <a:pt x="498397" y="905938"/>
                  </a:cubicBezTo>
                  <a:cubicBezTo>
                    <a:pt x="551170" y="884730"/>
                    <a:pt x="598025" y="847740"/>
                    <a:pt x="634522" y="799406"/>
                  </a:cubicBezTo>
                  <a:cubicBezTo>
                    <a:pt x="671019" y="751072"/>
                    <a:pt x="701104" y="688928"/>
                    <a:pt x="717380" y="615934"/>
                  </a:cubicBezTo>
                  <a:cubicBezTo>
                    <a:pt x="733656" y="542940"/>
                    <a:pt x="745493" y="437394"/>
                    <a:pt x="732176" y="361441"/>
                  </a:cubicBezTo>
                  <a:cubicBezTo>
                    <a:pt x="718860" y="285488"/>
                    <a:pt x="675458" y="212000"/>
                    <a:pt x="637481" y="160214"/>
                  </a:cubicBezTo>
                  <a:cubicBezTo>
                    <a:pt x="599504" y="108428"/>
                    <a:pt x="552157" y="77356"/>
                    <a:pt x="504316" y="50723"/>
                  </a:cubicBezTo>
                  <a:cubicBezTo>
                    <a:pt x="456475" y="24090"/>
                    <a:pt x="395811" y="3869"/>
                    <a:pt x="350436" y="416"/>
                  </a:cubicBezTo>
                  <a:cubicBezTo>
                    <a:pt x="305061" y="-3037"/>
                    <a:pt x="268071" y="15705"/>
                    <a:pt x="232067" y="30008"/>
                  </a:cubicBezTo>
                  <a:cubicBezTo>
                    <a:pt x="196063" y="44311"/>
                    <a:pt x="182253" y="47763"/>
                    <a:pt x="152168" y="71437"/>
                  </a:cubicBez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8277496" y="2241021"/>
              <a:ext cx="1318078" cy="1589330"/>
            </a:xfrm>
            <a:custGeom>
              <a:avLst/>
              <a:gdLst>
                <a:gd name="connsiteX0" fmla="*/ 327925 w 1318078"/>
                <a:gd name="connsiteY0" fmla="*/ 289115 h 1589330"/>
                <a:gd name="connsiteX1" fmla="*/ 508438 w 1318078"/>
                <a:gd name="connsiteY1" fmla="*/ 176664 h 1589330"/>
                <a:gd name="connsiteX2" fmla="*/ 813238 w 1318078"/>
                <a:gd name="connsiteY2" fmla="*/ 67173 h 1589330"/>
                <a:gd name="connsiteX3" fmla="*/ 1123956 w 1318078"/>
                <a:gd name="connsiteY3" fmla="*/ 13907 h 1589330"/>
                <a:gd name="connsiteX4" fmla="*/ 1274877 w 1318078"/>
                <a:gd name="connsiteY4" fmla="*/ 2070 h 1589330"/>
                <a:gd name="connsiteX5" fmla="*/ 1304469 w 1318078"/>
                <a:gd name="connsiteY5" fmla="*/ 2070 h 1589330"/>
                <a:gd name="connsiteX6" fmla="*/ 1313347 w 1318078"/>
                <a:gd name="connsiteY6" fmla="*/ 22785 h 1589330"/>
                <a:gd name="connsiteX7" fmla="*/ 1313347 w 1318078"/>
                <a:gd name="connsiteY7" fmla="*/ 135235 h 1589330"/>
                <a:gd name="connsiteX8" fmla="*/ 1254162 w 1318078"/>
                <a:gd name="connsiteY8" fmla="*/ 303911 h 1589330"/>
                <a:gd name="connsiteX9" fmla="*/ 1115079 w 1318078"/>
                <a:gd name="connsiteY9" fmla="*/ 508097 h 1589330"/>
                <a:gd name="connsiteX10" fmla="*/ 996710 w 1318078"/>
                <a:gd name="connsiteY10" fmla="*/ 700447 h 1589330"/>
                <a:gd name="connsiteX11" fmla="*/ 881300 w 1318078"/>
                <a:gd name="connsiteY11" fmla="*/ 943103 h 1589330"/>
                <a:gd name="connsiteX12" fmla="*/ 795483 w 1318078"/>
                <a:gd name="connsiteY12" fmla="*/ 1088105 h 1589330"/>
                <a:gd name="connsiteX13" fmla="*/ 591296 w 1318078"/>
                <a:gd name="connsiteY13" fmla="*/ 1330762 h 1589330"/>
                <a:gd name="connsiteX14" fmla="*/ 449254 w 1318078"/>
                <a:gd name="connsiteY14" fmla="*/ 1466886 h 1589330"/>
                <a:gd name="connsiteX15" fmla="*/ 313129 w 1318078"/>
                <a:gd name="connsiteY15" fmla="*/ 1552703 h 1589330"/>
                <a:gd name="connsiteX16" fmla="*/ 230271 w 1318078"/>
                <a:gd name="connsiteY16" fmla="*/ 1585255 h 1589330"/>
                <a:gd name="connsiteX17" fmla="*/ 132617 w 1318078"/>
                <a:gd name="connsiteY17" fmla="*/ 1582296 h 1589330"/>
                <a:gd name="connsiteX18" fmla="*/ 49758 w 1318078"/>
                <a:gd name="connsiteY18" fmla="*/ 1526070 h 1589330"/>
                <a:gd name="connsiteX19" fmla="*/ 8329 w 1318078"/>
                <a:gd name="connsiteY19" fmla="*/ 1446171 h 1589330"/>
                <a:gd name="connsiteX20" fmla="*/ 2411 w 1318078"/>
                <a:gd name="connsiteY20" fmla="*/ 1271577 h 1589330"/>
                <a:gd name="connsiteX21" fmla="*/ 37921 w 1318078"/>
                <a:gd name="connsiteY21" fmla="*/ 1150249 h 1589330"/>
                <a:gd name="connsiteX22" fmla="*/ 46799 w 1318078"/>
                <a:gd name="connsiteY22" fmla="*/ 880960 h 1589330"/>
                <a:gd name="connsiteX23" fmla="*/ 67514 w 1318078"/>
                <a:gd name="connsiteY23" fmla="*/ 659018 h 1589330"/>
                <a:gd name="connsiteX24" fmla="*/ 194760 w 1318078"/>
                <a:gd name="connsiteY24" fmla="*/ 392688 h 1589330"/>
                <a:gd name="connsiteX25" fmla="*/ 384151 w 1318078"/>
                <a:gd name="connsiteY25" fmla="*/ 250645 h 1589330"/>
                <a:gd name="connsiteX0" fmla="*/ 327925 w 1318078"/>
                <a:gd name="connsiteY0" fmla="*/ 289115 h 1589330"/>
                <a:gd name="connsiteX1" fmla="*/ 508438 w 1318078"/>
                <a:gd name="connsiteY1" fmla="*/ 176664 h 1589330"/>
                <a:gd name="connsiteX2" fmla="*/ 813238 w 1318078"/>
                <a:gd name="connsiteY2" fmla="*/ 67173 h 1589330"/>
                <a:gd name="connsiteX3" fmla="*/ 1123956 w 1318078"/>
                <a:gd name="connsiteY3" fmla="*/ 13907 h 1589330"/>
                <a:gd name="connsiteX4" fmla="*/ 1274877 w 1318078"/>
                <a:gd name="connsiteY4" fmla="*/ 2070 h 1589330"/>
                <a:gd name="connsiteX5" fmla="*/ 1304469 w 1318078"/>
                <a:gd name="connsiteY5" fmla="*/ 2070 h 1589330"/>
                <a:gd name="connsiteX6" fmla="*/ 1313347 w 1318078"/>
                <a:gd name="connsiteY6" fmla="*/ 22785 h 1589330"/>
                <a:gd name="connsiteX7" fmla="*/ 1313347 w 1318078"/>
                <a:gd name="connsiteY7" fmla="*/ 135235 h 1589330"/>
                <a:gd name="connsiteX8" fmla="*/ 1254162 w 1318078"/>
                <a:gd name="connsiteY8" fmla="*/ 303911 h 1589330"/>
                <a:gd name="connsiteX9" fmla="*/ 1115079 w 1318078"/>
                <a:gd name="connsiteY9" fmla="*/ 508097 h 1589330"/>
                <a:gd name="connsiteX10" fmla="*/ 996710 w 1318078"/>
                <a:gd name="connsiteY10" fmla="*/ 700447 h 1589330"/>
                <a:gd name="connsiteX11" fmla="*/ 881300 w 1318078"/>
                <a:gd name="connsiteY11" fmla="*/ 943103 h 1589330"/>
                <a:gd name="connsiteX12" fmla="*/ 795483 w 1318078"/>
                <a:gd name="connsiteY12" fmla="*/ 1088105 h 1589330"/>
                <a:gd name="connsiteX13" fmla="*/ 591296 w 1318078"/>
                <a:gd name="connsiteY13" fmla="*/ 1330762 h 1589330"/>
                <a:gd name="connsiteX14" fmla="*/ 449254 w 1318078"/>
                <a:gd name="connsiteY14" fmla="*/ 1466886 h 1589330"/>
                <a:gd name="connsiteX15" fmla="*/ 313129 w 1318078"/>
                <a:gd name="connsiteY15" fmla="*/ 1552703 h 1589330"/>
                <a:gd name="connsiteX16" fmla="*/ 230271 w 1318078"/>
                <a:gd name="connsiteY16" fmla="*/ 1585255 h 1589330"/>
                <a:gd name="connsiteX17" fmla="*/ 132617 w 1318078"/>
                <a:gd name="connsiteY17" fmla="*/ 1582296 h 1589330"/>
                <a:gd name="connsiteX18" fmla="*/ 49758 w 1318078"/>
                <a:gd name="connsiteY18" fmla="*/ 1526070 h 1589330"/>
                <a:gd name="connsiteX19" fmla="*/ 8329 w 1318078"/>
                <a:gd name="connsiteY19" fmla="*/ 1446171 h 1589330"/>
                <a:gd name="connsiteX20" fmla="*/ 2411 w 1318078"/>
                <a:gd name="connsiteY20" fmla="*/ 1271577 h 1589330"/>
                <a:gd name="connsiteX21" fmla="*/ 37921 w 1318078"/>
                <a:gd name="connsiteY21" fmla="*/ 1150249 h 1589330"/>
                <a:gd name="connsiteX22" fmla="*/ 46799 w 1318078"/>
                <a:gd name="connsiteY22" fmla="*/ 880960 h 1589330"/>
                <a:gd name="connsiteX23" fmla="*/ 67514 w 1318078"/>
                <a:gd name="connsiteY23" fmla="*/ 659018 h 1589330"/>
                <a:gd name="connsiteX24" fmla="*/ 194760 w 1318078"/>
                <a:gd name="connsiteY24" fmla="*/ 392688 h 1589330"/>
                <a:gd name="connsiteX0" fmla="*/ 327925 w 1318078"/>
                <a:gd name="connsiteY0" fmla="*/ 289115 h 1589330"/>
                <a:gd name="connsiteX1" fmla="*/ 508438 w 1318078"/>
                <a:gd name="connsiteY1" fmla="*/ 176664 h 1589330"/>
                <a:gd name="connsiteX2" fmla="*/ 813238 w 1318078"/>
                <a:gd name="connsiteY2" fmla="*/ 67173 h 1589330"/>
                <a:gd name="connsiteX3" fmla="*/ 1123956 w 1318078"/>
                <a:gd name="connsiteY3" fmla="*/ 13907 h 1589330"/>
                <a:gd name="connsiteX4" fmla="*/ 1274877 w 1318078"/>
                <a:gd name="connsiteY4" fmla="*/ 2070 h 1589330"/>
                <a:gd name="connsiteX5" fmla="*/ 1304469 w 1318078"/>
                <a:gd name="connsiteY5" fmla="*/ 2070 h 1589330"/>
                <a:gd name="connsiteX6" fmla="*/ 1313347 w 1318078"/>
                <a:gd name="connsiteY6" fmla="*/ 22785 h 1589330"/>
                <a:gd name="connsiteX7" fmla="*/ 1313347 w 1318078"/>
                <a:gd name="connsiteY7" fmla="*/ 135235 h 1589330"/>
                <a:gd name="connsiteX8" fmla="*/ 1254162 w 1318078"/>
                <a:gd name="connsiteY8" fmla="*/ 303911 h 1589330"/>
                <a:gd name="connsiteX9" fmla="*/ 1115079 w 1318078"/>
                <a:gd name="connsiteY9" fmla="*/ 508097 h 1589330"/>
                <a:gd name="connsiteX10" fmla="*/ 996710 w 1318078"/>
                <a:gd name="connsiteY10" fmla="*/ 700447 h 1589330"/>
                <a:gd name="connsiteX11" fmla="*/ 881300 w 1318078"/>
                <a:gd name="connsiteY11" fmla="*/ 943103 h 1589330"/>
                <a:gd name="connsiteX12" fmla="*/ 795483 w 1318078"/>
                <a:gd name="connsiteY12" fmla="*/ 1088105 h 1589330"/>
                <a:gd name="connsiteX13" fmla="*/ 591296 w 1318078"/>
                <a:gd name="connsiteY13" fmla="*/ 1330762 h 1589330"/>
                <a:gd name="connsiteX14" fmla="*/ 449254 w 1318078"/>
                <a:gd name="connsiteY14" fmla="*/ 1466886 h 1589330"/>
                <a:gd name="connsiteX15" fmla="*/ 313129 w 1318078"/>
                <a:gd name="connsiteY15" fmla="*/ 1552703 h 1589330"/>
                <a:gd name="connsiteX16" fmla="*/ 230271 w 1318078"/>
                <a:gd name="connsiteY16" fmla="*/ 1585255 h 1589330"/>
                <a:gd name="connsiteX17" fmla="*/ 132617 w 1318078"/>
                <a:gd name="connsiteY17" fmla="*/ 1582296 h 1589330"/>
                <a:gd name="connsiteX18" fmla="*/ 49758 w 1318078"/>
                <a:gd name="connsiteY18" fmla="*/ 1526070 h 1589330"/>
                <a:gd name="connsiteX19" fmla="*/ 8329 w 1318078"/>
                <a:gd name="connsiteY19" fmla="*/ 1446171 h 1589330"/>
                <a:gd name="connsiteX20" fmla="*/ 2411 w 1318078"/>
                <a:gd name="connsiteY20" fmla="*/ 1271577 h 1589330"/>
                <a:gd name="connsiteX21" fmla="*/ 37921 w 1318078"/>
                <a:gd name="connsiteY21" fmla="*/ 1150249 h 1589330"/>
                <a:gd name="connsiteX22" fmla="*/ 46799 w 1318078"/>
                <a:gd name="connsiteY22" fmla="*/ 880960 h 1589330"/>
                <a:gd name="connsiteX23" fmla="*/ 67514 w 1318078"/>
                <a:gd name="connsiteY23" fmla="*/ 659018 h 1589330"/>
                <a:gd name="connsiteX24" fmla="*/ 165168 w 1318078"/>
                <a:gd name="connsiteY24" fmla="*/ 428198 h 1589330"/>
                <a:gd name="connsiteX25" fmla="*/ 194760 w 1318078"/>
                <a:gd name="connsiteY25" fmla="*/ 392688 h 1589330"/>
                <a:gd name="connsiteX0" fmla="*/ 327925 w 1318078"/>
                <a:gd name="connsiteY0" fmla="*/ 289115 h 1589330"/>
                <a:gd name="connsiteX1" fmla="*/ 508438 w 1318078"/>
                <a:gd name="connsiteY1" fmla="*/ 176664 h 1589330"/>
                <a:gd name="connsiteX2" fmla="*/ 813238 w 1318078"/>
                <a:gd name="connsiteY2" fmla="*/ 67173 h 1589330"/>
                <a:gd name="connsiteX3" fmla="*/ 1123956 w 1318078"/>
                <a:gd name="connsiteY3" fmla="*/ 13907 h 1589330"/>
                <a:gd name="connsiteX4" fmla="*/ 1274877 w 1318078"/>
                <a:gd name="connsiteY4" fmla="*/ 2070 h 1589330"/>
                <a:gd name="connsiteX5" fmla="*/ 1304469 w 1318078"/>
                <a:gd name="connsiteY5" fmla="*/ 2070 h 1589330"/>
                <a:gd name="connsiteX6" fmla="*/ 1313347 w 1318078"/>
                <a:gd name="connsiteY6" fmla="*/ 22785 h 1589330"/>
                <a:gd name="connsiteX7" fmla="*/ 1313347 w 1318078"/>
                <a:gd name="connsiteY7" fmla="*/ 135235 h 1589330"/>
                <a:gd name="connsiteX8" fmla="*/ 1254162 w 1318078"/>
                <a:gd name="connsiteY8" fmla="*/ 303911 h 1589330"/>
                <a:gd name="connsiteX9" fmla="*/ 1115079 w 1318078"/>
                <a:gd name="connsiteY9" fmla="*/ 508097 h 1589330"/>
                <a:gd name="connsiteX10" fmla="*/ 996710 w 1318078"/>
                <a:gd name="connsiteY10" fmla="*/ 700447 h 1589330"/>
                <a:gd name="connsiteX11" fmla="*/ 881300 w 1318078"/>
                <a:gd name="connsiteY11" fmla="*/ 943103 h 1589330"/>
                <a:gd name="connsiteX12" fmla="*/ 795483 w 1318078"/>
                <a:gd name="connsiteY12" fmla="*/ 1088105 h 1589330"/>
                <a:gd name="connsiteX13" fmla="*/ 591296 w 1318078"/>
                <a:gd name="connsiteY13" fmla="*/ 1330762 h 1589330"/>
                <a:gd name="connsiteX14" fmla="*/ 449254 w 1318078"/>
                <a:gd name="connsiteY14" fmla="*/ 1466886 h 1589330"/>
                <a:gd name="connsiteX15" fmla="*/ 313129 w 1318078"/>
                <a:gd name="connsiteY15" fmla="*/ 1552703 h 1589330"/>
                <a:gd name="connsiteX16" fmla="*/ 230271 w 1318078"/>
                <a:gd name="connsiteY16" fmla="*/ 1585255 h 1589330"/>
                <a:gd name="connsiteX17" fmla="*/ 132617 w 1318078"/>
                <a:gd name="connsiteY17" fmla="*/ 1582296 h 1589330"/>
                <a:gd name="connsiteX18" fmla="*/ 49758 w 1318078"/>
                <a:gd name="connsiteY18" fmla="*/ 1526070 h 1589330"/>
                <a:gd name="connsiteX19" fmla="*/ 8329 w 1318078"/>
                <a:gd name="connsiteY19" fmla="*/ 1446171 h 1589330"/>
                <a:gd name="connsiteX20" fmla="*/ 2411 w 1318078"/>
                <a:gd name="connsiteY20" fmla="*/ 1271577 h 1589330"/>
                <a:gd name="connsiteX21" fmla="*/ 37921 w 1318078"/>
                <a:gd name="connsiteY21" fmla="*/ 1150249 h 1589330"/>
                <a:gd name="connsiteX22" fmla="*/ 46799 w 1318078"/>
                <a:gd name="connsiteY22" fmla="*/ 880960 h 1589330"/>
                <a:gd name="connsiteX23" fmla="*/ 67514 w 1318078"/>
                <a:gd name="connsiteY23" fmla="*/ 659018 h 1589330"/>
                <a:gd name="connsiteX24" fmla="*/ 165168 w 1318078"/>
                <a:gd name="connsiteY24" fmla="*/ 428198 h 1589330"/>
                <a:gd name="connsiteX25" fmla="*/ 324966 w 1318078"/>
                <a:gd name="connsiteY25" fmla="*/ 286156 h 158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18078" h="1589330">
                  <a:moveTo>
                    <a:pt x="327925" y="289115"/>
                  </a:moveTo>
                  <a:cubicBezTo>
                    <a:pt x="377739" y="251384"/>
                    <a:pt x="427553" y="213654"/>
                    <a:pt x="508438" y="176664"/>
                  </a:cubicBezTo>
                  <a:cubicBezTo>
                    <a:pt x="589323" y="139674"/>
                    <a:pt x="710652" y="94299"/>
                    <a:pt x="813238" y="67173"/>
                  </a:cubicBezTo>
                  <a:cubicBezTo>
                    <a:pt x="915824" y="40047"/>
                    <a:pt x="1047016" y="24757"/>
                    <a:pt x="1123956" y="13907"/>
                  </a:cubicBezTo>
                  <a:cubicBezTo>
                    <a:pt x="1200896" y="3057"/>
                    <a:pt x="1244792" y="4043"/>
                    <a:pt x="1274877" y="2070"/>
                  </a:cubicBezTo>
                  <a:cubicBezTo>
                    <a:pt x="1304962" y="97"/>
                    <a:pt x="1298057" y="-1382"/>
                    <a:pt x="1304469" y="2070"/>
                  </a:cubicBezTo>
                  <a:cubicBezTo>
                    <a:pt x="1310881" y="5522"/>
                    <a:pt x="1311867" y="591"/>
                    <a:pt x="1313347" y="22785"/>
                  </a:cubicBezTo>
                  <a:cubicBezTo>
                    <a:pt x="1314827" y="44979"/>
                    <a:pt x="1323211" y="88381"/>
                    <a:pt x="1313347" y="135235"/>
                  </a:cubicBezTo>
                  <a:cubicBezTo>
                    <a:pt x="1303483" y="182089"/>
                    <a:pt x="1287207" y="241767"/>
                    <a:pt x="1254162" y="303911"/>
                  </a:cubicBezTo>
                  <a:cubicBezTo>
                    <a:pt x="1221117" y="366055"/>
                    <a:pt x="1157988" y="442008"/>
                    <a:pt x="1115079" y="508097"/>
                  </a:cubicBezTo>
                  <a:cubicBezTo>
                    <a:pt x="1072170" y="574186"/>
                    <a:pt x="1035673" y="627946"/>
                    <a:pt x="996710" y="700447"/>
                  </a:cubicBezTo>
                  <a:cubicBezTo>
                    <a:pt x="957747" y="772948"/>
                    <a:pt x="914838" y="878493"/>
                    <a:pt x="881300" y="943103"/>
                  </a:cubicBezTo>
                  <a:cubicBezTo>
                    <a:pt x="847762" y="1007713"/>
                    <a:pt x="843817" y="1023495"/>
                    <a:pt x="795483" y="1088105"/>
                  </a:cubicBezTo>
                  <a:cubicBezTo>
                    <a:pt x="747149" y="1152715"/>
                    <a:pt x="649001" y="1267632"/>
                    <a:pt x="591296" y="1330762"/>
                  </a:cubicBezTo>
                  <a:cubicBezTo>
                    <a:pt x="533591" y="1393892"/>
                    <a:pt x="495615" y="1429896"/>
                    <a:pt x="449254" y="1466886"/>
                  </a:cubicBezTo>
                  <a:cubicBezTo>
                    <a:pt x="402893" y="1503876"/>
                    <a:pt x="349626" y="1532975"/>
                    <a:pt x="313129" y="1552703"/>
                  </a:cubicBezTo>
                  <a:cubicBezTo>
                    <a:pt x="276632" y="1572431"/>
                    <a:pt x="260356" y="1580323"/>
                    <a:pt x="230271" y="1585255"/>
                  </a:cubicBezTo>
                  <a:cubicBezTo>
                    <a:pt x="200186" y="1590187"/>
                    <a:pt x="162702" y="1592160"/>
                    <a:pt x="132617" y="1582296"/>
                  </a:cubicBezTo>
                  <a:cubicBezTo>
                    <a:pt x="102532" y="1572432"/>
                    <a:pt x="70473" y="1548757"/>
                    <a:pt x="49758" y="1526070"/>
                  </a:cubicBezTo>
                  <a:cubicBezTo>
                    <a:pt x="29043" y="1503383"/>
                    <a:pt x="16220" y="1488586"/>
                    <a:pt x="8329" y="1446171"/>
                  </a:cubicBezTo>
                  <a:cubicBezTo>
                    <a:pt x="438" y="1403756"/>
                    <a:pt x="-2521" y="1320897"/>
                    <a:pt x="2411" y="1271577"/>
                  </a:cubicBezTo>
                  <a:cubicBezTo>
                    <a:pt x="7343" y="1222257"/>
                    <a:pt x="30523" y="1215352"/>
                    <a:pt x="37921" y="1150249"/>
                  </a:cubicBezTo>
                  <a:cubicBezTo>
                    <a:pt x="45319" y="1085146"/>
                    <a:pt x="41867" y="962832"/>
                    <a:pt x="46799" y="880960"/>
                  </a:cubicBezTo>
                  <a:cubicBezTo>
                    <a:pt x="51731" y="799088"/>
                    <a:pt x="47786" y="734478"/>
                    <a:pt x="67514" y="659018"/>
                  </a:cubicBezTo>
                  <a:cubicBezTo>
                    <a:pt x="87242" y="583558"/>
                    <a:pt x="143960" y="472586"/>
                    <a:pt x="165168" y="428198"/>
                  </a:cubicBezTo>
                  <a:cubicBezTo>
                    <a:pt x="186376" y="383810"/>
                    <a:pt x="320034" y="292074"/>
                    <a:pt x="324966" y="286156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196768" y="3083690"/>
              <a:ext cx="499948" cy="650010"/>
            </a:xfrm>
            <a:custGeom>
              <a:avLst/>
              <a:gdLst>
                <a:gd name="connsiteX0" fmla="*/ 167059 w 499948"/>
                <a:gd name="connsiteY0" fmla="*/ 132942 h 650010"/>
                <a:gd name="connsiteX1" fmla="*/ 283388 w 499948"/>
                <a:gd name="connsiteY1" fmla="*/ 54488 h 650010"/>
                <a:gd name="connsiteX2" fmla="*/ 383485 w 499948"/>
                <a:gd name="connsiteY2" fmla="*/ 8497 h 650010"/>
                <a:gd name="connsiteX3" fmla="*/ 432181 w 499948"/>
                <a:gd name="connsiteY3" fmla="*/ 381 h 650010"/>
                <a:gd name="connsiteX4" fmla="*/ 480877 w 499948"/>
                <a:gd name="connsiteY4" fmla="*/ 13908 h 650010"/>
                <a:gd name="connsiteX5" fmla="*/ 499814 w 499948"/>
                <a:gd name="connsiteY5" fmla="*/ 81541 h 650010"/>
                <a:gd name="connsiteX6" fmla="*/ 472761 w 499948"/>
                <a:gd name="connsiteY6" fmla="*/ 222218 h 650010"/>
                <a:gd name="connsiteX7" fmla="*/ 383485 w 499948"/>
                <a:gd name="connsiteY7" fmla="*/ 389948 h 650010"/>
                <a:gd name="connsiteX8" fmla="*/ 286094 w 499948"/>
                <a:gd name="connsiteY8" fmla="*/ 517098 h 650010"/>
                <a:gd name="connsiteX9" fmla="*/ 213050 w 499948"/>
                <a:gd name="connsiteY9" fmla="*/ 606374 h 650010"/>
                <a:gd name="connsiteX10" fmla="*/ 158943 w 499948"/>
                <a:gd name="connsiteY10" fmla="*/ 641543 h 650010"/>
                <a:gd name="connsiteX11" fmla="*/ 85899 w 499948"/>
                <a:gd name="connsiteY11" fmla="*/ 644248 h 650010"/>
                <a:gd name="connsiteX12" fmla="*/ 10150 w 499948"/>
                <a:gd name="connsiteY12" fmla="*/ 573910 h 650010"/>
                <a:gd name="connsiteX13" fmla="*/ 2034 w 499948"/>
                <a:gd name="connsiteY13" fmla="*/ 495456 h 650010"/>
                <a:gd name="connsiteX14" fmla="*/ 7445 w 499948"/>
                <a:gd name="connsiteY14" fmla="*/ 414296 h 650010"/>
                <a:gd name="connsiteX15" fmla="*/ 75078 w 499948"/>
                <a:gd name="connsiteY15" fmla="*/ 254682 h 650010"/>
                <a:gd name="connsiteX16" fmla="*/ 167059 w 499948"/>
                <a:gd name="connsiteY16" fmla="*/ 132942 h 65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9948" h="650010">
                  <a:moveTo>
                    <a:pt x="167059" y="132942"/>
                  </a:moveTo>
                  <a:cubicBezTo>
                    <a:pt x="201777" y="99576"/>
                    <a:pt x="247317" y="75229"/>
                    <a:pt x="283388" y="54488"/>
                  </a:cubicBezTo>
                  <a:cubicBezTo>
                    <a:pt x="319459" y="33747"/>
                    <a:pt x="358686" y="17515"/>
                    <a:pt x="383485" y="8497"/>
                  </a:cubicBezTo>
                  <a:cubicBezTo>
                    <a:pt x="408284" y="-521"/>
                    <a:pt x="415949" y="-521"/>
                    <a:pt x="432181" y="381"/>
                  </a:cubicBezTo>
                  <a:cubicBezTo>
                    <a:pt x="448413" y="1283"/>
                    <a:pt x="469605" y="381"/>
                    <a:pt x="480877" y="13908"/>
                  </a:cubicBezTo>
                  <a:cubicBezTo>
                    <a:pt x="492149" y="27435"/>
                    <a:pt x="501167" y="46823"/>
                    <a:pt x="499814" y="81541"/>
                  </a:cubicBezTo>
                  <a:cubicBezTo>
                    <a:pt x="498461" y="116259"/>
                    <a:pt x="492149" y="170817"/>
                    <a:pt x="472761" y="222218"/>
                  </a:cubicBezTo>
                  <a:cubicBezTo>
                    <a:pt x="453373" y="273619"/>
                    <a:pt x="414596" y="340801"/>
                    <a:pt x="383485" y="389948"/>
                  </a:cubicBezTo>
                  <a:cubicBezTo>
                    <a:pt x="352374" y="439095"/>
                    <a:pt x="314500" y="481027"/>
                    <a:pt x="286094" y="517098"/>
                  </a:cubicBezTo>
                  <a:cubicBezTo>
                    <a:pt x="257688" y="553169"/>
                    <a:pt x="234242" y="585633"/>
                    <a:pt x="213050" y="606374"/>
                  </a:cubicBezTo>
                  <a:cubicBezTo>
                    <a:pt x="191858" y="627115"/>
                    <a:pt x="180135" y="635231"/>
                    <a:pt x="158943" y="641543"/>
                  </a:cubicBezTo>
                  <a:cubicBezTo>
                    <a:pt x="137751" y="647855"/>
                    <a:pt x="110698" y="655520"/>
                    <a:pt x="85899" y="644248"/>
                  </a:cubicBezTo>
                  <a:cubicBezTo>
                    <a:pt x="61100" y="632976"/>
                    <a:pt x="24127" y="598709"/>
                    <a:pt x="10150" y="573910"/>
                  </a:cubicBezTo>
                  <a:cubicBezTo>
                    <a:pt x="-3827" y="549111"/>
                    <a:pt x="2485" y="522058"/>
                    <a:pt x="2034" y="495456"/>
                  </a:cubicBezTo>
                  <a:cubicBezTo>
                    <a:pt x="1583" y="468854"/>
                    <a:pt x="-4729" y="454425"/>
                    <a:pt x="7445" y="414296"/>
                  </a:cubicBezTo>
                  <a:cubicBezTo>
                    <a:pt x="19619" y="374167"/>
                    <a:pt x="54337" y="296164"/>
                    <a:pt x="75078" y="254682"/>
                  </a:cubicBezTo>
                  <a:cubicBezTo>
                    <a:pt x="95819" y="213200"/>
                    <a:pt x="132341" y="166308"/>
                    <a:pt x="167059" y="132942"/>
                  </a:cubicBez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627070" y="3031554"/>
              <a:ext cx="529196" cy="852946"/>
            </a:xfrm>
            <a:custGeom>
              <a:avLst/>
              <a:gdLst>
                <a:gd name="connsiteX0" fmla="*/ 176755 w 529196"/>
                <a:gd name="connsiteY0" fmla="*/ 7316 h 859146"/>
                <a:gd name="connsiteX1" fmla="*/ 287673 w 529196"/>
                <a:gd name="connsiteY1" fmla="*/ 28958 h 859146"/>
                <a:gd name="connsiteX2" fmla="*/ 366128 w 529196"/>
                <a:gd name="connsiteY2" fmla="*/ 83065 h 859146"/>
                <a:gd name="connsiteX3" fmla="*/ 420234 w 529196"/>
                <a:gd name="connsiteY3" fmla="*/ 180457 h 859146"/>
                <a:gd name="connsiteX4" fmla="*/ 449993 w 529196"/>
                <a:gd name="connsiteY4" fmla="*/ 250795 h 859146"/>
                <a:gd name="connsiteX5" fmla="*/ 490573 w 529196"/>
                <a:gd name="connsiteY5" fmla="*/ 318428 h 859146"/>
                <a:gd name="connsiteX6" fmla="*/ 498689 w 529196"/>
                <a:gd name="connsiteY6" fmla="*/ 402293 h 859146"/>
                <a:gd name="connsiteX7" fmla="*/ 506805 w 529196"/>
                <a:gd name="connsiteY7" fmla="*/ 502390 h 859146"/>
                <a:gd name="connsiteX8" fmla="*/ 525742 w 529196"/>
                <a:gd name="connsiteY8" fmla="*/ 591666 h 859146"/>
                <a:gd name="connsiteX9" fmla="*/ 525742 w 529196"/>
                <a:gd name="connsiteY9" fmla="*/ 675531 h 859146"/>
                <a:gd name="connsiteX10" fmla="*/ 490573 w 529196"/>
                <a:gd name="connsiteY10" fmla="*/ 778334 h 859146"/>
                <a:gd name="connsiteX11" fmla="*/ 441877 w 529196"/>
                <a:gd name="connsiteY11" fmla="*/ 848672 h 859146"/>
                <a:gd name="connsiteX12" fmla="*/ 387770 w 529196"/>
                <a:gd name="connsiteY12" fmla="*/ 854083 h 859146"/>
                <a:gd name="connsiteX13" fmla="*/ 317432 w 529196"/>
                <a:gd name="connsiteY13" fmla="*/ 802682 h 859146"/>
                <a:gd name="connsiteX14" fmla="*/ 257915 w 529196"/>
                <a:gd name="connsiteY14" fmla="*/ 716111 h 859146"/>
                <a:gd name="connsiteX15" fmla="*/ 203808 w 529196"/>
                <a:gd name="connsiteY15" fmla="*/ 594371 h 859146"/>
                <a:gd name="connsiteX16" fmla="*/ 168639 w 529196"/>
                <a:gd name="connsiteY16" fmla="*/ 488864 h 859146"/>
                <a:gd name="connsiteX17" fmla="*/ 117238 w 529196"/>
                <a:gd name="connsiteY17" fmla="*/ 404999 h 859146"/>
                <a:gd name="connsiteX18" fmla="*/ 52310 w 529196"/>
                <a:gd name="connsiteY18" fmla="*/ 310312 h 859146"/>
                <a:gd name="connsiteX19" fmla="*/ 11730 w 529196"/>
                <a:gd name="connsiteY19" fmla="*/ 221037 h 859146"/>
                <a:gd name="connsiteX20" fmla="*/ 909 w 529196"/>
                <a:gd name="connsiteY20" fmla="*/ 158814 h 859146"/>
                <a:gd name="connsiteX21" fmla="*/ 30667 w 529196"/>
                <a:gd name="connsiteY21" fmla="*/ 66833 h 859146"/>
                <a:gd name="connsiteX22" fmla="*/ 122648 w 529196"/>
                <a:gd name="connsiteY22" fmla="*/ 4610 h 859146"/>
                <a:gd name="connsiteX23" fmla="*/ 176755 w 529196"/>
                <a:gd name="connsiteY23" fmla="*/ 7316 h 859146"/>
                <a:gd name="connsiteX0" fmla="*/ 176755 w 529196"/>
                <a:gd name="connsiteY0" fmla="*/ 1116 h 852946"/>
                <a:gd name="connsiteX1" fmla="*/ 287673 w 529196"/>
                <a:gd name="connsiteY1" fmla="*/ 22758 h 852946"/>
                <a:gd name="connsiteX2" fmla="*/ 366128 w 529196"/>
                <a:gd name="connsiteY2" fmla="*/ 76865 h 852946"/>
                <a:gd name="connsiteX3" fmla="*/ 420234 w 529196"/>
                <a:gd name="connsiteY3" fmla="*/ 174257 h 852946"/>
                <a:gd name="connsiteX4" fmla="*/ 449993 w 529196"/>
                <a:gd name="connsiteY4" fmla="*/ 244595 h 852946"/>
                <a:gd name="connsiteX5" fmla="*/ 490573 w 529196"/>
                <a:gd name="connsiteY5" fmla="*/ 312228 h 852946"/>
                <a:gd name="connsiteX6" fmla="*/ 498689 w 529196"/>
                <a:gd name="connsiteY6" fmla="*/ 396093 h 852946"/>
                <a:gd name="connsiteX7" fmla="*/ 506805 w 529196"/>
                <a:gd name="connsiteY7" fmla="*/ 496190 h 852946"/>
                <a:gd name="connsiteX8" fmla="*/ 525742 w 529196"/>
                <a:gd name="connsiteY8" fmla="*/ 585466 h 852946"/>
                <a:gd name="connsiteX9" fmla="*/ 525742 w 529196"/>
                <a:gd name="connsiteY9" fmla="*/ 669331 h 852946"/>
                <a:gd name="connsiteX10" fmla="*/ 490573 w 529196"/>
                <a:gd name="connsiteY10" fmla="*/ 772134 h 852946"/>
                <a:gd name="connsiteX11" fmla="*/ 441877 w 529196"/>
                <a:gd name="connsiteY11" fmla="*/ 842472 h 852946"/>
                <a:gd name="connsiteX12" fmla="*/ 387770 w 529196"/>
                <a:gd name="connsiteY12" fmla="*/ 847883 h 852946"/>
                <a:gd name="connsiteX13" fmla="*/ 317432 w 529196"/>
                <a:gd name="connsiteY13" fmla="*/ 796482 h 852946"/>
                <a:gd name="connsiteX14" fmla="*/ 257915 w 529196"/>
                <a:gd name="connsiteY14" fmla="*/ 709911 h 852946"/>
                <a:gd name="connsiteX15" fmla="*/ 203808 w 529196"/>
                <a:gd name="connsiteY15" fmla="*/ 588171 h 852946"/>
                <a:gd name="connsiteX16" fmla="*/ 168639 w 529196"/>
                <a:gd name="connsiteY16" fmla="*/ 482664 h 852946"/>
                <a:gd name="connsiteX17" fmla="*/ 117238 w 529196"/>
                <a:gd name="connsiteY17" fmla="*/ 398799 h 852946"/>
                <a:gd name="connsiteX18" fmla="*/ 52310 w 529196"/>
                <a:gd name="connsiteY18" fmla="*/ 304112 h 852946"/>
                <a:gd name="connsiteX19" fmla="*/ 11730 w 529196"/>
                <a:gd name="connsiteY19" fmla="*/ 214837 h 852946"/>
                <a:gd name="connsiteX20" fmla="*/ 909 w 529196"/>
                <a:gd name="connsiteY20" fmla="*/ 152614 h 852946"/>
                <a:gd name="connsiteX21" fmla="*/ 30667 w 529196"/>
                <a:gd name="connsiteY21" fmla="*/ 60633 h 852946"/>
                <a:gd name="connsiteX22" fmla="*/ 109122 w 529196"/>
                <a:gd name="connsiteY22" fmla="*/ 9231 h 852946"/>
                <a:gd name="connsiteX23" fmla="*/ 176755 w 529196"/>
                <a:gd name="connsiteY23" fmla="*/ 1116 h 85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9196" h="852946">
                  <a:moveTo>
                    <a:pt x="176755" y="1116"/>
                  </a:moveTo>
                  <a:cubicBezTo>
                    <a:pt x="206513" y="3370"/>
                    <a:pt x="256111" y="10133"/>
                    <a:pt x="287673" y="22758"/>
                  </a:cubicBezTo>
                  <a:cubicBezTo>
                    <a:pt x="319235" y="35383"/>
                    <a:pt x="344035" y="51615"/>
                    <a:pt x="366128" y="76865"/>
                  </a:cubicBezTo>
                  <a:cubicBezTo>
                    <a:pt x="388221" y="102115"/>
                    <a:pt x="406257" y="146302"/>
                    <a:pt x="420234" y="174257"/>
                  </a:cubicBezTo>
                  <a:cubicBezTo>
                    <a:pt x="434212" y="202212"/>
                    <a:pt x="438270" y="221600"/>
                    <a:pt x="449993" y="244595"/>
                  </a:cubicBezTo>
                  <a:cubicBezTo>
                    <a:pt x="461716" y="267590"/>
                    <a:pt x="482457" y="286978"/>
                    <a:pt x="490573" y="312228"/>
                  </a:cubicBezTo>
                  <a:cubicBezTo>
                    <a:pt x="498689" y="337478"/>
                    <a:pt x="495984" y="365433"/>
                    <a:pt x="498689" y="396093"/>
                  </a:cubicBezTo>
                  <a:cubicBezTo>
                    <a:pt x="501394" y="426753"/>
                    <a:pt x="502296" y="464628"/>
                    <a:pt x="506805" y="496190"/>
                  </a:cubicBezTo>
                  <a:cubicBezTo>
                    <a:pt x="511314" y="527752"/>
                    <a:pt x="522586" y="556609"/>
                    <a:pt x="525742" y="585466"/>
                  </a:cubicBezTo>
                  <a:cubicBezTo>
                    <a:pt x="528898" y="614323"/>
                    <a:pt x="531603" y="638220"/>
                    <a:pt x="525742" y="669331"/>
                  </a:cubicBezTo>
                  <a:cubicBezTo>
                    <a:pt x="519881" y="700442"/>
                    <a:pt x="504550" y="743277"/>
                    <a:pt x="490573" y="772134"/>
                  </a:cubicBezTo>
                  <a:cubicBezTo>
                    <a:pt x="476596" y="800991"/>
                    <a:pt x="459011" y="829847"/>
                    <a:pt x="441877" y="842472"/>
                  </a:cubicBezTo>
                  <a:cubicBezTo>
                    <a:pt x="424743" y="855097"/>
                    <a:pt x="408511" y="855548"/>
                    <a:pt x="387770" y="847883"/>
                  </a:cubicBezTo>
                  <a:cubicBezTo>
                    <a:pt x="367029" y="840218"/>
                    <a:pt x="339074" y="819477"/>
                    <a:pt x="317432" y="796482"/>
                  </a:cubicBezTo>
                  <a:cubicBezTo>
                    <a:pt x="295790" y="773487"/>
                    <a:pt x="276852" y="744629"/>
                    <a:pt x="257915" y="709911"/>
                  </a:cubicBezTo>
                  <a:cubicBezTo>
                    <a:pt x="238978" y="675193"/>
                    <a:pt x="218687" y="626046"/>
                    <a:pt x="203808" y="588171"/>
                  </a:cubicBezTo>
                  <a:cubicBezTo>
                    <a:pt x="188929" y="550297"/>
                    <a:pt x="183067" y="514226"/>
                    <a:pt x="168639" y="482664"/>
                  </a:cubicBezTo>
                  <a:cubicBezTo>
                    <a:pt x="154211" y="451102"/>
                    <a:pt x="136626" y="428558"/>
                    <a:pt x="117238" y="398799"/>
                  </a:cubicBezTo>
                  <a:cubicBezTo>
                    <a:pt x="97850" y="369040"/>
                    <a:pt x="69895" y="334772"/>
                    <a:pt x="52310" y="304112"/>
                  </a:cubicBezTo>
                  <a:cubicBezTo>
                    <a:pt x="34725" y="273452"/>
                    <a:pt x="20297" y="240087"/>
                    <a:pt x="11730" y="214837"/>
                  </a:cubicBezTo>
                  <a:cubicBezTo>
                    <a:pt x="3163" y="189587"/>
                    <a:pt x="-2247" y="178315"/>
                    <a:pt x="909" y="152614"/>
                  </a:cubicBezTo>
                  <a:cubicBezTo>
                    <a:pt x="4065" y="126913"/>
                    <a:pt x="10377" y="86334"/>
                    <a:pt x="30667" y="60633"/>
                  </a:cubicBezTo>
                  <a:cubicBezTo>
                    <a:pt x="50957" y="34932"/>
                    <a:pt x="80716" y="19150"/>
                    <a:pt x="109122" y="9231"/>
                  </a:cubicBezTo>
                  <a:cubicBezTo>
                    <a:pt x="137528" y="-688"/>
                    <a:pt x="146997" y="-1138"/>
                    <a:pt x="176755" y="1116"/>
                  </a:cubicBez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331812" y="4146020"/>
              <a:ext cx="724235" cy="521423"/>
            </a:xfrm>
            <a:custGeom>
              <a:avLst/>
              <a:gdLst>
                <a:gd name="connsiteX0" fmla="*/ 2743 w 724235"/>
                <a:gd name="connsiteY0" fmla="*/ 186574 h 521423"/>
                <a:gd name="connsiteX1" fmla="*/ 9393 w 724235"/>
                <a:gd name="connsiteY1" fmla="*/ 103447 h 521423"/>
                <a:gd name="connsiteX2" fmla="*/ 79220 w 724235"/>
                <a:gd name="connsiteY2" fmla="*/ 56896 h 521423"/>
                <a:gd name="connsiteX3" fmla="*/ 175648 w 724235"/>
                <a:gd name="connsiteY3" fmla="*/ 10345 h 521423"/>
                <a:gd name="connsiteX4" fmla="*/ 282051 w 724235"/>
                <a:gd name="connsiteY4" fmla="*/ 3694 h 521423"/>
                <a:gd name="connsiteX5" fmla="*/ 371828 w 724235"/>
                <a:gd name="connsiteY5" fmla="*/ 56896 h 521423"/>
                <a:gd name="connsiteX6" fmla="*/ 484881 w 724235"/>
                <a:gd name="connsiteY6" fmla="*/ 130048 h 521423"/>
                <a:gd name="connsiteX7" fmla="*/ 584634 w 724235"/>
                <a:gd name="connsiteY7" fmla="*/ 186574 h 521423"/>
                <a:gd name="connsiteX8" fmla="*/ 684387 w 724235"/>
                <a:gd name="connsiteY8" fmla="*/ 279677 h 521423"/>
                <a:gd name="connsiteX9" fmla="*/ 720963 w 724235"/>
                <a:gd name="connsiteY9" fmla="*/ 359479 h 521423"/>
                <a:gd name="connsiteX10" fmla="*/ 720963 w 724235"/>
                <a:gd name="connsiteY10" fmla="*/ 416006 h 521423"/>
                <a:gd name="connsiteX11" fmla="*/ 707662 w 724235"/>
                <a:gd name="connsiteY11" fmla="*/ 485833 h 521423"/>
                <a:gd name="connsiteX12" fmla="*/ 684387 w 724235"/>
                <a:gd name="connsiteY12" fmla="*/ 519084 h 521423"/>
                <a:gd name="connsiteX13" fmla="*/ 617885 w 724235"/>
                <a:gd name="connsiteY13" fmla="*/ 515758 h 521423"/>
                <a:gd name="connsiteX14" fmla="*/ 511482 w 724235"/>
                <a:gd name="connsiteY14" fmla="*/ 492483 h 521423"/>
                <a:gd name="connsiteX15" fmla="*/ 351878 w 724235"/>
                <a:gd name="connsiteY15" fmla="*/ 416006 h 521423"/>
                <a:gd name="connsiteX16" fmla="*/ 222199 w 724235"/>
                <a:gd name="connsiteY16" fmla="*/ 349504 h 521423"/>
                <a:gd name="connsiteX17" fmla="*/ 95846 w 724235"/>
                <a:gd name="connsiteY17" fmla="*/ 296302 h 521423"/>
                <a:gd name="connsiteX18" fmla="*/ 9393 w 724235"/>
                <a:gd name="connsiteY18" fmla="*/ 266377 h 521423"/>
                <a:gd name="connsiteX19" fmla="*/ 2743 w 724235"/>
                <a:gd name="connsiteY19" fmla="*/ 186574 h 52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24235" h="521423">
                  <a:moveTo>
                    <a:pt x="2743" y="186574"/>
                  </a:moveTo>
                  <a:cubicBezTo>
                    <a:pt x="2743" y="159419"/>
                    <a:pt x="-3353" y="125060"/>
                    <a:pt x="9393" y="103447"/>
                  </a:cubicBezTo>
                  <a:cubicBezTo>
                    <a:pt x="22139" y="81834"/>
                    <a:pt x="51511" y="72413"/>
                    <a:pt x="79220" y="56896"/>
                  </a:cubicBezTo>
                  <a:cubicBezTo>
                    <a:pt x="106929" y="41379"/>
                    <a:pt x="141843" y="19212"/>
                    <a:pt x="175648" y="10345"/>
                  </a:cubicBezTo>
                  <a:cubicBezTo>
                    <a:pt x="209453" y="1478"/>
                    <a:pt x="249354" y="-4064"/>
                    <a:pt x="282051" y="3694"/>
                  </a:cubicBezTo>
                  <a:cubicBezTo>
                    <a:pt x="314748" y="11452"/>
                    <a:pt x="338023" y="35837"/>
                    <a:pt x="371828" y="56896"/>
                  </a:cubicBezTo>
                  <a:cubicBezTo>
                    <a:pt x="405633" y="77955"/>
                    <a:pt x="449413" y="108435"/>
                    <a:pt x="484881" y="130048"/>
                  </a:cubicBezTo>
                  <a:cubicBezTo>
                    <a:pt x="520349" y="151661"/>
                    <a:pt x="551383" y="161636"/>
                    <a:pt x="584634" y="186574"/>
                  </a:cubicBezTo>
                  <a:cubicBezTo>
                    <a:pt x="617885" y="211512"/>
                    <a:pt x="661666" y="250860"/>
                    <a:pt x="684387" y="279677"/>
                  </a:cubicBezTo>
                  <a:cubicBezTo>
                    <a:pt x="707108" y="308494"/>
                    <a:pt x="714867" y="336758"/>
                    <a:pt x="720963" y="359479"/>
                  </a:cubicBezTo>
                  <a:cubicBezTo>
                    <a:pt x="727059" y="382201"/>
                    <a:pt x="723180" y="394947"/>
                    <a:pt x="720963" y="416006"/>
                  </a:cubicBezTo>
                  <a:cubicBezTo>
                    <a:pt x="718746" y="437065"/>
                    <a:pt x="713758" y="468653"/>
                    <a:pt x="707662" y="485833"/>
                  </a:cubicBezTo>
                  <a:cubicBezTo>
                    <a:pt x="701566" y="503013"/>
                    <a:pt x="699350" y="514097"/>
                    <a:pt x="684387" y="519084"/>
                  </a:cubicBezTo>
                  <a:cubicBezTo>
                    <a:pt x="669424" y="524071"/>
                    <a:pt x="646703" y="520192"/>
                    <a:pt x="617885" y="515758"/>
                  </a:cubicBezTo>
                  <a:cubicBezTo>
                    <a:pt x="589068" y="511325"/>
                    <a:pt x="555816" y="509108"/>
                    <a:pt x="511482" y="492483"/>
                  </a:cubicBezTo>
                  <a:cubicBezTo>
                    <a:pt x="467148" y="475858"/>
                    <a:pt x="400092" y="439836"/>
                    <a:pt x="351878" y="416006"/>
                  </a:cubicBezTo>
                  <a:cubicBezTo>
                    <a:pt x="303664" y="392176"/>
                    <a:pt x="264871" y="369455"/>
                    <a:pt x="222199" y="349504"/>
                  </a:cubicBezTo>
                  <a:cubicBezTo>
                    <a:pt x="179527" y="329553"/>
                    <a:pt x="131314" y="310157"/>
                    <a:pt x="95846" y="296302"/>
                  </a:cubicBezTo>
                  <a:cubicBezTo>
                    <a:pt x="60378" y="282447"/>
                    <a:pt x="25464" y="278569"/>
                    <a:pt x="9393" y="266377"/>
                  </a:cubicBezTo>
                  <a:cubicBezTo>
                    <a:pt x="-6678" y="254185"/>
                    <a:pt x="2743" y="213729"/>
                    <a:pt x="2743" y="186574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790210" y="4720275"/>
              <a:ext cx="847542" cy="1008978"/>
            </a:xfrm>
            <a:custGeom>
              <a:avLst/>
              <a:gdLst>
                <a:gd name="connsiteX0" fmla="*/ 148658 w 847542"/>
                <a:gd name="connsiteY0" fmla="*/ 124382 h 1008978"/>
                <a:gd name="connsiteX1" fmla="*/ 68856 w 847542"/>
                <a:gd name="connsiteY1" fmla="*/ 230785 h 1008978"/>
                <a:gd name="connsiteX2" fmla="*/ 18980 w 847542"/>
                <a:gd name="connsiteY2" fmla="*/ 313913 h 1008978"/>
                <a:gd name="connsiteX3" fmla="*/ 5679 w 847542"/>
                <a:gd name="connsiteY3" fmla="*/ 347164 h 1008978"/>
                <a:gd name="connsiteX4" fmla="*/ 9005 w 847542"/>
                <a:gd name="connsiteY4" fmla="*/ 426966 h 1008978"/>
                <a:gd name="connsiteX5" fmla="*/ 2354 w 847542"/>
                <a:gd name="connsiteY5" fmla="*/ 510093 h 1008978"/>
                <a:gd name="connsiteX6" fmla="*/ 55556 w 847542"/>
                <a:gd name="connsiteY6" fmla="*/ 676348 h 1008978"/>
                <a:gd name="connsiteX7" fmla="*/ 128708 w 847542"/>
                <a:gd name="connsiteY7" fmla="*/ 816001 h 1008978"/>
                <a:gd name="connsiteX8" fmla="*/ 228461 w 847542"/>
                <a:gd name="connsiteY8" fmla="*/ 912429 h 1008978"/>
                <a:gd name="connsiteX9" fmla="*/ 391390 w 847542"/>
                <a:gd name="connsiteY9" fmla="*/ 962305 h 1008978"/>
                <a:gd name="connsiteX10" fmla="*/ 594221 w 847542"/>
                <a:gd name="connsiteY10" fmla="*/ 995556 h 1008978"/>
                <a:gd name="connsiteX11" fmla="*/ 640772 w 847542"/>
                <a:gd name="connsiteY11" fmla="*/ 1008857 h 1008978"/>
                <a:gd name="connsiteX12" fmla="*/ 733874 w 847542"/>
                <a:gd name="connsiteY12" fmla="*/ 988906 h 1008978"/>
                <a:gd name="connsiteX13" fmla="*/ 797051 w 847542"/>
                <a:gd name="connsiteY13" fmla="*/ 949005 h 1008978"/>
                <a:gd name="connsiteX14" fmla="*/ 823652 w 847542"/>
                <a:gd name="connsiteY14" fmla="*/ 882503 h 1008978"/>
                <a:gd name="connsiteX15" fmla="*/ 846927 w 847542"/>
                <a:gd name="connsiteY15" fmla="*/ 809351 h 1008978"/>
                <a:gd name="connsiteX16" fmla="*/ 836952 w 847542"/>
                <a:gd name="connsiteY16" fmla="*/ 729549 h 1008978"/>
                <a:gd name="connsiteX17" fmla="*/ 797051 w 847542"/>
                <a:gd name="connsiteY17" fmla="*/ 659722 h 1008978"/>
                <a:gd name="connsiteX18" fmla="*/ 760475 w 847542"/>
                <a:gd name="connsiteY18" fmla="*/ 430291 h 1008978"/>
                <a:gd name="connsiteX19" fmla="*/ 717249 w 847542"/>
                <a:gd name="connsiteY19" fmla="*/ 317238 h 1008978"/>
                <a:gd name="connsiteX20" fmla="*/ 654072 w 847542"/>
                <a:gd name="connsiteY20" fmla="*/ 127708 h 1008978"/>
                <a:gd name="connsiteX21" fmla="*/ 600871 w 847542"/>
                <a:gd name="connsiteY21" fmla="*/ 57881 h 1008978"/>
                <a:gd name="connsiteX22" fmla="*/ 524394 w 847542"/>
                <a:gd name="connsiteY22" fmla="*/ 44580 h 1008978"/>
                <a:gd name="connsiteX23" fmla="*/ 461217 w 847542"/>
                <a:gd name="connsiteY23" fmla="*/ 44580 h 1008978"/>
                <a:gd name="connsiteX24" fmla="*/ 358139 w 847542"/>
                <a:gd name="connsiteY24" fmla="*/ 24630 h 1008978"/>
                <a:gd name="connsiteX25" fmla="*/ 308263 w 847542"/>
                <a:gd name="connsiteY25" fmla="*/ 1354 h 1008978"/>
                <a:gd name="connsiteX26" fmla="*/ 221810 w 847542"/>
                <a:gd name="connsiteY26" fmla="*/ 11329 h 1008978"/>
                <a:gd name="connsiteX27" fmla="*/ 148658 w 847542"/>
                <a:gd name="connsiteY27" fmla="*/ 124382 h 10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7542" h="1008978">
                  <a:moveTo>
                    <a:pt x="148658" y="124382"/>
                  </a:moveTo>
                  <a:cubicBezTo>
                    <a:pt x="123166" y="160958"/>
                    <a:pt x="90469" y="199197"/>
                    <a:pt x="68856" y="230785"/>
                  </a:cubicBezTo>
                  <a:cubicBezTo>
                    <a:pt x="47243" y="262373"/>
                    <a:pt x="29510" y="294516"/>
                    <a:pt x="18980" y="313913"/>
                  </a:cubicBezTo>
                  <a:cubicBezTo>
                    <a:pt x="8450" y="333310"/>
                    <a:pt x="7342" y="328322"/>
                    <a:pt x="5679" y="347164"/>
                  </a:cubicBezTo>
                  <a:cubicBezTo>
                    <a:pt x="4016" y="366006"/>
                    <a:pt x="9559" y="399811"/>
                    <a:pt x="9005" y="426966"/>
                  </a:cubicBezTo>
                  <a:cubicBezTo>
                    <a:pt x="8451" y="454121"/>
                    <a:pt x="-5405" y="468529"/>
                    <a:pt x="2354" y="510093"/>
                  </a:cubicBezTo>
                  <a:cubicBezTo>
                    <a:pt x="10112" y="551657"/>
                    <a:pt x="34497" y="625363"/>
                    <a:pt x="55556" y="676348"/>
                  </a:cubicBezTo>
                  <a:cubicBezTo>
                    <a:pt x="76615" y="727333"/>
                    <a:pt x="99891" y="776654"/>
                    <a:pt x="128708" y="816001"/>
                  </a:cubicBezTo>
                  <a:cubicBezTo>
                    <a:pt x="157525" y="855348"/>
                    <a:pt x="184681" y="888045"/>
                    <a:pt x="228461" y="912429"/>
                  </a:cubicBezTo>
                  <a:cubicBezTo>
                    <a:pt x="272241" y="936813"/>
                    <a:pt x="330430" y="948451"/>
                    <a:pt x="391390" y="962305"/>
                  </a:cubicBezTo>
                  <a:cubicBezTo>
                    <a:pt x="452350" y="976159"/>
                    <a:pt x="552658" y="987797"/>
                    <a:pt x="594221" y="995556"/>
                  </a:cubicBezTo>
                  <a:cubicBezTo>
                    <a:pt x="635784" y="1003315"/>
                    <a:pt x="617497" y="1009965"/>
                    <a:pt x="640772" y="1008857"/>
                  </a:cubicBezTo>
                  <a:cubicBezTo>
                    <a:pt x="664047" y="1007749"/>
                    <a:pt x="707828" y="998881"/>
                    <a:pt x="733874" y="988906"/>
                  </a:cubicBezTo>
                  <a:cubicBezTo>
                    <a:pt x="759920" y="978931"/>
                    <a:pt x="782088" y="966739"/>
                    <a:pt x="797051" y="949005"/>
                  </a:cubicBezTo>
                  <a:cubicBezTo>
                    <a:pt x="812014" y="931271"/>
                    <a:pt x="815339" y="905779"/>
                    <a:pt x="823652" y="882503"/>
                  </a:cubicBezTo>
                  <a:cubicBezTo>
                    <a:pt x="831965" y="859227"/>
                    <a:pt x="844710" y="834843"/>
                    <a:pt x="846927" y="809351"/>
                  </a:cubicBezTo>
                  <a:cubicBezTo>
                    <a:pt x="849144" y="783859"/>
                    <a:pt x="845265" y="754487"/>
                    <a:pt x="836952" y="729549"/>
                  </a:cubicBezTo>
                  <a:cubicBezTo>
                    <a:pt x="828639" y="704611"/>
                    <a:pt x="809797" y="709598"/>
                    <a:pt x="797051" y="659722"/>
                  </a:cubicBezTo>
                  <a:cubicBezTo>
                    <a:pt x="784305" y="609846"/>
                    <a:pt x="773775" y="487372"/>
                    <a:pt x="760475" y="430291"/>
                  </a:cubicBezTo>
                  <a:cubicBezTo>
                    <a:pt x="747175" y="373210"/>
                    <a:pt x="734983" y="367668"/>
                    <a:pt x="717249" y="317238"/>
                  </a:cubicBezTo>
                  <a:cubicBezTo>
                    <a:pt x="699515" y="266808"/>
                    <a:pt x="673468" y="170934"/>
                    <a:pt x="654072" y="127708"/>
                  </a:cubicBezTo>
                  <a:cubicBezTo>
                    <a:pt x="634676" y="84482"/>
                    <a:pt x="622484" y="71736"/>
                    <a:pt x="600871" y="57881"/>
                  </a:cubicBezTo>
                  <a:cubicBezTo>
                    <a:pt x="579258" y="44026"/>
                    <a:pt x="547670" y="46797"/>
                    <a:pt x="524394" y="44580"/>
                  </a:cubicBezTo>
                  <a:cubicBezTo>
                    <a:pt x="501118" y="42363"/>
                    <a:pt x="488926" y="47905"/>
                    <a:pt x="461217" y="44580"/>
                  </a:cubicBezTo>
                  <a:cubicBezTo>
                    <a:pt x="433508" y="41255"/>
                    <a:pt x="383631" y="31834"/>
                    <a:pt x="358139" y="24630"/>
                  </a:cubicBezTo>
                  <a:cubicBezTo>
                    <a:pt x="332647" y="17426"/>
                    <a:pt x="330985" y="3571"/>
                    <a:pt x="308263" y="1354"/>
                  </a:cubicBezTo>
                  <a:cubicBezTo>
                    <a:pt x="285541" y="-863"/>
                    <a:pt x="244532" y="-1971"/>
                    <a:pt x="221810" y="11329"/>
                  </a:cubicBezTo>
                  <a:cubicBezTo>
                    <a:pt x="199089" y="24629"/>
                    <a:pt x="174150" y="87806"/>
                    <a:pt x="148658" y="124382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D4B248-AB7F-4D1C-99C2-BCBE7AE6CDB5}"/>
              </a:ext>
            </a:extLst>
          </p:cNvPr>
          <p:cNvSpPr txBox="1"/>
          <p:nvPr/>
        </p:nvSpPr>
        <p:spPr>
          <a:xfrm>
            <a:off x="559125" y="189748"/>
            <a:ext cx="598717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800" b="1" dirty="0"/>
              <a:t>Mid Proterozoic (1.3 to ~1.0 </a:t>
            </a:r>
            <a:r>
              <a:rPr lang="en-US" altLang="en-US" b="1" dirty="0"/>
              <a:t>Ga</a:t>
            </a:r>
            <a:r>
              <a:rPr lang="en-US" altLang="en-US" sz="1800" b="1" dirty="0"/>
              <a:t>) – </a:t>
            </a:r>
            <a:r>
              <a:rPr lang="en-US" altLang="en-US" sz="1800" b="1" dirty="0" err="1"/>
              <a:t>Intracratonic</a:t>
            </a:r>
            <a:r>
              <a:rPr lang="en-US" altLang="en-US" sz="1800" b="1" dirty="0"/>
              <a:t> extension</a:t>
            </a:r>
          </a:p>
          <a:p>
            <a:endParaRPr lang="en-US" b="1" dirty="0"/>
          </a:p>
          <a:p>
            <a:r>
              <a:rPr lang="en-US" b="1" dirty="0"/>
              <a:t>Late Proterozoic to Early Cambrian (760 to 530 Ma) </a:t>
            </a:r>
            <a:r>
              <a:rPr lang="en-US" altLang="en-US" sz="1800" b="1" dirty="0"/>
              <a:t>– </a:t>
            </a:r>
          </a:p>
          <a:p>
            <a:r>
              <a:rPr lang="en-US" b="1" dirty="0"/>
              <a:t>Breakup of </a:t>
            </a:r>
            <a:r>
              <a:rPr lang="en-US" b="1" dirty="0" err="1"/>
              <a:t>Rodinia</a:t>
            </a:r>
            <a:r>
              <a:rPr lang="en-US" b="1" dirty="0"/>
              <a:t> and opening of Iapetus Ocean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0BF223-4A41-4536-9245-DF38652E00EE}"/>
              </a:ext>
            </a:extLst>
          </p:cNvPr>
          <p:cNvSpPr/>
          <p:nvPr/>
        </p:nvSpPr>
        <p:spPr>
          <a:xfrm>
            <a:off x="671852" y="1958704"/>
            <a:ext cx="613063" cy="841663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FCFA6-AC8C-4AC7-8BFC-34EAA452D6C0}"/>
              </a:ext>
            </a:extLst>
          </p:cNvPr>
          <p:cNvSpPr txBox="1"/>
          <p:nvPr/>
        </p:nvSpPr>
        <p:spPr>
          <a:xfrm>
            <a:off x="1344864" y="1997389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 of future </a:t>
            </a:r>
            <a:r>
              <a:rPr lang="en-US" dirty="0" err="1"/>
              <a:t>intracratonic</a:t>
            </a:r>
            <a:r>
              <a:rPr lang="en-US" dirty="0"/>
              <a:t> basin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3B28D-D3BC-46A0-A80D-CC3F47649A7E}"/>
              </a:ext>
            </a:extLst>
          </p:cNvPr>
          <p:cNvSpPr txBox="1"/>
          <p:nvPr/>
        </p:nvSpPr>
        <p:spPr>
          <a:xfrm>
            <a:off x="2079989" y="5569472"/>
            <a:ext cx="144252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Site of future Tobosa Basin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88C7A3-17C7-4300-A91E-935FEC9EDA42}"/>
              </a:ext>
            </a:extLst>
          </p:cNvPr>
          <p:cNvCxnSpPr/>
          <p:nvPr/>
        </p:nvCxnSpPr>
        <p:spPr>
          <a:xfrm flipV="1">
            <a:off x="3513933" y="5243515"/>
            <a:ext cx="1922319" cy="4486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EAF9A4-E12B-4A1A-BD42-477A70D39024}"/>
              </a:ext>
            </a:extLst>
          </p:cNvPr>
          <p:cNvSpPr/>
          <p:nvPr/>
        </p:nvSpPr>
        <p:spPr>
          <a:xfrm>
            <a:off x="5510463" y="4851133"/>
            <a:ext cx="91440" cy="120316"/>
          </a:xfrm>
          <a:custGeom>
            <a:avLst/>
            <a:gdLst>
              <a:gd name="connsiteX0" fmla="*/ 0 w 91440"/>
              <a:gd name="connsiteY0" fmla="*/ 120316 h 120316"/>
              <a:gd name="connsiteX1" fmla="*/ 91440 w 91440"/>
              <a:gd name="connsiteY1" fmla="*/ 0 h 12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" h="120316">
                <a:moveTo>
                  <a:pt x="0" y="120316"/>
                </a:moveTo>
                <a:lnTo>
                  <a:pt x="9144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AA30CD-A3AC-4667-B578-A17203841E35}"/>
              </a:ext>
            </a:extLst>
          </p:cNvPr>
          <p:cNvSpPr/>
          <p:nvPr/>
        </p:nvSpPr>
        <p:spPr>
          <a:xfrm>
            <a:off x="5441940" y="4739280"/>
            <a:ext cx="854868" cy="1002275"/>
          </a:xfrm>
          <a:custGeom>
            <a:avLst/>
            <a:gdLst>
              <a:gd name="connsiteX0" fmla="*/ 265841 w 854868"/>
              <a:gd name="connsiteY0" fmla="*/ 0 h 1015552"/>
              <a:gd name="connsiteX1" fmla="*/ 376532 w 854868"/>
              <a:gd name="connsiteY1" fmla="*/ 43314 h 1015552"/>
              <a:gd name="connsiteX2" fmla="*/ 506473 w 854868"/>
              <a:gd name="connsiteY2" fmla="*/ 62564 h 1015552"/>
              <a:gd name="connsiteX3" fmla="*/ 593100 w 854868"/>
              <a:gd name="connsiteY3" fmla="*/ 72190 h 1015552"/>
              <a:gd name="connsiteX4" fmla="*/ 665289 w 854868"/>
              <a:gd name="connsiteY4" fmla="*/ 125129 h 1015552"/>
              <a:gd name="connsiteX5" fmla="*/ 737479 w 854868"/>
              <a:gd name="connsiteY5" fmla="*/ 332072 h 1015552"/>
              <a:gd name="connsiteX6" fmla="*/ 775980 w 854868"/>
              <a:gd name="connsiteY6" fmla="*/ 437950 h 1015552"/>
              <a:gd name="connsiteX7" fmla="*/ 785605 w 854868"/>
              <a:gd name="connsiteY7" fmla="*/ 558265 h 1015552"/>
              <a:gd name="connsiteX8" fmla="*/ 800043 w 854868"/>
              <a:gd name="connsiteY8" fmla="*/ 640080 h 1015552"/>
              <a:gd name="connsiteX9" fmla="*/ 809668 w 854868"/>
              <a:gd name="connsiteY9" fmla="*/ 702644 h 1015552"/>
              <a:gd name="connsiteX10" fmla="*/ 852982 w 854868"/>
              <a:gd name="connsiteY10" fmla="*/ 750771 h 1015552"/>
              <a:gd name="connsiteX11" fmla="*/ 843357 w 854868"/>
              <a:gd name="connsiteY11" fmla="*/ 818148 h 1015552"/>
              <a:gd name="connsiteX12" fmla="*/ 809668 w 854868"/>
              <a:gd name="connsiteY12" fmla="*/ 914400 h 1015552"/>
              <a:gd name="connsiteX13" fmla="*/ 775980 w 854868"/>
              <a:gd name="connsiteY13" fmla="*/ 981777 h 1015552"/>
              <a:gd name="connsiteX14" fmla="*/ 723041 w 854868"/>
              <a:gd name="connsiteY14" fmla="*/ 1005840 h 1015552"/>
              <a:gd name="connsiteX15" fmla="*/ 670102 w 854868"/>
              <a:gd name="connsiteY15" fmla="*/ 1015465 h 1015552"/>
              <a:gd name="connsiteX16" fmla="*/ 602725 w 854868"/>
              <a:gd name="connsiteY16" fmla="*/ 1001028 h 1015552"/>
              <a:gd name="connsiteX17" fmla="*/ 386157 w 854868"/>
              <a:gd name="connsiteY17" fmla="*/ 967339 h 1015552"/>
              <a:gd name="connsiteX18" fmla="*/ 198464 w 854868"/>
              <a:gd name="connsiteY18" fmla="*/ 899962 h 1015552"/>
              <a:gd name="connsiteX19" fmla="*/ 58898 w 854868"/>
              <a:gd name="connsiteY19" fmla="*/ 668956 h 1015552"/>
              <a:gd name="connsiteX20" fmla="*/ 1146 w 854868"/>
              <a:gd name="connsiteY20" fmla="*/ 510139 h 1015552"/>
              <a:gd name="connsiteX21" fmla="*/ 20397 w 854868"/>
              <a:gd name="connsiteY21" fmla="*/ 418699 h 1015552"/>
              <a:gd name="connsiteX22" fmla="*/ 20397 w 854868"/>
              <a:gd name="connsiteY22" fmla="*/ 327259 h 1015552"/>
              <a:gd name="connsiteX23" fmla="*/ 49273 w 854868"/>
              <a:gd name="connsiteY23" fmla="*/ 269508 h 1015552"/>
              <a:gd name="connsiteX24" fmla="*/ 82961 w 854868"/>
              <a:gd name="connsiteY24" fmla="*/ 221381 h 1015552"/>
              <a:gd name="connsiteX0" fmla="*/ 265841 w 854868"/>
              <a:gd name="connsiteY0" fmla="*/ 0 h 1015552"/>
              <a:gd name="connsiteX1" fmla="*/ 318780 w 854868"/>
              <a:gd name="connsiteY1" fmla="*/ 14438 h 1015552"/>
              <a:gd name="connsiteX2" fmla="*/ 376532 w 854868"/>
              <a:gd name="connsiteY2" fmla="*/ 43314 h 1015552"/>
              <a:gd name="connsiteX3" fmla="*/ 506473 w 854868"/>
              <a:gd name="connsiteY3" fmla="*/ 62564 h 1015552"/>
              <a:gd name="connsiteX4" fmla="*/ 593100 w 854868"/>
              <a:gd name="connsiteY4" fmla="*/ 72190 h 1015552"/>
              <a:gd name="connsiteX5" fmla="*/ 665289 w 854868"/>
              <a:gd name="connsiteY5" fmla="*/ 125129 h 1015552"/>
              <a:gd name="connsiteX6" fmla="*/ 737479 w 854868"/>
              <a:gd name="connsiteY6" fmla="*/ 332072 h 1015552"/>
              <a:gd name="connsiteX7" fmla="*/ 775980 w 854868"/>
              <a:gd name="connsiteY7" fmla="*/ 437950 h 1015552"/>
              <a:gd name="connsiteX8" fmla="*/ 785605 w 854868"/>
              <a:gd name="connsiteY8" fmla="*/ 558265 h 1015552"/>
              <a:gd name="connsiteX9" fmla="*/ 800043 w 854868"/>
              <a:gd name="connsiteY9" fmla="*/ 640080 h 1015552"/>
              <a:gd name="connsiteX10" fmla="*/ 809668 w 854868"/>
              <a:gd name="connsiteY10" fmla="*/ 702644 h 1015552"/>
              <a:gd name="connsiteX11" fmla="*/ 852982 w 854868"/>
              <a:gd name="connsiteY11" fmla="*/ 750771 h 1015552"/>
              <a:gd name="connsiteX12" fmla="*/ 843357 w 854868"/>
              <a:gd name="connsiteY12" fmla="*/ 818148 h 1015552"/>
              <a:gd name="connsiteX13" fmla="*/ 809668 w 854868"/>
              <a:gd name="connsiteY13" fmla="*/ 914400 h 1015552"/>
              <a:gd name="connsiteX14" fmla="*/ 775980 w 854868"/>
              <a:gd name="connsiteY14" fmla="*/ 981777 h 1015552"/>
              <a:gd name="connsiteX15" fmla="*/ 723041 w 854868"/>
              <a:gd name="connsiteY15" fmla="*/ 1005840 h 1015552"/>
              <a:gd name="connsiteX16" fmla="*/ 670102 w 854868"/>
              <a:gd name="connsiteY16" fmla="*/ 1015465 h 1015552"/>
              <a:gd name="connsiteX17" fmla="*/ 602725 w 854868"/>
              <a:gd name="connsiteY17" fmla="*/ 1001028 h 1015552"/>
              <a:gd name="connsiteX18" fmla="*/ 386157 w 854868"/>
              <a:gd name="connsiteY18" fmla="*/ 967339 h 1015552"/>
              <a:gd name="connsiteX19" fmla="*/ 198464 w 854868"/>
              <a:gd name="connsiteY19" fmla="*/ 899962 h 1015552"/>
              <a:gd name="connsiteX20" fmla="*/ 58898 w 854868"/>
              <a:gd name="connsiteY20" fmla="*/ 668956 h 1015552"/>
              <a:gd name="connsiteX21" fmla="*/ 1146 w 854868"/>
              <a:gd name="connsiteY21" fmla="*/ 510139 h 1015552"/>
              <a:gd name="connsiteX22" fmla="*/ 20397 w 854868"/>
              <a:gd name="connsiteY22" fmla="*/ 418699 h 1015552"/>
              <a:gd name="connsiteX23" fmla="*/ 20397 w 854868"/>
              <a:gd name="connsiteY23" fmla="*/ 327259 h 1015552"/>
              <a:gd name="connsiteX24" fmla="*/ 49273 w 854868"/>
              <a:gd name="connsiteY24" fmla="*/ 269508 h 1015552"/>
              <a:gd name="connsiteX25" fmla="*/ 82961 w 854868"/>
              <a:gd name="connsiteY25" fmla="*/ 221381 h 1015552"/>
              <a:gd name="connsiteX0" fmla="*/ 227339 w 854868"/>
              <a:gd name="connsiteY0" fmla="*/ 29780 h 1002018"/>
              <a:gd name="connsiteX1" fmla="*/ 318780 w 854868"/>
              <a:gd name="connsiteY1" fmla="*/ 904 h 1002018"/>
              <a:gd name="connsiteX2" fmla="*/ 376532 w 854868"/>
              <a:gd name="connsiteY2" fmla="*/ 29780 h 1002018"/>
              <a:gd name="connsiteX3" fmla="*/ 506473 w 854868"/>
              <a:gd name="connsiteY3" fmla="*/ 49030 h 1002018"/>
              <a:gd name="connsiteX4" fmla="*/ 593100 w 854868"/>
              <a:gd name="connsiteY4" fmla="*/ 58656 h 1002018"/>
              <a:gd name="connsiteX5" fmla="*/ 665289 w 854868"/>
              <a:gd name="connsiteY5" fmla="*/ 111595 h 1002018"/>
              <a:gd name="connsiteX6" fmla="*/ 737479 w 854868"/>
              <a:gd name="connsiteY6" fmla="*/ 318538 h 1002018"/>
              <a:gd name="connsiteX7" fmla="*/ 775980 w 854868"/>
              <a:gd name="connsiteY7" fmla="*/ 424416 h 1002018"/>
              <a:gd name="connsiteX8" fmla="*/ 785605 w 854868"/>
              <a:gd name="connsiteY8" fmla="*/ 544731 h 1002018"/>
              <a:gd name="connsiteX9" fmla="*/ 800043 w 854868"/>
              <a:gd name="connsiteY9" fmla="*/ 626546 h 1002018"/>
              <a:gd name="connsiteX10" fmla="*/ 809668 w 854868"/>
              <a:gd name="connsiteY10" fmla="*/ 689110 h 1002018"/>
              <a:gd name="connsiteX11" fmla="*/ 852982 w 854868"/>
              <a:gd name="connsiteY11" fmla="*/ 737237 h 1002018"/>
              <a:gd name="connsiteX12" fmla="*/ 843357 w 854868"/>
              <a:gd name="connsiteY12" fmla="*/ 804614 h 1002018"/>
              <a:gd name="connsiteX13" fmla="*/ 809668 w 854868"/>
              <a:gd name="connsiteY13" fmla="*/ 900866 h 1002018"/>
              <a:gd name="connsiteX14" fmla="*/ 775980 w 854868"/>
              <a:gd name="connsiteY14" fmla="*/ 968243 h 1002018"/>
              <a:gd name="connsiteX15" fmla="*/ 723041 w 854868"/>
              <a:gd name="connsiteY15" fmla="*/ 992306 h 1002018"/>
              <a:gd name="connsiteX16" fmla="*/ 670102 w 854868"/>
              <a:gd name="connsiteY16" fmla="*/ 1001931 h 1002018"/>
              <a:gd name="connsiteX17" fmla="*/ 602725 w 854868"/>
              <a:gd name="connsiteY17" fmla="*/ 987494 h 1002018"/>
              <a:gd name="connsiteX18" fmla="*/ 386157 w 854868"/>
              <a:gd name="connsiteY18" fmla="*/ 953805 h 1002018"/>
              <a:gd name="connsiteX19" fmla="*/ 198464 w 854868"/>
              <a:gd name="connsiteY19" fmla="*/ 886428 h 1002018"/>
              <a:gd name="connsiteX20" fmla="*/ 58898 w 854868"/>
              <a:gd name="connsiteY20" fmla="*/ 655422 h 1002018"/>
              <a:gd name="connsiteX21" fmla="*/ 1146 w 854868"/>
              <a:gd name="connsiteY21" fmla="*/ 496605 h 1002018"/>
              <a:gd name="connsiteX22" fmla="*/ 20397 w 854868"/>
              <a:gd name="connsiteY22" fmla="*/ 405165 h 1002018"/>
              <a:gd name="connsiteX23" fmla="*/ 20397 w 854868"/>
              <a:gd name="connsiteY23" fmla="*/ 313725 h 1002018"/>
              <a:gd name="connsiteX24" fmla="*/ 49273 w 854868"/>
              <a:gd name="connsiteY24" fmla="*/ 255974 h 1002018"/>
              <a:gd name="connsiteX25" fmla="*/ 82961 w 854868"/>
              <a:gd name="connsiteY25" fmla="*/ 207847 h 1002018"/>
              <a:gd name="connsiteX0" fmla="*/ 227339 w 854868"/>
              <a:gd name="connsiteY0" fmla="*/ 29780 h 1002018"/>
              <a:gd name="connsiteX1" fmla="*/ 294717 w 854868"/>
              <a:gd name="connsiteY1" fmla="*/ 904 h 1002018"/>
              <a:gd name="connsiteX2" fmla="*/ 376532 w 854868"/>
              <a:gd name="connsiteY2" fmla="*/ 29780 h 1002018"/>
              <a:gd name="connsiteX3" fmla="*/ 506473 w 854868"/>
              <a:gd name="connsiteY3" fmla="*/ 49030 h 1002018"/>
              <a:gd name="connsiteX4" fmla="*/ 593100 w 854868"/>
              <a:gd name="connsiteY4" fmla="*/ 58656 h 1002018"/>
              <a:gd name="connsiteX5" fmla="*/ 665289 w 854868"/>
              <a:gd name="connsiteY5" fmla="*/ 111595 h 1002018"/>
              <a:gd name="connsiteX6" fmla="*/ 737479 w 854868"/>
              <a:gd name="connsiteY6" fmla="*/ 318538 h 1002018"/>
              <a:gd name="connsiteX7" fmla="*/ 775980 w 854868"/>
              <a:gd name="connsiteY7" fmla="*/ 424416 h 1002018"/>
              <a:gd name="connsiteX8" fmla="*/ 785605 w 854868"/>
              <a:gd name="connsiteY8" fmla="*/ 544731 h 1002018"/>
              <a:gd name="connsiteX9" fmla="*/ 800043 w 854868"/>
              <a:gd name="connsiteY9" fmla="*/ 626546 h 1002018"/>
              <a:gd name="connsiteX10" fmla="*/ 809668 w 854868"/>
              <a:gd name="connsiteY10" fmla="*/ 689110 h 1002018"/>
              <a:gd name="connsiteX11" fmla="*/ 852982 w 854868"/>
              <a:gd name="connsiteY11" fmla="*/ 737237 h 1002018"/>
              <a:gd name="connsiteX12" fmla="*/ 843357 w 854868"/>
              <a:gd name="connsiteY12" fmla="*/ 804614 h 1002018"/>
              <a:gd name="connsiteX13" fmla="*/ 809668 w 854868"/>
              <a:gd name="connsiteY13" fmla="*/ 900866 h 1002018"/>
              <a:gd name="connsiteX14" fmla="*/ 775980 w 854868"/>
              <a:gd name="connsiteY14" fmla="*/ 968243 h 1002018"/>
              <a:gd name="connsiteX15" fmla="*/ 723041 w 854868"/>
              <a:gd name="connsiteY15" fmla="*/ 992306 h 1002018"/>
              <a:gd name="connsiteX16" fmla="*/ 670102 w 854868"/>
              <a:gd name="connsiteY16" fmla="*/ 1001931 h 1002018"/>
              <a:gd name="connsiteX17" fmla="*/ 602725 w 854868"/>
              <a:gd name="connsiteY17" fmla="*/ 987494 h 1002018"/>
              <a:gd name="connsiteX18" fmla="*/ 386157 w 854868"/>
              <a:gd name="connsiteY18" fmla="*/ 953805 h 1002018"/>
              <a:gd name="connsiteX19" fmla="*/ 198464 w 854868"/>
              <a:gd name="connsiteY19" fmla="*/ 886428 h 1002018"/>
              <a:gd name="connsiteX20" fmla="*/ 58898 w 854868"/>
              <a:gd name="connsiteY20" fmla="*/ 655422 h 1002018"/>
              <a:gd name="connsiteX21" fmla="*/ 1146 w 854868"/>
              <a:gd name="connsiteY21" fmla="*/ 496605 h 1002018"/>
              <a:gd name="connsiteX22" fmla="*/ 20397 w 854868"/>
              <a:gd name="connsiteY22" fmla="*/ 405165 h 1002018"/>
              <a:gd name="connsiteX23" fmla="*/ 20397 w 854868"/>
              <a:gd name="connsiteY23" fmla="*/ 313725 h 1002018"/>
              <a:gd name="connsiteX24" fmla="*/ 49273 w 854868"/>
              <a:gd name="connsiteY24" fmla="*/ 255974 h 1002018"/>
              <a:gd name="connsiteX25" fmla="*/ 82961 w 854868"/>
              <a:gd name="connsiteY25" fmla="*/ 207847 h 1002018"/>
              <a:gd name="connsiteX0" fmla="*/ 222526 w 854868"/>
              <a:gd name="connsiteY0" fmla="*/ 20412 h 1002275"/>
              <a:gd name="connsiteX1" fmla="*/ 294717 w 854868"/>
              <a:gd name="connsiteY1" fmla="*/ 1161 h 1002275"/>
              <a:gd name="connsiteX2" fmla="*/ 376532 w 854868"/>
              <a:gd name="connsiteY2" fmla="*/ 30037 h 1002275"/>
              <a:gd name="connsiteX3" fmla="*/ 506473 w 854868"/>
              <a:gd name="connsiteY3" fmla="*/ 49287 h 1002275"/>
              <a:gd name="connsiteX4" fmla="*/ 593100 w 854868"/>
              <a:gd name="connsiteY4" fmla="*/ 58913 h 1002275"/>
              <a:gd name="connsiteX5" fmla="*/ 665289 w 854868"/>
              <a:gd name="connsiteY5" fmla="*/ 111852 h 1002275"/>
              <a:gd name="connsiteX6" fmla="*/ 737479 w 854868"/>
              <a:gd name="connsiteY6" fmla="*/ 318795 h 1002275"/>
              <a:gd name="connsiteX7" fmla="*/ 775980 w 854868"/>
              <a:gd name="connsiteY7" fmla="*/ 424673 h 1002275"/>
              <a:gd name="connsiteX8" fmla="*/ 785605 w 854868"/>
              <a:gd name="connsiteY8" fmla="*/ 544988 h 1002275"/>
              <a:gd name="connsiteX9" fmla="*/ 800043 w 854868"/>
              <a:gd name="connsiteY9" fmla="*/ 626803 h 1002275"/>
              <a:gd name="connsiteX10" fmla="*/ 809668 w 854868"/>
              <a:gd name="connsiteY10" fmla="*/ 689367 h 1002275"/>
              <a:gd name="connsiteX11" fmla="*/ 852982 w 854868"/>
              <a:gd name="connsiteY11" fmla="*/ 737494 h 1002275"/>
              <a:gd name="connsiteX12" fmla="*/ 843357 w 854868"/>
              <a:gd name="connsiteY12" fmla="*/ 804871 h 1002275"/>
              <a:gd name="connsiteX13" fmla="*/ 809668 w 854868"/>
              <a:gd name="connsiteY13" fmla="*/ 901123 h 1002275"/>
              <a:gd name="connsiteX14" fmla="*/ 775980 w 854868"/>
              <a:gd name="connsiteY14" fmla="*/ 968500 h 1002275"/>
              <a:gd name="connsiteX15" fmla="*/ 723041 w 854868"/>
              <a:gd name="connsiteY15" fmla="*/ 992563 h 1002275"/>
              <a:gd name="connsiteX16" fmla="*/ 670102 w 854868"/>
              <a:gd name="connsiteY16" fmla="*/ 1002188 h 1002275"/>
              <a:gd name="connsiteX17" fmla="*/ 602725 w 854868"/>
              <a:gd name="connsiteY17" fmla="*/ 987751 h 1002275"/>
              <a:gd name="connsiteX18" fmla="*/ 386157 w 854868"/>
              <a:gd name="connsiteY18" fmla="*/ 954062 h 1002275"/>
              <a:gd name="connsiteX19" fmla="*/ 198464 w 854868"/>
              <a:gd name="connsiteY19" fmla="*/ 886685 h 1002275"/>
              <a:gd name="connsiteX20" fmla="*/ 58898 w 854868"/>
              <a:gd name="connsiteY20" fmla="*/ 655679 h 1002275"/>
              <a:gd name="connsiteX21" fmla="*/ 1146 w 854868"/>
              <a:gd name="connsiteY21" fmla="*/ 496862 h 1002275"/>
              <a:gd name="connsiteX22" fmla="*/ 20397 w 854868"/>
              <a:gd name="connsiteY22" fmla="*/ 405422 h 1002275"/>
              <a:gd name="connsiteX23" fmla="*/ 20397 w 854868"/>
              <a:gd name="connsiteY23" fmla="*/ 313982 h 1002275"/>
              <a:gd name="connsiteX24" fmla="*/ 49273 w 854868"/>
              <a:gd name="connsiteY24" fmla="*/ 256231 h 1002275"/>
              <a:gd name="connsiteX25" fmla="*/ 82961 w 854868"/>
              <a:gd name="connsiteY25" fmla="*/ 208104 h 100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54868" h="1002275">
                <a:moveTo>
                  <a:pt x="222526" y="20412"/>
                </a:moveTo>
                <a:cubicBezTo>
                  <a:pt x="231349" y="22818"/>
                  <a:pt x="276268" y="-6058"/>
                  <a:pt x="294717" y="1161"/>
                </a:cubicBezTo>
                <a:cubicBezTo>
                  <a:pt x="313166" y="8380"/>
                  <a:pt x="341239" y="22016"/>
                  <a:pt x="376532" y="30037"/>
                </a:cubicBezTo>
                <a:cubicBezTo>
                  <a:pt x="411825" y="38058"/>
                  <a:pt x="470378" y="44474"/>
                  <a:pt x="506473" y="49287"/>
                </a:cubicBezTo>
                <a:cubicBezTo>
                  <a:pt x="542568" y="54100"/>
                  <a:pt x="566631" y="48486"/>
                  <a:pt x="593100" y="58913"/>
                </a:cubicBezTo>
                <a:cubicBezTo>
                  <a:pt x="619569" y="69340"/>
                  <a:pt x="641226" y="68538"/>
                  <a:pt x="665289" y="111852"/>
                </a:cubicBezTo>
                <a:cubicBezTo>
                  <a:pt x="689352" y="155166"/>
                  <a:pt x="719031" y="266658"/>
                  <a:pt x="737479" y="318795"/>
                </a:cubicBezTo>
                <a:cubicBezTo>
                  <a:pt x="755928" y="370932"/>
                  <a:pt x="767959" y="386974"/>
                  <a:pt x="775980" y="424673"/>
                </a:cubicBezTo>
                <a:cubicBezTo>
                  <a:pt x="784001" y="462372"/>
                  <a:pt x="781595" y="511300"/>
                  <a:pt x="785605" y="544988"/>
                </a:cubicBezTo>
                <a:cubicBezTo>
                  <a:pt x="789616" y="578676"/>
                  <a:pt x="796033" y="602740"/>
                  <a:pt x="800043" y="626803"/>
                </a:cubicBezTo>
                <a:cubicBezTo>
                  <a:pt x="804054" y="650866"/>
                  <a:pt x="800845" y="670919"/>
                  <a:pt x="809668" y="689367"/>
                </a:cubicBezTo>
                <a:cubicBezTo>
                  <a:pt x="818491" y="707815"/>
                  <a:pt x="847367" y="718244"/>
                  <a:pt x="852982" y="737494"/>
                </a:cubicBezTo>
                <a:cubicBezTo>
                  <a:pt x="858597" y="756744"/>
                  <a:pt x="850576" y="777600"/>
                  <a:pt x="843357" y="804871"/>
                </a:cubicBezTo>
                <a:cubicBezTo>
                  <a:pt x="836138" y="832143"/>
                  <a:pt x="820898" y="873851"/>
                  <a:pt x="809668" y="901123"/>
                </a:cubicBezTo>
                <a:cubicBezTo>
                  <a:pt x="798438" y="928395"/>
                  <a:pt x="790418" y="953260"/>
                  <a:pt x="775980" y="968500"/>
                </a:cubicBezTo>
                <a:cubicBezTo>
                  <a:pt x="761542" y="983740"/>
                  <a:pt x="740687" y="986948"/>
                  <a:pt x="723041" y="992563"/>
                </a:cubicBezTo>
                <a:cubicBezTo>
                  <a:pt x="705395" y="998178"/>
                  <a:pt x="690155" y="1002990"/>
                  <a:pt x="670102" y="1002188"/>
                </a:cubicBezTo>
                <a:cubicBezTo>
                  <a:pt x="650049" y="1001386"/>
                  <a:pt x="650049" y="995772"/>
                  <a:pt x="602725" y="987751"/>
                </a:cubicBezTo>
                <a:cubicBezTo>
                  <a:pt x="555401" y="979730"/>
                  <a:pt x="453534" y="970906"/>
                  <a:pt x="386157" y="954062"/>
                </a:cubicBezTo>
                <a:cubicBezTo>
                  <a:pt x="318780" y="937218"/>
                  <a:pt x="253007" y="936416"/>
                  <a:pt x="198464" y="886685"/>
                </a:cubicBezTo>
                <a:cubicBezTo>
                  <a:pt x="143921" y="836955"/>
                  <a:pt x="91784" y="720650"/>
                  <a:pt x="58898" y="655679"/>
                </a:cubicBezTo>
                <a:cubicBezTo>
                  <a:pt x="26012" y="590708"/>
                  <a:pt x="7563" y="538572"/>
                  <a:pt x="1146" y="496862"/>
                </a:cubicBezTo>
                <a:cubicBezTo>
                  <a:pt x="-5271" y="455153"/>
                  <a:pt x="17189" y="435902"/>
                  <a:pt x="20397" y="405422"/>
                </a:cubicBezTo>
                <a:cubicBezTo>
                  <a:pt x="23605" y="374942"/>
                  <a:pt x="15584" y="338847"/>
                  <a:pt x="20397" y="313982"/>
                </a:cubicBezTo>
                <a:cubicBezTo>
                  <a:pt x="25210" y="289117"/>
                  <a:pt x="38846" y="273877"/>
                  <a:pt x="49273" y="256231"/>
                </a:cubicBezTo>
                <a:cubicBezTo>
                  <a:pt x="59700" y="238585"/>
                  <a:pt x="71330" y="223344"/>
                  <a:pt x="82961" y="20810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47284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95361"/>
            <a:ext cx="8389187" cy="55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9390" y="5095984"/>
            <a:ext cx="1392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From </a:t>
            </a:r>
            <a:r>
              <a:rPr lang="en-US" sz="1200" b="1" dirty="0" err="1"/>
              <a:t>Walper</a:t>
            </a:r>
            <a:r>
              <a:rPr lang="en-US" sz="1200" b="1" dirty="0"/>
              <a:t>, 1982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720717" y="110276"/>
            <a:ext cx="6750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99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FF99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1"/>
                </a:solidFill>
              </a:rPr>
              <a:t>Commonly Interpreted Late Precambrian to Early Cambrian </a:t>
            </a:r>
          </a:p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Aulacogens</a:t>
            </a:r>
            <a:r>
              <a:rPr lang="en-US" dirty="0">
                <a:solidFill>
                  <a:schemeClr val="tx1"/>
                </a:solidFill>
              </a:rPr>
              <a:t> of Southern and Eastern U.S.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99A1-5E3C-4DE5-86A0-60F43648DA44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38757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95361"/>
            <a:ext cx="8389187" cy="55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9390" y="5095984"/>
            <a:ext cx="1392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From </a:t>
            </a:r>
            <a:r>
              <a:rPr lang="en-US" sz="1200" b="1" dirty="0" err="1"/>
              <a:t>Walper</a:t>
            </a:r>
            <a:r>
              <a:rPr lang="en-US" sz="1200" b="1" dirty="0"/>
              <a:t>, 1982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942" y="695361"/>
            <a:ext cx="3048000" cy="16004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 evidence of Late Precambrian to Early Cambrian Delaware </a:t>
            </a:r>
            <a:r>
              <a:rPr lang="en-US" sz="1200" dirty="0" err="1"/>
              <a:t>Aulacogen</a:t>
            </a:r>
            <a:r>
              <a:rPr lang="en-US" sz="1200" dirty="0"/>
              <a:t>.</a:t>
            </a:r>
          </a:p>
          <a:p>
            <a:r>
              <a:rPr lang="en-US" sz="1200" dirty="0"/>
              <a:t>However, 0.95 to 1.16 billion year old mafic intrusions beneath Central Basin Uplift</a:t>
            </a:r>
          </a:p>
          <a:p>
            <a:r>
              <a:rPr lang="en-US" sz="1200" dirty="0"/>
              <a:t>suggest </a:t>
            </a:r>
            <a:r>
              <a:rPr lang="en-US" sz="1200" u="sng" dirty="0"/>
              <a:t>mid Proterozoic </a:t>
            </a:r>
            <a:r>
              <a:rPr lang="en-US" sz="1200" u="sng" dirty="0" err="1"/>
              <a:t>intracratonic</a:t>
            </a:r>
            <a:r>
              <a:rPr lang="en-US" sz="1200" u="sng" dirty="0"/>
              <a:t> rifting </a:t>
            </a:r>
            <a:r>
              <a:rPr lang="en-US" sz="1200" dirty="0"/>
              <a:t>at end of the Grenville orogeny, </a:t>
            </a:r>
          </a:p>
          <a:p>
            <a:r>
              <a:rPr lang="en-US" sz="1200" dirty="0"/>
              <a:t>making the rift much older, but not an </a:t>
            </a:r>
            <a:r>
              <a:rPr lang="en-US" sz="1200" dirty="0" err="1"/>
              <a:t>aulacogen</a:t>
            </a:r>
            <a:r>
              <a:rPr lang="en-US" sz="1200" dirty="0"/>
              <a:t>.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 bwMode="auto">
          <a:xfrm>
            <a:off x="1905000" y="2295799"/>
            <a:ext cx="1041545" cy="11805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739189" y="4105310"/>
            <a:ext cx="23353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Abundant evidence of Late</a:t>
            </a:r>
          </a:p>
          <a:p>
            <a:r>
              <a:rPr lang="en-US" sz="1200" dirty="0"/>
              <a:t>Precambrian to Early Cambrian</a:t>
            </a:r>
          </a:p>
          <a:p>
            <a:r>
              <a:rPr lang="en-US" sz="1200" dirty="0"/>
              <a:t>Wichita </a:t>
            </a:r>
            <a:r>
              <a:rPr lang="en-US" sz="1200" dirty="0" err="1"/>
              <a:t>Aulacogen</a:t>
            </a:r>
            <a:r>
              <a:rPr lang="en-US" sz="1200" dirty="0"/>
              <a:t> –</a:t>
            </a:r>
          </a:p>
          <a:p>
            <a:r>
              <a:rPr lang="en-US" sz="1200" dirty="0"/>
              <a:t>thick Early Cambrian </a:t>
            </a:r>
            <a:r>
              <a:rPr lang="en-US" sz="1200" dirty="0" err="1"/>
              <a:t>volcanics</a:t>
            </a:r>
            <a:endParaRPr lang="en-US" sz="1200" dirty="0"/>
          </a:p>
          <a:p>
            <a:r>
              <a:rPr lang="en-US" sz="1200" dirty="0"/>
              <a:t>and </a:t>
            </a:r>
            <a:r>
              <a:rPr lang="en-US" sz="1200" dirty="0" err="1"/>
              <a:t>intrusives</a:t>
            </a:r>
            <a:r>
              <a:rPr lang="en-US" sz="1200" dirty="0"/>
              <a:t> present in</a:t>
            </a:r>
          </a:p>
          <a:p>
            <a:r>
              <a:rPr lang="en-US" sz="1200" dirty="0"/>
              <a:t>Wichita-Amarillo Uplift (inversion</a:t>
            </a:r>
          </a:p>
          <a:p>
            <a:r>
              <a:rPr lang="en-US" sz="1200" dirty="0"/>
              <a:t>structure)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4953000" y="3133761"/>
            <a:ext cx="495300" cy="9715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720717" y="110276"/>
            <a:ext cx="6750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99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FF99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1"/>
                </a:solidFill>
              </a:rPr>
              <a:t>Commonly Interpreted Late Precambrian to Early Cambrian </a:t>
            </a:r>
          </a:p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Aulacogens</a:t>
            </a:r>
            <a:r>
              <a:rPr lang="en-US" dirty="0">
                <a:solidFill>
                  <a:schemeClr val="tx1"/>
                </a:solidFill>
              </a:rPr>
              <a:t> of Southern and Eastern U.S.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99A1-5E3C-4DE5-86A0-60F43648DA44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7910" y="6231135"/>
            <a:ext cx="93041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Walper’s</a:t>
            </a:r>
            <a:r>
              <a:rPr lang="en-US" sz="1400" dirty="0"/>
              <a:t> model is intriguing, as it explains the great amount of subsidence within the Permian Basin; but hard evidence for a “Delaware Aulacogen” is lacking)</a:t>
            </a:r>
          </a:p>
        </p:txBody>
      </p:sp>
    </p:spTree>
    <p:extLst>
      <p:ext uri="{BB962C8B-B14F-4D97-AF65-F5344CB8AC3E}">
        <p14:creationId xmlns:p14="http://schemas.microsoft.com/office/powerpoint/2010/main" val="1923405756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47273"/>
            <a:ext cx="95934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 (Tobosa Basin)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199562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00485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661227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983884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98388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35826" y="16872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63191" y="1687262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2968395"/>
            <a:ext cx="6856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Ordovician to Late Mississippian – Tobosa 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6EB0-A91E-4B29-A4DC-B7498D7767D1}"/>
              </a:ext>
            </a:extLst>
          </p:cNvPr>
          <p:cNvSpPr txBox="1"/>
          <p:nvPr/>
        </p:nvSpPr>
        <p:spPr>
          <a:xfrm>
            <a:off x="735826" y="24208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B7BF87-B077-4E23-8E93-79B6FC2D1A61}"/>
              </a:ext>
            </a:extLst>
          </p:cNvPr>
          <p:cNvSpPr/>
          <p:nvPr/>
        </p:nvSpPr>
        <p:spPr>
          <a:xfrm>
            <a:off x="663191" y="242083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8" y="2515158"/>
            <a:ext cx="10107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Cambrian to Early Ordovician – Initial marine transgression and Great American Carbonate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8E9B-9062-40BB-9691-9B37571FC317}"/>
              </a:ext>
            </a:extLst>
          </p:cNvPr>
          <p:cNvSpPr txBox="1"/>
          <p:nvPr/>
        </p:nvSpPr>
        <p:spPr>
          <a:xfrm>
            <a:off x="735826" y="30909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DDD49-0B70-4621-832E-DB2DE568A753}"/>
              </a:ext>
            </a:extLst>
          </p:cNvPr>
          <p:cNvSpPr/>
          <p:nvPr/>
        </p:nvSpPr>
        <p:spPr>
          <a:xfrm>
            <a:off x="663191" y="3090998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B1ADF-8E2E-499A-9B13-B0B1D308282D}"/>
              </a:ext>
            </a:extLst>
          </p:cNvPr>
          <p:cNvSpPr txBox="1"/>
          <p:nvPr/>
        </p:nvSpPr>
        <p:spPr>
          <a:xfrm>
            <a:off x="735826" y="37043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52DB2-6565-4ACA-9D7C-3CAF8617DFC0}"/>
              </a:ext>
            </a:extLst>
          </p:cNvPr>
          <p:cNvSpPr/>
          <p:nvPr/>
        </p:nvSpPr>
        <p:spPr>
          <a:xfrm>
            <a:off x="663191" y="3704309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17F4E-042A-4857-A470-64B62303053A}"/>
              </a:ext>
            </a:extLst>
          </p:cNvPr>
          <p:cNvSpPr txBox="1"/>
          <p:nvPr/>
        </p:nvSpPr>
        <p:spPr>
          <a:xfrm>
            <a:off x="1353279" y="3561895"/>
            <a:ext cx="95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05C3B-F5AB-41B6-90F3-E3559CA72E77}"/>
              </a:ext>
            </a:extLst>
          </p:cNvPr>
          <p:cNvSpPr txBox="1"/>
          <p:nvPr/>
        </p:nvSpPr>
        <p:spPr>
          <a:xfrm>
            <a:off x="735826" y="43938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F482A4-EE87-4AAB-B9FF-05099FF25852}"/>
              </a:ext>
            </a:extLst>
          </p:cNvPr>
          <p:cNvSpPr/>
          <p:nvPr/>
        </p:nvSpPr>
        <p:spPr>
          <a:xfrm>
            <a:off x="663191" y="4393896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52544-543B-4736-A03D-E28D089F31F4}"/>
              </a:ext>
            </a:extLst>
          </p:cNvPr>
          <p:cNvSpPr txBox="1"/>
          <p:nvPr/>
        </p:nvSpPr>
        <p:spPr>
          <a:xfrm>
            <a:off x="1353279" y="4454668"/>
            <a:ext cx="9203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to late Permian Post-orogenic Rapid Subsidence / Sediment Loading Phase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10C806-7467-41BD-AB84-28AAF59ADE31}"/>
              </a:ext>
            </a:extLst>
          </p:cNvPr>
          <p:cNvSpPr txBox="1"/>
          <p:nvPr/>
        </p:nvSpPr>
        <p:spPr>
          <a:xfrm>
            <a:off x="1421390" y="5186617"/>
            <a:ext cx="3098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 – Permian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075B-44E5-41C2-998E-39EA6C0DDECE}"/>
              </a:ext>
            </a:extLst>
          </p:cNvPr>
          <p:cNvSpPr txBox="1"/>
          <p:nvPr/>
        </p:nvSpPr>
        <p:spPr>
          <a:xfrm>
            <a:off x="735826" y="51212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889094-47FC-439C-8175-5E0521EAE835}"/>
              </a:ext>
            </a:extLst>
          </p:cNvPr>
          <p:cNvSpPr/>
          <p:nvPr/>
        </p:nvSpPr>
        <p:spPr>
          <a:xfrm>
            <a:off x="663191" y="512126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F2BDE2-9CC5-439F-8025-16BD4FAA0ADA}"/>
              </a:ext>
            </a:extLst>
          </p:cNvPr>
          <p:cNvSpPr/>
          <p:nvPr/>
        </p:nvSpPr>
        <p:spPr>
          <a:xfrm>
            <a:off x="330199" y="2352412"/>
            <a:ext cx="11198610" cy="1268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75839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30287"/>
            <a:ext cx="1003672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Plate collision along southern and eastern North America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―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Thrusting, accretion, and high-grade metamorphism (1.3 to 1.0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Widespread extension and mafic intrusions at end of orogeny  (1.16 to 0.95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―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Mafic intrusions and probable rifting in location of future Central Basin Uplift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Rifting along southern and eastern U.S. forming a passive margin (breakup of </a:t>
            </a:r>
            <a:r>
              <a:rPr lang="en-US" altLang="en-US" sz="1600" dirty="0" err="1">
                <a:solidFill>
                  <a:schemeClr val="bg1">
                    <a:lumMod val="65000"/>
                  </a:schemeClr>
                </a:solidFill>
              </a:rPr>
              <a:t>Rodinia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 supercontinent)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  Permian Basin region was largely exposed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  No firm evidence of “Delaware </a:t>
            </a:r>
            <a:r>
              <a:rPr lang="en-US" altLang="en-US" sz="1600" dirty="0" err="1">
                <a:solidFill>
                  <a:schemeClr val="bg1">
                    <a:lumMod val="65000"/>
                  </a:schemeClr>
                </a:solidFill>
              </a:rPr>
              <a:t>Aulocogen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”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355427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EF0CDE3-ADAD-4E64-B6AF-710525024A76}"/>
              </a:ext>
            </a:extLst>
          </p:cNvPr>
          <p:cNvGrpSpPr/>
          <p:nvPr/>
        </p:nvGrpSpPr>
        <p:grpSpPr>
          <a:xfrm>
            <a:off x="663191" y="1015057"/>
            <a:ext cx="489737" cy="461665"/>
            <a:chOff x="663191" y="1015057"/>
            <a:chExt cx="489737" cy="4616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8B71E8-7A35-4731-AD2C-63E7AAEBE640}"/>
                </a:ext>
              </a:extLst>
            </p:cNvPr>
            <p:cNvSpPr txBox="1"/>
            <p:nvPr/>
          </p:nvSpPr>
          <p:spPr>
            <a:xfrm>
              <a:off x="735826" y="101505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68691FF-9913-45D7-BB27-7AC471B38D2E}"/>
                </a:ext>
              </a:extLst>
            </p:cNvPr>
            <p:cNvSpPr/>
            <p:nvPr/>
          </p:nvSpPr>
          <p:spPr>
            <a:xfrm>
              <a:off x="663191" y="1015057"/>
              <a:ext cx="489737" cy="461664"/>
            </a:xfrm>
            <a:prstGeom prst="ellips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F70570-1371-408B-B597-329B2772FE6E}"/>
              </a:ext>
            </a:extLst>
          </p:cNvPr>
          <p:cNvGrpSpPr/>
          <p:nvPr/>
        </p:nvGrpSpPr>
        <p:grpSpPr>
          <a:xfrm>
            <a:off x="663191" y="2456194"/>
            <a:ext cx="489737" cy="461665"/>
            <a:chOff x="671378" y="2456194"/>
            <a:chExt cx="489737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E4EA2C-74B3-4969-8B5D-F98A485F0B8D}"/>
                </a:ext>
              </a:extLst>
            </p:cNvPr>
            <p:cNvSpPr txBox="1"/>
            <p:nvPr/>
          </p:nvSpPr>
          <p:spPr>
            <a:xfrm>
              <a:off x="744013" y="245619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B40422-A24B-4BF8-AA99-66BA583367D2}"/>
                </a:ext>
              </a:extLst>
            </p:cNvPr>
            <p:cNvSpPr/>
            <p:nvPr/>
          </p:nvSpPr>
          <p:spPr>
            <a:xfrm>
              <a:off x="671378" y="2456194"/>
              <a:ext cx="489737" cy="461664"/>
            </a:xfrm>
            <a:prstGeom prst="ellips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4686691"/>
            <a:ext cx="95245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Early Ordovician to Late Mississippian (Tobosa Basin)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Permian Basin is shallow water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intracratonic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basin.  No evidence of rifting.</a:t>
            </a:r>
          </a:p>
          <a:p>
            <a:pPr lvl="2" eaLnBrk="1" hangingPunct="1">
              <a:buFont typeface="Arial" charset="0"/>
              <a:buChar char="―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Deposition of carbonates and some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clastics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Marathon Thrust Belt region at this is a deep water basin, probably in part on oceanic crust</a:t>
            </a:r>
          </a:p>
          <a:p>
            <a:pPr lvl="2" eaLnBrk="1" hangingPunct="1">
              <a:buFont typeface="Arial" charset="0"/>
              <a:buChar char="―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Deposition of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clastics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micrite, and chert</a:t>
            </a:r>
          </a:p>
          <a:p>
            <a:pPr lvl="2" eaLnBrk="1" hangingPunct="1">
              <a:buFont typeface="Arial" charset="0"/>
              <a:buChar char="―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Thrusting begins in Mid-Mississippian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5C2E08-EF10-4B1F-A00B-EC59959D6C9A}"/>
              </a:ext>
            </a:extLst>
          </p:cNvPr>
          <p:cNvGrpSpPr/>
          <p:nvPr/>
        </p:nvGrpSpPr>
        <p:grpSpPr>
          <a:xfrm>
            <a:off x="663191" y="3688528"/>
            <a:ext cx="489737" cy="461665"/>
            <a:chOff x="711669" y="3688528"/>
            <a:chExt cx="489737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A16EB0-A91E-4B29-A4DC-B7498D7767D1}"/>
                </a:ext>
              </a:extLst>
            </p:cNvPr>
            <p:cNvSpPr txBox="1"/>
            <p:nvPr/>
          </p:nvSpPr>
          <p:spPr>
            <a:xfrm>
              <a:off x="784304" y="368852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B7BF87-B077-4E23-8E93-79B6FC2D1A61}"/>
                </a:ext>
              </a:extLst>
            </p:cNvPr>
            <p:cNvSpPr/>
            <p:nvPr/>
          </p:nvSpPr>
          <p:spPr>
            <a:xfrm>
              <a:off x="711669" y="3688528"/>
              <a:ext cx="489737" cy="46166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9" y="3734693"/>
            <a:ext cx="9849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Cambrian – Early Ordovician (Initial marine transgression, Great American Bank)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Transgressive sand deposited around perimeter of future Tobosa Basin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Central portion of Tobosa Basin and future Central Basin Uplift area exposed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Initial subsidence of Tobosa Basin (yoked to Anadarko/Midcontinent); large shallow-water carb. bank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772DEF-666C-4C85-B9B4-C12B37BAC220}"/>
              </a:ext>
            </a:extLst>
          </p:cNvPr>
          <p:cNvGrpSpPr/>
          <p:nvPr/>
        </p:nvGrpSpPr>
        <p:grpSpPr>
          <a:xfrm>
            <a:off x="663191" y="4857453"/>
            <a:ext cx="489737" cy="461665"/>
            <a:chOff x="748059" y="4857453"/>
            <a:chExt cx="489737" cy="4616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4D8E9B-9062-40BB-9691-9B37571FC317}"/>
                </a:ext>
              </a:extLst>
            </p:cNvPr>
            <p:cNvSpPr txBox="1"/>
            <p:nvPr/>
          </p:nvSpPr>
          <p:spPr>
            <a:xfrm>
              <a:off x="820694" y="485745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6DDD49-0B70-4621-832E-DB2DE568A753}"/>
                </a:ext>
              </a:extLst>
            </p:cNvPr>
            <p:cNvSpPr/>
            <p:nvPr/>
          </p:nvSpPr>
          <p:spPr>
            <a:xfrm>
              <a:off x="748059" y="4857453"/>
              <a:ext cx="489737" cy="46166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03328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481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Tectonic history – Part 2 (Regional elements)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Cambrian – Lower Ord (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Wilberns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/Bliss Ss.,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Ellenburger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Gp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Lower Permian (Wolfcamp –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Spraberry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2" y="6041890"/>
            <a:ext cx="4151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Middle and Upper Permian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Horseshoe Atoll</a:t>
            </a:r>
          </a:p>
        </p:txBody>
      </p:sp>
    </p:spTree>
    <p:extLst>
      <p:ext uri="{BB962C8B-B14F-4D97-AF65-F5344CB8AC3E}">
        <p14:creationId xmlns:p14="http://schemas.microsoft.com/office/powerpoint/2010/main" val="178357738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B04DCA8-C9C0-43B8-887E-73246617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" y="762688"/>
            <a:ext cx="4429495" cy="594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AAE96233-FE94-433A-BA9A-F1A51215B279}"/>
              </a:ext>
            </a:extLst>
          </p:cNvPr>
          <p:cNvSpPr/>
          <p:nvPr/>
        </p:nvSpPr>
        <p:spPr bwMode="auto">
          <a:xfrm>
            <a:off x="139543" y="847584"/>
            <a:ext cx="3438559" cy="3098170"/>
          </a:xfrm>
          <a:custGeom>
            <a:avLst/>
            <a:gdLst>
              <a:gd name="connsiteX0" fmla="*/ 17812 w 4049485"/>
              <a:gd name="connsiteY0" fmla="*/ 1371600 h 2998519"/>
              <a:gd name="connsiteX1" fmla="*/ 118753 w 4049485"/>
              <a:gd name="connsiteY1" fmla="*/ 1442852 h 2998519"/>
              <a:gd name="connsiteX2" fmla="*/ 207818 w 4049485"/>
              <a:gd name="connsiteY2" fmla="*/ 1555667 h 2998519"/>
              <a:gd name="connsiteX3" fmla="*/ 273132 w 4049485"/>
              <a:gd name="connsiteY3" fmla="*/ 1597231 h 2998519"/>
              <a:gd name="connsiteX4" fmla="*/ 350322 w 4049485"/>
              <a:gd name="connsiteY4" fmla="*/ 1644732 h 2998519"/>
              <a:gd name="connsiteX5" fmla="*/ 350322 w 4049485"/>
              <a:gd name="connsiteY5" fmla="*/ 1644732 h 2998519"/>
              <a:gd name="connsiteX6" fmla="*/ 397823 w 4049485"/>
              <a:gd name="connsiteY6" fmla="*/ 1674420 h 2998519"/>
              <a:gd name="connsiteX7" fmla="*/ 445324 w 4049485"/>
              <a:gd name="connsiteY7" fmla="*/ 1656607 h 2998519"/>
              <a:gd name="connsiteX8" fmla="*/ 480950 w 4049485"/>
              <a:gd name="connsiteY8" fmla="*/ 1686296 h 2998519"/>
              <a:gd name="connsiteX9" fmla="*/ 564077 w 4049485"/>
              <a:gd name="connsiteY9" fmla="*/ 1704109 h 2998519"/>
              <a:gd name="connsiteX10" fmla="*/ 629392 w 4049485"/>
              <a:gd name="connsiteY10" fmla="*/ 1644732 h 2998519"/>
              <a:gd name="connsiteX11" fmla="*/ 676893 w 4049485"/>
              <a:gd name="connsiteY11" fmla="*/ 1597231 h 2998519"/>
              <a:gd name="connsiteX12" fmla="*/ 694706 w 4049485"/>
              <a:gd name="connsiteY12" fmla="*/ 1567542 h 2998519"/>
              <a:gd name="connsiteX13" fmla="*/ 748145 w 4049485"/>
              <a:gd name="connsiteY13" fmla="*/ 1549729 h 2998519"/>
              <a:gd name="connsiteX14" fmla="*/ 789709 w 4049485"/>
              <a:gd name="connsiteY14" fmla="*/ 1555667 h 2998519"/>
              <a:gd name="connsiteX15" fmla="*/ 825335 w 4049485"/>
              <a:gd name="connsiteY15" fmla="*/ 1573480 h 2998519"/>
              <a:gd name="connsiteX16" fmla="*/ 860961 w 4049485"/>
              <a:gd name="connsiteY16" fmla="*/ 1567542 h 2998519"/>
              <a:gd name="connsiteX17" fmla="*/ 884711 w 4049485"/>
              <a:gd name="connsiteY17" fmla="*/ 1555667 h 2998519"/>
              <a:gd name="connsiteX18" fmla="*/ 938150 w 4049485"/>
              <a:gd name="connsiteY18" fmla="*/ 1615044 h 2998519"/>
              <a:gd name="connsiteX19" fmla="*/ 1050966 w 4049485"/>
              <a:gd name="connsiteY19" fmla="*/ 1662545 h 2998519"/>
              <a:gd name="connsiteX20" fmla="*/ 1039090 w 4049485"/>
              <a:gd name="connsiteY20" fmla="*/ 1715984 h 2998519"/>
              <a:gd name="connsiteX21" fmla="*/ 1080654 w 4049485"/>
              <a:gd name="connsiteY21" fmla="*/ 1769423 h 2998519"/>
              <a:gd name="connsiteX22" fmla="*/ 1062841 w 4049485"/>
              <a:gd name="connsiteY22" fmla="*/ 1810987 h 2998519"/>
              <a:gd name="connsiteX23" fmla="*/ 1104405 w 4049485"/>
              <a:gd name="connsiteY23" fmla="*/ 1888176 h 2998519"/>
              <a:gd name="connsiteX24" fmla="*/ 1122218 w 4049485"/>
              <a:gd name="connsiteY24" fmla="*/ 1917865 h 2998519"/>
              <a:gd name="connsiteX25" fmla="*/ 997527 w 4049485"/>
              <a:gd name="connsiteY25" fmla="*/ 2107870 h 2998519"/>
              <a:gd name="connsiteX26" fmla="*/ 1021277 w 4049485"/>
              <a:gd name="connsiteY26" fmla="*/ 2274124 h 2998519"/>
              <a:gd name="connsiteX27" fmla="*/ 1092529 w 4049485"/>
              <a:gd name="connsiteY27" fmla="*/ 2386940 h 2998519"/>
              <a:gd name="connsiteX28" fmla="*/ 1151906 w 4049485"/>
              <a:gd name="connsiteY28" fmla="*/ 2523506 h 2998519"/>
              <a:gd name="connsiteX29" fmla="*/ 1151906 w 4049485"/>
              <a:gd name="connsiteY29" fmla="*/ 2612571 h 2998519"/>
              <a:gd name="connsiteX30" fmla="*/ 1169719 w 4049485"/>
              <a:gd name="connsiteY30" fmla="*/ 2701636 h 2998519"/>
              <a:gd name="connsiteX31" fmla="*/ 1193470 w 4049485"/>
              <a:gd name="connsiteY31" fmla="*/ 2766950 h 2998519"/>
              <a:gd name="connsiteX32" fmla="*/ 1312223 w 4049485"/>
              <a:gd name="connsiteY32" fmla="*/ 2820389 h 2998519"/>
              <a:gd name="connsiteX33" fmla="*/ 1359724 w 4049485"/>
              <a:gd name="connsiteY33" fmla="*/ 2832265 h 2998519"/>
              <a:gd name="connsiteX34" fmla="*/ 1472540 w 4049485"/>
              <a:gd name="connsiteY34" fmla="*/ 2909454 h 2998519"/>
              <a:gd name="connsiteX35" fmla="*/ 1609106 w 4049485"/>
              <a:gd name="connsiteY35" fmla="*/ 2974768 h 2998519"/>
              <a:gd name="connsiteX36" fmla="*/ 1840675 w 4049485"/>
              <a:gd name="connsiteY36" fmla="*/ 2998519 h 2998519"/>
              <a:gd name="connsiteX37" fmla="*/ 1864425 w 4049485"/>
              <a:gd name="connsiteY37" fmla="*/ 2974768 h 2998519"/>
              <a:gd name="connsiteX38" fmla="*/ 2072244 w 4049485"/>
              <a:gd name="connsiteY38" fmla="*/ 2992581 h 2998519"/>
              <a:gd name="connsiteX39" fmla="*/ 2268187 w 4049485"/>
              <a:gd name="connsiteY39" fmla="*/ 2962893 h 2998519"/>
              <a:gd name="connsiteX40" fmla="*/ 2511631 w 4049485"/>
              <a:gd name="connsiteY40" fmla="*/ 2927267 h 2998519"/>
              <a:gd name="connsiteX41" fmla="*/ 2565070 w 4049485"/>
              <a:gd name="connsiteY41" fmla="*/ 2867891 h 2998519"/>
              <a:gd name="connsiteX42" fmla="*/ 2541319 w 4049485"/>
              <a:gd name="connsiteY42" fmla="*/ 2802576 h 2998519"/>
              <a:gd name="connsiteX43" fmla="*/ 2505693 w 4049485"/>
              <a:gd name="connsiteY43" fmla="*/ 2737262 h 2998519"/>
              <a:gd name="connsiteX44" fmla="*/ 2487880 w 4049485"/>
              <a:gd name="connsiteY44" fmla="*/ 2660072 h 2998519"/>
              <a:gd name="connsiteX45" fmla="*/ 2464129 w 4049485"/>
              <a:gd name="connsiteY45" fmla="*/ 2582883 h 2998519"/>
              <a:gd name="connsiteX46" fmla="*/ 2464129 w 4049485"/>
              <a:gd name="connsiteY46" fmla="*/ 2553194 h 2998519"/>
              <a:gd name="connsiteX47" fmla="*/ 2505693 w 4049485"/>
              <a:gd name="connsiteY47" fmla="*/ 2523506 h 2998519"/>
              <a:gd name="connsiteX48" fmla="*/ 2535381 w 4049485"/>
              <a:gd name="connsiteY48" fmla="*/ 2481942 h 2998519"/>
              <a:gd name="connsiteX49" fmla="*/ 2571007 w 4049485"/>
              <a:gd name="connsiteY49" fmla="*/ 2446316 h 2998519"/>
              <a:gd name="connsiteX50" fmla="*/ 2588820 w 4049485"/>
              <a:gd name="connsiteY50" fmla="*/ 2392878 h 2998519"/>
              <a:gd name="connsiteX51" fmla="*/ 2630384 w 4049485"/>
              <a:gd name="connsiteY51" fmla="*/ 2309750 h 2998519"/>
              <a:gd name="connsiteX52" fmla="*/ 2547257 w 4049485"/>
              <a:gd name="connsiteY52" fmla="*/ 2190997 h 2998519"/>
              <a:gd name="connsiteX53" fmla="*/ 2481942 w 4049485"/>
              <a:gd name="connsiteY53" fmla="*/ 2143496 h 2998519"/>
              <a:gd name="connsiteX54" fmla="*/ 2428503 w 4049485"/>
              <a:gd name="connsiteY54" fmla="*/ 2030680 h 2998519"/>
              <a:gd name="connsiteX55" fmla="*/ 2351314 w 4049485"/>
              <a:gd name="connsiteY55" fmla="*/ 1935678 h 2998519"/>
              <a:gd name="connsiteX56" fmla="*/ 2327563 w 4049485"/>
              <a:gd name="connsiteY56" fmla="*/ 1876301 h 2998519"/>
              <a:gd name="connsiteX57" fmla="*/ 2321625 w 4049485"/>
              <a:gd name="connsiteY57" fmla="*/ 1816924 h 2998519"/>
              <a:gd name="connsiteX58" fmla="*/ 2262249 w 4049485"/>
              <a:gd name="connsiteY58" fmla="*/ 1799111 h 2998519"/>
              <a:gd name="connsiteX59" fmla="*/ 2208810 w 4049485"/>
              <a:gd name="connsiteY59" fmla="*/ 1757548 h 2998519"/>
              <a:gd name="connsiteX60" fmla="*/ 2208810 w 4049485"/>
              <a:gd name="connsiteY60" fmla="*/ 1704109 h 2998519"/>
              <a:gd name="connsiteX61" fmla="*/ 2208810 w 4049485"/>
              <a:gd name="connsiteY61" fmla="*/ 1638794 h 2998519"/>
              <a:gd name="connsiteX62" fmla="*/ 2250374 w 4049485"/>
              <a:gd name="connsiteY62" fmla="*/ 1531916 h 2998519"/>
              <a:gd name="connsiteX63" fmla="*/ 2291937 w 4049485"/>
              <a:gd name="connsiteY63" fmla="*/ 1460665 h 2998519"/>
              <a:gd name="connsiteX64" fmla="*/ 2274124 w 4049485"/>
              <a:gd name="connsiteY64" fmla="*/ 1371600 h 2998519"/>
              <a:gd name="connsiteX65" fmla="*/ 2268187 w 4049485"/>
              <a:gd name="connsiteY65" fmla="*/ 1306285 h 2998519"/>
              <a:gd name="connsiteX66" fmla="*/ 2280062 w 4049485"/>
              <a:gd name="connsiteY66" fmla="*/ 1187532 h 2998519"/>
              <a:gd name="connsiteX67" fmla="*/ 2321625 w 4049485"/>
              <a:gd name="connsiteY67" fmla="*/ 1134093 h 2998519"/>
              <a:gd name="connsiteX68" fmla="*/ 2428503 w 4049485"/>
              <a:gd name="connsiteY68" fmla="*/ 1074716 h 2998519"/>
              <a:gd name="connsiteX69" fmla="*/ 2499755 w 4049485"/>
              <a:gd name="connsiteY69" fmla="*/ 1092529 h 2998519"/>
              <a:gd name="connsiteX70" fmla="*/ 2559132 w 4049485"/>
              <a:gd name="connsiteY70" fmla="*/ 1157844 h 2998519"/>
              <a:gd name="connsiteX71" fmla="*/ 2648197 w 4049485"/>
              <a:gd name="connsiteY71" fmla="*/ 1229096 h 2998519"/>
              <a:gd name="connsiteX72" fmla="*/ 2725387 w 4049485"/>
              <a:gd name="connsiteY72" fmla="*/ 1270659 h 2998519"/>
              <a:gd name="connsiteX73" fmla="*/ 2826327 w 4049485"/>
              <a:gd name="connsiteY73" fmla="*/ 1282535 h 2998519"/>
              <a:gd name="connsiteX74" fmla="*/ 2927267 w 4049485"/>
              <a:gd name="connsiteY74" fmla="*/ 1235033 h 2998519"/>
              <a:gd name="connsiteX75" fmla="*/ 3075709 w 4049485"/>
              <a:gd name="connsiteY75" fmla="*/ 1175657 h 2998519"/>
              <a:gd name="connsiteX76" fmla="*/ 3093522 w 4049485"/>
              <a:gd name="connsiteY76" fmla="*/ 1104405 h 2998519"/>
              <a:gd name="connsiteX77" fmla="*/ 3212275 w 4049485"/>
              <a:gd name="connsiteY77" fmla="*/ 1033153 h 2998519"/>
              <a:gd name="connsiteX78" fmla="*/ 3342903 w 4049485"/>
              <a:gd name="connsiteY78" fmla="*/ 944088 h 2998519"/>
              <a:gd name="connsiteX79" fmla="*/ 3443844 w 4049485"/>
              <a:gd name="connsiteY79" fmla="*/ 884711 h 2998519"/>
              <a:gd name="connsiteX80" fmla="*/ 3443844 w 4049485"/>
              <a:gd name="connsiteY80" fmla="*/ 884711 h 2998519"/>
              <a:gd name="connsiteX81" fmla="*/ 3532909 w 4049485"/>
              <a:gd name="connsiteY81" fmla="*/ 955963 h 2998519"/>
              <a:gd name="connsiteX82" fmla="*/ 3716976 w 4049485"/>
              <a:gd name="connsiteY82" fmla="*/ 973776 h 2998519"/>
              <a:gd name="connsiteX83" fmla="*/ 4049485 w 4049485"/>
              <a:gd name="connsiteY83" fmla="*/ 979714 h 2998519"/>
              <a:gd name="connsiteX84" fmla="*/ 4013859 w 4049485"/>
              <a:gd name="connsiteY84" fmla="*/ 35626 h 2998519"/>
              <a:gd name="connsiteX85" fmla="*/ 0 w 4049485"/>
              <a:gd name="connsiteY85" fmla="*/ 0 h 2998519"/>
              <a:gd name="connsiteX86" fmla="*/ 17812 w 4049485"/>
              <a:gd name="connsiteY86" fmla="*/ 1312223 h 2998519"/>
              <a:gd name="connsiteX0" fmla="*/ 17812 w 4049485"/>
              <a:gd name="connsiteY0" fmla="*/ 1371600 h 2998519"/>
              <a:gd name="connsiteX1" fmla="*/ 118753 w 4049485"/>
              <a:gd name="connsiteY1" fmla="*/ 1442852 h 2998519"/>
              <a:gd name="connsiteX2" fmla="*/ 207818 w 4049485"/>
              <a:gd name="connsiteY2" fmla="*/ 1555667 h 2998519"/>
              <a:gd name="connsiteX3" fmla="*/ 273132 w 4049485"/>
              <a:gd name="connsiteY3" fmla="*/ 1597231 h 2998519"/>
              <a:gd name="connsiteX4" fmla="*/ 350322 w 4049485"/>
              <a:gd name="connsiteY4" fmla="*/ 1644732 h 2998519"/>
              <a:gd name="connsiteX5" fmla="*/ 350322 w 4049485"/>
              <a:gd name="connsiteY5" fmla="*/ 1644732 h 2998519"/>
              <a:gd name="connsiteX6" fmla="*/ 397823 w 4049485"/>
              <a:gd name="connsiteY6" fmla="*/ 1674420 h 2998519"/>
              <a:gd name="connsiteX7" fmla="*/ 445324 w 4049485"/>
              <a:gd name="connsiteY7" fmla="*/ 1656607 h 2998519"/>
              <a:gd name="connsiteX8" fmla="*/ 480950 w 4049485"/>
              <a:gd name="connsiteY8" fmla="*/ 1686296 h 2998519"/>
              <a:gd name="connsiteX9" fmla="*/ 564077 w 4049485"/>
              <a:gd name="connsiteY9" fmla="*/ 1704109 h 2998519"/>
              <a:gd name="connsiteX10" fmla="*/ 629392 w 4049485"/>
              <a:gd name="connsiteY10" fmla="*/ 1644732 h 2998519"/>
              <a:gd name="connsiteX11" fmla="*/ 676893 w 4049485"/>
              <a:gd name="connsiteY11" fmla="*/ 1597231 h 2998519"/>
              <a:gd name="connsiteX12" fmla="*/ 694706 w 4049485"/>
              <a:gd name="connsiteY12" fmla="*/ 1567542 h 2998519"/>
              <a:gd name="connsiteX13" fmla="*/ 748145 w 4049485"/>
              <a:gd name="connsiteY13" fmla="*/ 1549729 h 2998519"/>
              <a:gd name="connsiteX14" fmla="*/ 789709 w 4049485"/>
              <a:gd name="connsiteY14" fmla="*/ 1555667 h 2998519"/>
              <a:gd name="connsiteX15" fmla="*/ 825335 w 4049485"/>
              <a:gd name="connsiteY15" fmla="*/ 1573480 h 2998519"/>
              <a:gd name="connsiteX16" fmla="*/ 860961 w 4049485"/>
              <a:gd name="connsiteY16" fmla="*/ 1567542 h 2998519"/>
              <a:gd name="connsiteX17" fmla="*/ 884711 w 4049485"/>
              <a:gd name="connsiteY17" fmla="*/ 1555667 h 2998519"/>
              <a:gd name="connsiteX18" fmla="*/ 938150 w 4049485"/>
              <a:gd name="connsiteY18" fmla="*/ 1615044 h 2998519"/>
              <a:gd name="connsiteX19" fmla="*/ 1050966 w 4049485"/>
              <a:gd name="connsiteY19" fmla="*/ 1662545 h 2998519"/>
              <a:gd name="connsiteX20" fmla="*/ 1039090 w 4049485"/>
              <a:gd name="connsiteY20" fmla="*/ 1715984 h 2998519"/>
              <a:gd name="connsiteX21" fmla="*/ 1080654 w 4049485"/>
              <a:gd name="connsiteY21" fmla="*/ 1769423 h 2998519"/>
              <a:gd name="connsiteX22" fmla="*/ 1062841 w 4049485"/>
              <a:gd name="connsiteY22" fmla="*/ 1810987 h 2998519"/>
              <a:gd name="connsiteX23" fmla="*/ 1104405 w 4049485"/>
              <a:gd name="connsiteY23" fmla="*/ 1888176 h 2998519"/>
              <a:gd name="connsiteX24" fmla="*/ 1122218 w 4049485"/>
              <a:gd name="connsiteY24" fmla="*/ 1917865 h 2998519"/>
              <a:gd name="connsiteX25" fmla="*/ 997527 w 4049485"/>
              <a:gd name="connsiteY25" fmla="*/ 2107870 h 2998519"/>
              <a:gd name="connsiteX26" fmla="*/ 1021277 w 4049485"/>
              <a:gd name="connsiteY26" fmla="*/ 2274124 h 2998519"/>
              <a:gd name="connsiteX27" fmla="*/ 1092529 w 4049485"/>
              <a:gd name="connsiteY27" fmla="*/ 2386940 h 2998519"/>
              <a:gd name="connsiteX28" fmla="*/ 1151906 w 4049485"/>
              <a:gd name="connsiteY28" fmla="*/ 2523506 h 2998519"/>
              <a:gd name="connsiteX29" fmla="*/ 1151906 w 4049485"/>
              <a:gd name="connsiteY29" fmla="*/ 2612571 h 2998519"/>
              <a:gd name="connsiteX30" fmla="*/ 1169719 w 4049485"/>
              <a:gd name="connsiteY30" fmla="*/ 2701636 h 2998519"/>
              <a:gd name="connsiteX31" fmla="*/ 1193470 w 4049485"/>
              <a:gd name="connsiteY31" fmla="*/ 2766950 h 2998519"/>
              <a:gd name="connsiteX32" fmla="*/ 1312223 w 4049485"/>
              <a:gd name="connsiteY32" fmla="*/ 2820389 h 2998519"/>
              <a:gd name="connsiteX33" fmla="*/ 1359724 w 4049485"/>
              <a:gd name="connsiteY33" fmla="*/ 2832265 h 2998519"/>
              <a:gd name="connsiteX34" fmla="*/ 1472540 w 4049485"/>
              <a:gd name="connsiteY34" fmla="*/ 2909454 h 2998519"/>
              <a:gd name="connsiteX35" fmla="*/ 1609106 w 4049485"/>
              <a:gd name="connsiteY35" fmla="*/ 2974768 h 2998519"/>
              <a:gd name="connsiteX36" fmla="*/ 1840675 w 4049485"/>
              <a:gd name="connsiteY36" fmla="*/ 2998519 h 2998519"/>
              <a:gd name="connsiteX37" fmla="*/ 1864425 w 4049485"/>
              <a:gd name="connsiteY37" fmla="*/ 2974768 h 2998519"/>
              <a:gd name="connsiteX38" fmla="*/ 2072244 w 4049485"/>
              <a:gd name="connsiteY38" fmla="*/ 2992581 h 2998519"/>
              <a:gd name="connsiteX39" fmla="*/ 2268187 w 4049485"/>
              <a:gd name="connsiteY39" fmla="*/ 2962893 h 2998519"/>
              <a:gd name="connsiteX40" fmla="*/ 2511631 w 4049485"/>
              <a:gd name="connsiteY40" fmla="*/ 2927267 h 2998519"/>
              <a:gd name="connsiteX41" fmla="*/ 2565070 w 4049485"/>
              <a:gd name="connsiteY41" fmla="*/ 2867891 h 2998519"/>
              <a:gd name="connsiteX42" fmla="*/ 2541319 w 4049485"/>
              <a:gd name="connsiteY42" fmla="*/ 2802576 h 2998519"/>
              <a:gd name="connsiteX43" fmla="*/ 2505693 w 4049485"/>
              <a:gd name="connsiteY43" fmla="*/ 2737262 h 2998519"/>
              <a:gd name="connsiteX44" fmla="*/ 2487880 w 4049485"/>
              <a:gd name="connsiteY44" fmla="*/ 2660072 h 2998519"/>
              <a:gd name="connsiteX45" fmla="*/ 2464129 w 4049485"/>
              <a:gd name="connsiteY45" fmla="*/ 2582883 h 2998519"/>
              <a:gd name="connsiteX46" fmla="*/ 2464129 w 4049485"/>
              <a:gd name="connsiteY46" fmla="*/ 2553194 h 2998519"/>
              <a:gd name="connsiteX47" fmla="*/ 2505693 w 4049485"/>
              <a:gd name="connsiteY47" fmla="*/ 2523506 h 2998519"/>
              <a:gd name="connsiteX48" fmla="*/ 2535381 w 4049485"/>
              <a:gd name="connsiteY48" fmla="*/ 2481942 h 2998519"/>
              <a:gd name="connsiteX49" fmla="*/ 2571007 w 4049485"/>
              <a:gd name="connsiteY49" fmla="*/ 2446316 h 2998519"/>
              <a:gd name="connsiteX50" fmla="*/ 2588820 w 4049485"/>
              <a:gd name="connsiteY50" fmla="*/ 2392878 h 2998519"/>
              <a:gd name="connsiteX51" fmla="*/ 2630384 w 4049485"/>
              <a:gd name="connsiteY51" fmla="*/ 2309750 h 2998519"/>
              <a:gd name="connsiteX52" fmla="*/ 2547257 w 4049485"/>
              <a:gd name="connsiteY52" fmla="*/ 2190997 h 2998519"/>
              <a:gd name="connsiteX53" fmla="*/ 2481942 w 4049485"/>
              <a:gd name="connsiteY53" fmla="*/ 2143496 h 2998519"/>
              <a:gd name="connsiteX54" fmla="*/ 2428503 w 4049485"/>
              <a:gd name="connsiteY54" fmla="*/ 2030680 h 2998519"/>
              <a:gd name="connsiteX55" fmla="*/ 2351314 w 4049485"/>
              <a:gd name="connsiteY55" fmla="*/ 1935678 h 2998519"/>
              <a:gd name="connsiteX56" fmla="*/ 2327563 w 4049485"/>
              <a:gd name="connsiteY56" fmla="*/ 1876301 h 2998519"/>
              <a:gd name="connsiteX57" fmla="*/ 2321625 w 4049485"/>
              <a:gd name="connsiteY57" fmla="*/ 1816924 h 2998519"/>
              <a:gd name="connsiteX58" fmla="*/ 2262249 w 4049485"/>
              <a:gd name="connsiteY58" fmla="*/ 1799111 h 2998519"/>
              <a:gd name="connsiteX59" fmla="*/ 2208810 w 4049485"/>
              <a:gd name="connsiteY59" fmla="*/ 1757548 h 2998519"/>
              <a:gd name="connsiteX60" fmla="*/ 2208810 w 4049485"/>
              <a:gd name="connsiteY60" fmla="*/ 1704109 h 2998519"/>
              <a:gd name="connsiteX61" fmla="*/ 2208810 w 4049485"/>
              <a:gd name="connsiteY61" fmla="*/ 1638794 h 2998519"/>
              <a:gd name="connsiteX62" fmla="*/ 2250374 w 4049485"/>
              <a:gd name="connsiteY62" fmla="*/ 1531916 h 2998519"/>
              <a:gd name="connsiteX63" fmla="*/ 2291937 w 4049485"/>
              <a:gd name="connsiteY63" fmla="*/ 1460665 h 2998519"/>
              <a:gd name="connsiteX64" fmla="*/ 2274124 w 4049485"/>
              <a:gd name="connsiteY64" fmla="*/ 1371600 h 2998519"/>
              <a:gd name="connsiteX65" fmla="*/ 2268187 w 4049485"/>
              <a:gd name="connsiteY65" fmla="*/ 1306285 h 2998519"/>
              <a:gd name="connsiteX66" fmla="*/ 2280062 w 4049485"/>
              <a:gd name="connsiteY66" fmla="*/ 1187532 h 2998519"/>
              <a:gd name="connsiteX67" fmla="*/ 2321625 w 4049485"/>
              <a:gd name="connsiteY67" fmla="*/ 1134093 h 2998519"/>
              <a:gd name="connsiteX68" fmla="*/ 2428503 w 4049485"/>
              <a:gd name="connsiteY68" fmla="*/ 1074716 h 2998519"/>
              <a:gd name="connsiteX69" fmla="*/ 2499755 w 4049485"/>
              <a:gd name="connsiteY69" fmla="*/ 1092529 h 2998519"/>
              <a:gd name="connsiteX70" fmla="*/ 2559132 w 4049485"/>
              <a:gd name="connsiteY70" fmla="*/ 1157844 h 2998519"/>
              <a:gd name="connsiteX71" fmla="*/ 2648197 w 4049485"/>
              <a:gd name="connsiteY71" fmla="*/ 1229096 h 2998519"/>
              <a:gd name="connsiteX72" fmla="*/ 2725387 w 4049485"/>
              <a:gd name="connsiteY72" fmla="*/ 1270659 h 2998519"/>
              <a:gd name="connsiteX73" fmla="*/ 2826327 w 4049485"/>
              <a:gd name="connsiteY73" fmla="*/ 1282535 h 2998519"/>
              <a:gd name="connsiteX74" fmla="*/ 2927267 w 4049485"/>
              <a:gd name="connsiteY74" fmla="*/ 1235033 h 2998519"/>
              <a:gd name="connsiteX75" fmla="*/ 3075709 w 4049485"/>
              <a:gd name="connsiteY75" fmla="*/ 1175657 h 2998519"/>
              <a:gd name="connsiteX76" fmla="*/ 3093522 w 4049485"/>
              <a:gd name="connsiteY76" fmla="*/ 1104405 h 2998519"/>
              <a:gd name="connsiteX77" fmla="*/ 3212275 w 4049485"/>
              <a:gd name="connsiteY77" fmla="*/ 1033153 h 2998519"/>
              <a:gd name="connsiteX78" fmla="*/ 3342903 w 4049485"/>
              <a:gd name="connsiteY78" fmla="*/ 944088 h 2998519"/>
              <a:gd name="connsiteX79" fmla="*/ 3443844 w 4049485"/>
              <a:gd name="connsiteY79" fmla="*/ 884711 h 2998519"/>
              <a:gd name="connsiteX80" fmla="*/ 3443844 w 4049485"/>
              <a:gd name="connsiteY80" fmla="*/ 884711 h 2998519"/>
              <a:gd name="connsiteX81" fmla="*/ 3716976 w 4049485"/>
              <a:gd name="connsiteY81" fmla="*/ 973776 h 2998519"/>
              <a:gd name="connsiteX82" fmla="*/ 4049485 w 4049485"/>
              <a:gd name="connsiteY82" fmla="*/ 979714 h 2998519"/>
              <a:gd name="connsiteX83" fmla="*/ 4013859 w 4049485"/>
              <a:gd name="connsiteY83" fmla="*/ 35626 h 2998519"/>
              <a:gd name="connsiteX84" fmla="*/ 0 w 4049485"/>
              <a:gd name="connsiteY84" fmla="*/ 0 h 2998519"/>
              <a:gd name="connsiteX85" fmla="*/ 17812 w 4049485"/>
              <a:gd name="connsiteY85" fmla="*/ 1312223 h 2998519"/>
              <a:gd name="connsiteX0" fmla="*/ 17812 w 4049485"/>
              <a:gd name="connsiteY0" fmla="*/ 1371600 h 2998519"/>
              <a:gd name="connsiteX1" fmla="*/ 118753 w 4049485"/>
              <a:gd name="connsiteY1" fmla="*/ 1442852 h 2998519"/>
              <a:gd name="connsiteX2" fmla="*/ 207818 w 4049485"/>
              <a:gd name="connsiteY2" fmla="*/ 1555667 h 2998519"/>
              <a:gd name="connsiteX3" fmla="*/ 273132 w 4049485"/>
              <a:gd name="connsiteY3" fmla="*/ 1597231 h 2998519"/>
              <a:gd name="connsiteX4" fmla="*/ 350322 w 4049485"/>
              <a:gd name="connsiteY4" fmla="*/ 1644732 h 2998519"/>
              <a:gd name="connsiteX5" fmla="*/ 350322 w 4049485"/>
              <a:gd name="connsiteY5" fmla="*/ 1644732 h 2998519"/>
              <a:gd name="connsiteX6" fmla="*/ 397823 w 4049485"/>
              <a:gd name="connsiteY6" fmla="*/ 1674420 h 2998519"/>
              <a:gd name="connsiteX7" fmla="*/ 445324 w 4049485"/>
              <a:gd name="connsiteY7" fmla="*/ 1656607 h 2998519"/>
              <a:gd name="connsiteX8" fmla="*/ 480950 w 4049485"/>
              <a:gd name="connsiteY8" fmla="*/ 1686296 h 2998519"/>
              <a:gd name="connsiteX9" fmla="*/ 564077 w 4049485"/>
              <a:gd name="connsiteY9" fmla="*/ 1704109 h 2998519"/>
              <a:gd name="connsiteX10" fmla="*/ 629392 w 4049485"/>
              <a:gd name="connsiteY10" fmla="*/ 1644732 h 2998519"/>
              <a:gd name="connsiteX11" fmla="*/ 676893 w 4049485"/>
              <a:gd name="connsiteY11" fmla="*/ 1597231 h 2998519"/>
              <a:gd name="connsiteX12" fmla="*/ 694706 w 4049485"/>
              <a:gd name="connsiteY12" fmla="*/ 1567542 h 2998519"/>
              <a:gd name="connsiteX13" fmla="*/ 748145 w 4049485"/>
              <a:gd name="connsiteY13" fmla="*/ 1549729 h 2998519"/>
              <a:gd name="connsiteX14" fmla="*/ 789709 w 4049485"/>
              <a:gd name="connsiteY14" fmla="*/ 1555667 h 2998519"/>
              <a:gd name="connsiteX15" fmla="*/ 825335 w 4049485"/>
              <a:gd name="connsiteY15" fmla="*/ 1573480 h 2998519"/>
              <a:gd name="connsiteX16" fmla="*/ 860961 w 4049485"/>
              <a:gd name="connsiteY16" fmla="*/ 1567542 h 2998519"/>
              <a:gd name="connsiteX17" fmla="*/ 884711 w 4049485"/>
              <a:gd name="connsiteY17" fmla="*/ 1555667 h 2998519"/>
              <a:gd name="connsiteX18" fmla="*/ 938150 w 4049485"/>
              <a:gd name="connsiteY18" fmla="*/ 1615044 h 2998519"/>
              <a:gd name="connsiteX19" fmla="*/ 1050966 w 4049485"/>
              <a:gd name="connsiteY19" fmla="*/ 1662545 h 2998519"/>
              <a:gd name="connsiteX20" fmla="*/ 1039090 w 4049485"/>
              <a:gd name="connsiteY20" fmla="*/ 1715984 h 2998519"/>
              <a:gd name="connsiteX21" fmla="*/ 1080654 w 4049485"/>
              <a:gd name="connsiteY21" fmla="*/ 1769423 h 2998519"/>
              <a:gd name="connsiteX22" fmla="*/ 1062841 w 4049485"/>
              <a:gd name="connsiteY22" fmla="*/ 1810987 h 2998519"/>
              <a:gd name="connsiteX23" fmla="*/ 1104405 w 4049485"/>
              <a:gd name="connsiteY23" fmla="*/ 1888176 h 2998519"/>
              <a:gd name="connsiteX24" fmla="*/ 1122218 w 4049485"/>
              <a:gd name="connsiteY24" fmla="*/ 1917865 h 2998519"/>
              <a:gd name="connsiteX25" fmla="*/ 997527 w 4049485"/>
              <a:gd name="connsiteY25" fmla="*/ 2107870 h 2998519"/>
              <a:gd name="connsiteX26" fmla="*/ 1021277 w 4049485"/>
              <a:gd name="connsiteY26" fmla="*/ 2274124 h 2998519"/>
              <a:gd name="connsiteX27" fmla="*/ 1092529 w 4049485"/>
              <a:gd name="connsiteY27" fmla="*/ 2386940 h 2998519"/>
              <a:gd name="connsiteX28" fmla="*/ 1151906 w 4049485"/>
              <a:gd name="connsiteY28" fmla="*/ 2523506 h 2998519"/>
              <a:gd name="connsiteX29" fmla="*/ 1151906 w 4049485"/>
              <a:gd name="connsiteY29" fmla="*/ 2612571 h 2998519"/>
              <a:gd name="connsiteX30" fmla="*/ 1169719 w 4049485"/>
              <a:gd name="connsiteY30" fmla="*/ 2701636 h 2998519"/>
              <a:gd name="connsiteX31" fmla="*/ 1193470 w 4049485"/>
              <a:gd name="connsiteY31" fmla="*/ 2766950 h 2998519"/>
              <a:gd name="connsiteX32" fmla="*/ 1312223 w 4049485"/>
              <a:gd name="connsiteY32" fmla="*/ 2820389 h 2998519"/>
              <a:gd name="connsiteX33" fmla="*/ 1359724 w 4049485"/>
              <a:gd name="connsiteY33" fmla="*/ 2832265 h 2998519"/>
              <a:gd name="connsiteX34" fmla="*/ 1472540 w 4049485"/>
              <a:gd name="connsiteY34" fmla="*/ 2909454 h 2998519"/>
              <a:gd name="connsiteX35" fmla="*/ 1609106 w 4049485"/>
              <a:gd name="connsiteY35" fmla="*/ 2974768 h 2998519"/>
              <a:gd name="connsiteX36" fmla="*/ 1840675 w 4049485"/>
              <a:gd name="connsiteY36" fmla="*/ 2998519 h 2998519"/>
              <a:gd name="connsiteX37" fmla="*/ 1864425 w 4049485"/>
              <a:gd name="connsiteY37" fmla="*/ 2974768 h 2998519"/>
              <a:gd name="connsiteX38" fmla="*/ 2072244 w 4049485"/>
              <a:gd name="connsiteY38" fmla="*/ 2992581 h 2998519"/>
              <a:gd name="connsiteX39" fmla="*/ 2268187 w 4049485"/>
              <a:gd name="connsiteY39" fmla="*/ 2962893 h 2998519"/>
              <a:gd name="connsiteX40" fmla="*/ 2511631 w 4049485"/>
              <a:gd name="connsiteY40" fmla="*/ 2927267 h 2998519"/>
              <a:gd name="connsiteX41" fmla="*/ 2565070 w 4049485"/>
              <a:gd name="connsiteY41" fmla="*/ 2867891 h 2998519"/>
              <a:gd name="connsiteX42" fmla="*/ 2541319 w 4049485"/>
              <a:gd name="connsiteY42" fmla="*/ 2802576 h 2998519"/>
              <a:gd name="connsiteX43" fmla="*/ 2505693 w 4049485"/>
              <a:gd name="connsiteY43" fmla="*/ 2737262 h 2998519"/>
              <a:gd name="connsiteX44" fmla="*/ 2487880 w 4049485"/>
              <a:gd name="connsiteY44" fmla="*/ 2660072 h 2998519"/>
              <a:gd name="connsiteX45" fmla="*/ 2464129 w 4049485"/>
              <a:gd name="connsiteY45" fmla="*/ 2582883 h 2998519"/>
              <a:gd name="connsiteX46" fmla="*/ 2464129 w 4049485"/>
              <a:gd name="connsiteY46" fmla="*/ 2553194 h 2998519"/>
              <a:gd name="connsiteX47" fmla="*/ 2505693 w 4049485"/>
              <a:gd name="connsiteY47" fmla="*/ 2523506 h 2998519"/>
              <a:gd name="connsiteX48" fmla="*/ 2535381 w 4049485"/>
              <a:gd name="connsiteY48" fmla="*/ 2481942 h 2998519"/>
              <a:gd name="connsiteX49" fmla="*/ 2571007 w 4049485"/>
              <a:gd name="connsiteY49" fmla="*/ 2446316 h 2998519"/>
              <a:gd name="connsiteX50" fmla="*/ 2588820 w 4049485"/>
              <a:gd name="connsiteY50" fmla="*/ 2392878 h 2998519"/>
              <a:gd name="connsiteX51" fmla="*/ 2630384 w 4049485"/>
              <a:gd name="connsiteY51" fmla="*/ 2309750 h 2998519"/>
              <a:gd name="connsiteX52" fmla="*/ 2547257 w 4049485"/>
              <a:gd name="connsiteY52" fmla="*/ 2190997 h 2998519"/>
              <a:gd name="connsiteX53" fmla="*/ 2481942 w 4049485"/>
              <a:gd name="connsiteY53" fmla="*/ 2143496 h 2998519"/>
              <a:gd name="connsiteX54" fmla="*/ 2428503 w 4049485"/>
              <a:gd name="connsiteY54" fmla="*/ 2030680 h 2998519"/>
              <a:gd name="connsiteX55" fmla="*/ 2351314 w 4049485"/>
              <a:gd name="connsiteY55" fmla="*/ 1935678 h 2998519"/>
              <a:gd name="connsiteX56" fmla="*/ 2327563 w 4049485"/>
              <a:gd name="connsiteY56" fmla="*/ 1876301 h 2998519"/>
              <a:gd name="connsiteX57" fmla="*/ 2321625 w 4049485"/>
              <a:gd name="connsiteY57" fmla="*/ 1816924 h 2998519"/>
              <a:gd name="connsiteX58" fmla="*/ 2262249 w 4049485"/>
              <a:gd name="connsiteY58" fmla="*/ 1799111 h 2998519"/>
              <a:gd name="connsiteX59" fmla="*/ 2208810 w 4049485"/>
              <a:gd name="connsiteY59" fmla="*/ 1757548 h 2998519"/>
              <a:gd name="connsiteX60" fmla="*/ 2208810 w 4049485"/>
              <a:gd name="connsiteY60" fmla="*/ 1704109 h 2998519"/>
              <a:gd name="connsiteX61" fmla="*/ 2208810 w 4049485"/>
              <a:gd name="connsiteY61" fmla="*/ 1638794 h 2998519"/>
              <a:gd name="connsiteX62" fmla="*/ 2250374 w 4049485"/>
              <a:gd name="connsiteY62" fmla="*/ 1531916 h 2998519"/>
              <a:gd name="connsiteX63" fmla="*/ 2291937 w 4049485"/>
              <a:gd name="connsiteY63" fmla="*/ 1460665 h 2998519"/>
              <a:gd name="connsiteX64" fmla="*/ 2274124 w 4049485"/>
              <a:gd name="connsiteY64" fmla="*/ 1371600 h 2998519"/>
              <a:gd name="connsiteX65" fmla="*/ 2268187 w 4049485"/>
              <a:gd name="connsiteY65" fmla="*/ 1306285 h 2998519"/>
              <a:gd name="connsiteX66" fmla="*/ 2280062 w 4049485"/>
              <a:gd name="connsiteY66" fmla="*/ 1187532 h 2998519"/>
              <a:gd name="connsiteX67" fmla="*/ 2321625 w 4049485"/>
              <a:gd name="connsiteY67" fmla="*/ 1134093 h 2998519"/>
              <a:gd name="connsiteX68" fmla="*/ 2428503 w 4049485"/>
              <a:gd name="connsiteY68" fmla="*/ 1074716 h 2998519"/>
              <a:gd name="connsiteX69" fmla="*/ 2499755 w 4049485"/>
              <a:gd name="connsiteY69" fmla="*/ 1092529 h 2998519"/>
              <a:gd name="connsiteX70" fmla="*/ 2559132 w 4049485"/>
              <a:gd name="connsiteY70" fmla="*/ 1157844 h 2998519"/>
              <a:gd name="connsiteX71" fmla="*/ 2648197 w 4049485"/>
              <a:gd name="connsiteY71" fmla="*/ 1229096 h 2998519"/>
              <a:gd name="connsiteX72" fmla="*/ 2725387 w 4049485"/>
              <a:gd name="connsiteY72" fmla="*/ 1270659 h 2998519"/>
              <a:gd name="connsiteX73" fmla="*/ 2826327 w 4049485"/>
              <a:gd name="connsiteY73" fmla="*/ 1282535 h 2998519"/>
              <a:gd name="connsiteX74" fmla="*/ 2927267 w 4049485"/>
              <a:gd name="connsiteY74" fmla="*/ 1235033 h 2998519"/>
              <a:gd name="connsiteX75" fmla="*/ 3075709 w 4049485"/>
              <a:gd name="connsiteY75" fmla="*/ 1175657 h 2998519"/>
              <a:gd name="connsiteX76" fmla="*/ 3093522 w 4049485"/>
              <a:gd name="connsiteY76" fmla="*/ 1104405 h 2998519"/>
              <a:gd name="connsiteX77" fmla="*/ 3212275 w 4049485"/>
              <a:gd name="connsiteY77" fmla="*/ 1033153 h 2998519"/>
              <a:gd name="connsiteX78" fmla="*/ 3342903 w 4049485"/>
              <a:gd name="connsiteY78" fmla="*/ 944088 h 2998519"/>
              <a:gd name="connsiteX79" fmla="*/ 3443844 w 4049485"/>
              <a:gd name="connsiteY79" fmla="*/ 884711 h 2998519"/>
              <a:gd name="connsiteX80" fmla="*/ 3443844 w 4049485"/>
              <a:gd name="connsiteY80" fmla="*/ 884711 h 2998519"/>
              <a:gd name="connsiteX81" fmla="*/ 4049485 w 4049485"/>
              <a:gd name="connsiteY81" fmla="*/ 979714 h 2998519"/>
              <a:gd name="connsiteX82" fmla="*/ 4013859 w 4049485"/>
              <a:gd name="connsiteY82" fmla="*/ 35626 h 2998519"/>
              <a:gd name="connsiteX83" fmla="*/ 0 w 4049485"/>
              <a:gd name="connsiteY83" fmla="*/ 0 h 2998519"/>
              <a:gd name="connsiteX84" fmla="*/ 17812 w 4049485"/>
              <a:gd name="connsiteY84" fmla="*/ 1312223 h 2998519"/>
              <a:gd name="connsiteX0" fmla="*/ 17812 w 4013859"/>
              <a:gd name="connsiteY0" fmla="*/ 1371600 h 2998519"/>
              <a:gd name="connsiteX1" fmla="*/ 118753 w 4013859"/>
              <a:gd name="connsiteY1" fmla="*/ 1442852 h 2998519"/>
              <a:gd name="connsiteX2" fmla="*/ 207818 w 4013859"/>
              <a:gd name="connsiteY2" fmla="*/ 1555667 h 2998519"/>
              <a:gd name="connsiteX3" fmla="*/ 273132 w 4013859"/>
              <a:gd name="connsiteY3" fmla="*/ 1597231 h 2998519"/>
              <a:gd name="connsiteX4" fmla="*/ 350322 w 4013859"/>
              <a:gd name="connsiteY4" fmla="*/ 1644732 h 2998519"/>
              <a:gd name="connsiteX5" fmla="*/ 350322 w 4013859"/>
              <a:gd name="connsiteY5" fmla="*/ 1644732 h 2998519"/>
              <a:gd name="connsiteX6" fmla="*/ 397823 w 4013859"/>
              <a:gd name="connsiteY6" fmla="*/ 1674420 h 2998519"/>
              <a:gd name="connsiteX7" fmla="*/ 445324 w 4013859"/>
              <a:gd name="connsiteY7" fmla="*/ 1656607 h 2998519"/>
              <a:gd name="connsiteX8" fmla="*/ 480950 w 4013859"/>
              <a:gd name="connsiteY8" fmla="*/ 1686296 h 2998519"/>
              <a:gd name="connsiteX9" fmla="*/ 564077 w 4013859"/>
              <a:gd name="connsiteY9" fmla="*/ 1704109 h 2998519"/>
              <a:gd name="connsiteX10" fmla="*/ 629392 w 4013859"/>
              <a:gd name="connsiteY10" fmla="*/ 1644732 h 2998519"/>
              <a:gd name="connsiteX11" fmla="*/ 676893 w 4013859"/>
              <a:gd name="connsiteY11" fmla="*/ 1597231 h 2998519"/>
              <a:gd name="connsiteX12" fmla="*/ 694706 w 4013859"/>
              <a:gd name="connsiteY12" fmla="*/ 1567542 h 2998519"/>
              <a:gd name="connsiteX13" fmla="*/ 748145 w 4013859"/>
              <a:gd name="connsiteY13" fmla="*/ 1549729 h 2998519"/>
              <a:gd name="connsiteX14" fmla="*/ 789709 w 4013859"/>
              <a:gd name="connsiteY14" fmla="*/ 1555667 h 2998519"/>
              <a:gd name="connsiteX15" fmla="*/ 825335 w 4013859"/>
              <a:gd name="connsiteY15" fmla="*/ 1573480 h 2998519"/>
              <a:gd name="connsiteX16" fmla="*/ 860961 w 4013859"/>
              <a:gd name="connsiteY16" fmla="*/ 1567542 h 2998519"/>
              <a:gd name="connsiteX17" fmla="*/ 884711 w 4013859"/>
              <a:gd name="connsiteY17" fmla="*/ 1555667 h 2998519"/>
              <a:gd name="connsiteX18" fmla="*/ 938150 w 4013859"/>
              <a:gd name="connsiteY18" fmla="*/ 1615044 h 2998519"/>
              <a:gd name="connsiteX19" fmla="*/ 1050966 w 4013859"/>
              <a:gd name="connsiteY19" fmla="*/ 1662545 h 2998519"/>
              <a:gd name="connsiteX20" fmla="*/ 1039090 w 4013859"/>
              <a:gd name="connsiteY20" fmla="*/ 1715984 h 2998519"/>
              <a:gd name="connsiteX21" fmla="*/ 1080654 w 4013859"/>
              <a:gd name="connsiteY21" fmla="*/ 1769423 h 2998519"/>
              <a:gd name="connsiteX22" fmla="*/ 1062841 w 4013859"/>
              <a:gd name="connsiteY22" fmla="*/ 1810987 h 2998519"/>
              <a:gd name="connsiteX23" fmla="*/ 1104405 w 4013859"/>
              <a:gd name="connsiteY23" fmla="*/ 1888176 h 2998519"/>
              <a:gd name="connsiteX24" fmla="*/ 1122218 w 4013859"/>
              <a:gd name="connsiteY24" fmla="*/ 1917865 h 2998519"/>
              <a:gd name="connsiteX25" fmla="*/ 997527 w 4013859"/>
              <a:gd name="connsiteY25" fmla="*/ 2107870 h 2998519"/>
              <a:gd name="connsiteX26" fmla="*/ 1021277 w 4013859"/>
              <a:gd name="connsiteY26" fmla="*/ 2274124 h 2998519"/>
              <a:gd name="connsiteX27" fmla="*/ 1092529 w 4013859"/>
              <a:gd name="connsiteY27" fmla="*/ 2386940 h 2998519"/>
              <a:gd name="connsiteX28" fmla="*/ 1151906 w 4013859"/>
              <a:gd name="connsiteY28" fmla="*/ 2523506 h 2998519"/>
              <a:gd name="connsiteX29" fmla="*/ 1151906 w 4013859"/>
              <a:gd name="connsiteY29" fmla="*/ 2612571 h 2998519"/>
              <a:gd name="connsiteX30" fmla="*/ 1169719 w 4013859"/>
              <a:gd name="connsiteY30" fmla="*/ 2701636 h 2998519"/>
              <a:gd name="connsiteX31" fmla="*/ 1193470 w 4013859"/>
              <a:gd name="connsiteY31" fmla="*/ 2766950 h 2998519"/>
              <a:gd name="connsiteX32" fmla="*/ 1312223 w 4013859"/>
              <a:gd name="connsiteY32" fmla="*/ 2820389 h 2998519"/>
              <a:gd name="connsiteX33" fmla="*/ 1359724 w 4013859"/>
              <a:gd name="connsiteY33" fmla="*/ 2832265 h 2998519"/>
              <a:gd name="connsiteX34" fmla="*/ 1472540 w 4013859"/>
              <a:gd name="connsiteY34" fmla="*/ 2909454 h 2998519"/>
              <a:gd name="connsiteX35" fmla="*/ 1609106 w 4013859"/>
              <a:gd name="connsiteY35" fmla="*/ 2974768 h 2998519"/>
              <a:gd name="connsiteX36" fmla="*/ 1840675 w 4013859"/>
              <a:gd name="connsiteY36" fmla="*/ 2998519 h 2998519"/>
              <a:gd name="connsiteX37" fmla="*/ 1864425 w 4013859"/>
              <a:gd name="connsiteY37" fmla="*/ 2974768 h 2998519"/>
              <a:gd name="connsiteX38" fmla="*/ 2072244 w 4013859"/>
              <a:gd name="connsiteY38" fmla="*/ 2992581 h 2998519"/>
              <a:gd name="connsiteX39" fmla="*/ 2268187 w 4013859"/>
              <a:gd name="connsiteY39" fmla="*/ 2962893 h 2998519"/>
              <a:gd name="connsiteX40" fmla="*/ 2511631 w 4013859"/>
              <a:gd name="connsiteY40" fmla="*/ 2927267 h 2998519"/>
              <a:gd name="connsiteX41" fmla="*/ 2565070 w 4013859"/>
              <a:gd name="connsiteY41" fmla="*/ 2867891 h 2998519"/>
              <a:gd name="connsiteX42" fmla="*/ 2541319 w 4013859"/>
              <a:gd name="connsiteY42" fmla="*/ 2802576 h 2998519"/>
              <a:gd name="connsiteX43" fmla="*/ 2505693 w 4013859"/>
              <a:gd name="connsiteY43" fmla="*/ 2737262 h 2998519"/>
              <a:gd name="connsiteX44" fmla="*/ 2487880 w 4013859"/>
              <a:gd name="connsiteY44" fmla="*/ 2660072 h 2998519"/>
              <a:gd name="connsiteX45" fmla="*/ 2464129 w 4013859"/>
              <a:gd name="connsiteY45" fmla="*/ 2582883 h 2998519"/>
              <a:gd name="connsiteX46" fmla="*/ 2464129 w 4013859"/>
              <a:gd name="connsiteY46" fmla="*/ 2553194 h 2998519"/>
              <a:gd name="connsiteX47" fmla="*/ 2505693 w 4013859"/>
              <a:gd name="connsiteY47" fmla="*/ 2523506 h 2998519"/>
              <a:gd name="connsiteX48" fmla="*/ 2535381 w 4013859"/>
              <a:gd name="connsiteY48" fmla="*/ 2481942 h 2998519"/>
              <a:gd name="connsiteX49" fmla="*/ 2571007 w 4013859"/>
              <a:gd name="connsiteY49" fmla="*/ 2446316 h 2998519"/>
              <a:gd name="connsiteX50" fmla="*/ 2588820 w 4013859"/>
              <a:gd name="connsiteY50" fmla="*/ 2392878 h 2998519"/>
              <a:gd name="connsiteX51" fmla="*/ 2630384 w 4013859"/>
              <a:gd name="connsiteY51" fmla="*/ 2309750 h 2998519"/>
              <a:gd name="connsiteX52" fmla="*/ 2547257 w 4013859"/>
              <a:gd name="connsiteY52" fmla="*/ 2190997 h 2998519"/>
              <a:gd name="connsiteX53" fmla="*/ 2481942 w 4013859"/>
              <a:gd name="connsiteY53" fmla="*/ 2143496 h 2998519"/>
              <a:gd name="connsiteX54" fmla="*/ 2428503 w 4013859"/>
              <a:gd name="connsiteY54" fmla="*/ 2030680 h 2998519"/>
              <a:gd name="connsiteX55" fmla="*/ 2351314 w 4013859"/>
              <a:gd name="connsiteY55" fmla="*/ 1935678 h 2998519"/>
              <a:gd name="connsiteX56" fmla="*/ 2327563 w 4013859"/>
              <a:gd name="connsiteY56" fmla="*/ 1876301 h 2998519"/>
              <a:gd name="connsiteX57" fmla="*/ 2321625 w 4013859"/>
              <a:gd name="connsiteY57" fmla="*/ 1816924 h 2998519"/>
              <a:gd name="connsiteX58" fmla="*/ 2262249 w 4013859"/>
              <a:gd name="connsiteY58" fmla="*/ 1799111 h 2998519"/>
              <a:gd name="connsiteX59" fmla="*/ 2208810 w 4013859"/>
              <a:gd name="connsiteY59" fmla="*/ 1757548 h 2998519"/>
              <a:gd name="connsiteX60" fmla="*/ 2208810 w 4013859"/>
              <a:gd name="connsiteY60" fmla="*/ 1704109 h 2998519"/>
              <a:gd name="connsiteX61" fmla="*/ 2208810 w 4013859"/>
              <a:gd name="connsiteY61" fmla="*/ 1638794 h 2998519"/>
              <a:gd name="connsiteX62" fmla="*/ 2250374 w 4013859"/>
              <a:gd name="connsiteY62" fmla="*/ 1531916 h 2998519"/>
              <a:gd name="connsiteX63" fmla="*/ 2291937 w 4013859"/>
              <a:gd name="connsiteY63" fmla="*/ 1460665 h 2998519"/>
              <a:gd name="connsiteX64" fmla="*/ 2274124 w 4013859"/>
              <a:gd name="connsiteY64" fmla="*/ 1371600 h 2998519"/>
              <a:gd name="connsiteX65" fmla="*/ 2268187 w 4013859"/>
              <a:gd name="connsiteY65" fmla="*/ 1306285 h 2998519"/>
              <a:gd name="connsiteX66" fmla="*/ 2280062 w 4013859"/>
              <a:gd name="connsiteY66" fmla="*/ 1187532 h 2998519"/>
              <a:gd name="connsiteX67" fmla="*/ 2321625 w 4013859"/>
              <a:gd name="connsiteY67" fmla="*/ 1134093 h 2998519"/>
              <a:gd name="connsiteX68" fmla="*/ 2428503 w 4013859"/>
              <a:gd name="connsiteY68" fmla="*/ 1074716 h 2998519"/>
              <a:gd name="connsiteX69" fmla="*/ 2499755 w 4013859"/>
              <a:gd name="connsiteY69" fmla="*/ 1092529 h 2998519"/>
              <a:gd name="connsiteX70" fmla="*/ 2559132 w 4013859"/>
              <a:gd name="connsiteY70" fmla="*/ 1157844 h 2998519"/>
              <a:gd name="connsiteX71" fmla="*/ 2648197 w 4013859"/>
              <a:gd name="connsiteY71" fmla="*/ 1229096 h 2998519"/>
              <a:gd name="connsiteX72" fmla="*/ 2725387 w 4013859"/>
              <a:gd name="connsiteY72" fmla="*/ 1270659 h 2998519"/>
              <a:gd name="connsiteX73" fmla="*/ 2826327 w 4013859"/>
              <a:gd name="connsiteY73" fmla="*/ 1282535 h 2998519"/>
              <a:gd name="connsiteX74" fmla="*/ 2927267 w 4013859"/>
              <a:gd name="connsiteY74" fmla="*/ 1235033 h 2998519"/>
              <a:gd name="connsiteX75" fmla="*/ 3075709 w 4013859"/>
              <a:gd name="connsiteY75" fmla="*/ 1175657 h 2998519"/>
              <a:gd name="connsiteX76" fmla="*/ 3093522 w 4013859"/>
              <a:gd name="connsiteY76" fmla="*/ 1104405 h 2998519"/>
              <a:gd name="connsiteX77" fmla="*/ 3212275 w 4013859"/>
              <a:gd name="connsiteY77" fmla="*/ 1033153 h 2998519"/>
              <a:gd name="connsiteX78" fmla="*/ 3342903 w 4013859"/>
              <a:gd name="connsiteY78" fmla="*/ 944088 h 2998519"/>
              <a:gd name="connsiteX79" fmla="*/ 3443844 w 4013859"/>
              <a:gd name="connsiteY79" fmla="*/ 884711 h 2998519"/>
              <a:gd name="connsiteX80" fmla="*/ 3443844 w 4013859"/>
              <a:gd name="connsiteY80" fmla="*/ 884711 h 2998519"/>
              <a:gd name="connsiteX81" fmla="*/ 4013859 w 4013859"/>
              <a:gd name="connsiteY81" fmla="*/ 35626 h 2998519"/>
              <a:gd name="connsiteX82" fmla="*/ 0 w 4013859"/>
              <a:gd name="connsiteY82" fmla="*/ 0 h 2998519"/>
              <a:gd name="connsiteX83" fmla="*/ 17812 w 4013859"/>
              <a:gd name="connsiteY83" fmla="*/ 1312223 h 2998519"/>
              <a:gd name="connsiteX0" fmla="*/ 17812 w 3461409"/>
              <a:gd name="connsiteY0" fmla="*/ 1371600 h 2998519"/>
              <a:gd name="connsiteX1" fmla="*/ 118753 w 3461409"/>
              <a:gd name="connsiteY1" fmla="*/ 1442852 h 2998519"/>
              <a:gd name="connsiteX2" fmla="*/ 207818 w 3461409"/>
              <a:gd name="connsiteY2" fmla="*/ 1555667 h 2998519"/>
              <a:gd name="connsiteX3" fmla="*/ 273132 w 3461409"/>
              <a:gd name="connsiteY3" fmla="*/ 1597231 h 2998519"/>
              <a:gd name="connsiteX4" fmla="*/ 350322 w 3461409"/>
              <a:gd name="connsiteY4" fmla="*/ 1644732 h 2998519"/>
              <a:gd name="connsiteX5" fmla="*/ 350322 w 3461409"/>
              <a:gd name="connsiteY5" fmla="*/ 1644732 h 2998519"/>
              <a:gd name="connsiteX6" fmla="*/ 397823 w 3461409"/>
              <a:gd name="connsiteY6" fmla="*/ 1674420 h 2998519"/>
              <a:gd name="connsiteX7" fmla="*/ 445324 w 3461409"/>
              <a:gd name="connsiteY7" fmla="*/ 1656607 h 2998519"/>
              <a:gd name="connsiteX8" fmla="*/ 480950 w 3461409"/>
              <a:gd name="connsiteY8" fmla="*/ 1686296 h 2998519"/>
              <a:gd name="connsiteX9" fmla="*/ 564077 w 3461409"/>
              <a:gd name="connsiteY9" fmla="*/ 1704109 h 2998519"/>
              <a:gd name="connsiteX10" fmla="*/ 629392 w 3461409"/>
              <a:gd name="connsiteY10" fmla="*/ 1644732 h 2998519"/>
              <a:gd name="connsiteX11" fmla="*/ 676893 w 3461409"/>
              <a:gd name="connsiteY11" fmla="*/ 1597231 h 2998519"/>
              <a:gd name="connsiteX12" fmla="*/ 694706 w 3461409"/>
              <a:gd name="connsiteY12" fmla="*/ 1567542 h 2998519"/>
              <a:gd name="connsiteX13" fmla="*/ 748145 w 3461409"/>
              <a:gd name="connsiteY13" fmla="*/ 1549729 h 2998519"/>
              <a:gd name="connsiteX14" fmla="*/ 789709 w 3461409"/>
              <a:gd name="connsiteY14" fmla="*/ 1555667 h 2998519"/>
              <a:gd name="connsiteX15" fmla="*/ 825335 w 3461409"/>
              <a:gd name="connsiteY15" fmla="*/ 1573480 h 2998519"/>
              <a:gd name="connsiteX16" fmla="*/ 860961 w 3461409"/>
              <a:gd name="connsiteY16" fmla="*/ 1567542 h 2998519"/>
              <a:gd name="connsiteX17" fmla="*/ 884711 w 3461409"/>
              <a:gd name="connsiteY17" fmla="*/ 1555667 h 2998519"/>
              <a:gd name="connsiteX18" fmla="*/ 938150 w 3461409"/>
              <a:gd name="connsiteY18" fmla="*/ 1615044 h 2998519"/>
              <a:gd name="connsiteX19" fmla="*/ 1050966 w 3461409"/>
              <a:gd name="connsiteY19" fmla="*/ 1662545 h 2998519"/>
              <a:gd name="connsiteX20" fmla="*/ 1039090 w 3461409"/>
              <a:gd name="connsiteY20" fmla="*/ 1715984 h 2998519"/>
              <a:gd name="connsiteX21" fmla="*/ 1080654 w 3461409"/>
              <a:gd name="connsiteY21" fmla="*/ 1769423 h 2998519"/>
              <a:gd name="connsiteX22" fmla="*/ 1062841 w 3461409"/>
              <a:gd name="connsiteY22" fmla="*/ 1810987 h 2998519"/>
              <a:gd name="connsiteX23" fmla="*/ 1104405 w 3461409"/>
              <a:gd name="connsiteY23" fmla="*/ 1888176 h 2998519"/>
              <a:gd name="connsiteX24" fmla="*/ 1122218 w 3461409"/>
              <a:gd name="connsiteY24" fmla="*/ 1917865 h 2998519"/>
              <a:gd name="connsiteX25" fmla="*/ 997527 w 3461409"/>
              <a:gd name="connsiteY25" fmla="*/ 2107870 h 2998519"/>
              <a:gd name="connsiteX26" fmla="*/ 1021277 w 3461409"/>
              <a:gd name="connsiteY26" fmla="*/ 2274124 h 2998519"/>
              <a:gd name="connsiteX27" fmla="*/ 1092529 w 3461409"/>
              <a:gd name="connsiteY27" fmla="*/ 2386940 h 2998519"/>
              <a:gd name="connsiteX28" fmla="*/ 1151906 w 3461409"/>
              <a:gd name="connsiteY28" fmla="*/ 2523506 h 2998519"/>
              <a:gd name="connsiteX29" fmla="*/ 1151906 w 3461409"/>
              <a:gd name="connsiteY29" fmla="*/ 2612571 h 2998519"/>
              <a:gd name="connsiteX30" fmla="*/ 1169719 w 3461409"/>
              <a:gd name="connsiteY30" fmla="*/ 2701636 h 2998519"/>
              <a:gd name="connsiteX31" fmla="*/ 1193470 w 3461409"/>
              <a:gd name="connsiteY31" fmla="*/ 2766950 h 2998519"/>
              <a:gd name="connsiteX32" fmla="*/ 1312223 w 3461409"/>
              <a:gd name="connsiteY32" fmla="*/ 2820389 h 2998519"/>
              <a:gd name="connsiteX33" fmla="*/ 1359724 w 3461409"/>
              <a:gd name="connsiteY33" fmla="*/ 2832265 h 2998519"/>
              <a:gd name="connsiteX34" fmla="*/ 1472540 w 3461409"/>
              <a:gd name="connsiteY34" fmla="*/ 2909454 h 2998519"/>
              <a:gd name="connsiteX35" fmla="*/ 1609106 w 3461409"/>
              <a:gd name="connsiteY35" fmla="*/ 2974768 h 2998519"/>
              <a:gd name="connsiteX36" fmla="*/ 1840675 w 3461409"/>
              <a:gd name="connsiteY36" fmla="*/ 2998519 h 2998519"/>
              <a:gd name="connsiteX37" fmla="*/ 1864425 w 3461409"/>
              <a:gd name="connsiteY37" fmla="*/ 2974768 h 2998519"/>
              <a:gd name="connsiteX38" fmla="*/ 2072244 w 3461409"/>
              <a:gd name="connsiteY38" fmla="*/ 2992581 h 2998519"/>
              <a:gd name="connsiteX39" fmla="*/ 2268187 w 3461409"/>
              <a:gd name="connsiteY39" fmla="*/ 2962893 h 2998519"/>
              <a:gd name="connsiteX40" fmla="*/ 2511631 w 3461409"/>
              <a:gd name="connsiteY40" fmla="*/ 2927267 h 2998519"/>
              <a:gd name="connsiteX41" fmla="*/ 2565070 w 3461409"/>
              <a:gd name="connsiteY41" fmla="*/ 2867891 h 2998519"/>
              <a:gd name="connsiteX42" fmla="*/ 2541319 w 3461409"/>
              <a:gd name="connsiteY42" fmla="*/ 2802576 h 2998519"/>
              <a:gd name="connsiteX43" fmla="*/ 2505693 w 3461409"/>
              <a:gd name="connsiteY43" fmla="*/ 2737262 h 2998519"/>
              <a:gd name="connsiteX44" fmla="*/ 2487880 w 3461409"/>
              <a:gd name="connsiteY44" fmla="*/ 2660072 h 2998519"/>
              <a:gd name="connsiteX45" fmla="*/ 2464129 w 3461409"/>
              <a:gd name="connsiteY45" fmla="*/ 2582883 h 2998519"/>
              <a:gd name="connsiteX46" fmla="*/ 2464129 w 3461409"/>
              <a:gd name="connsiteY46" fmla="*/ 2553194 h 2998519"/>
              <a:gd name="connsiteX47" fmla="*/ 2505693 w 3461409"/>
              <a:gd name="connsiteY47" fmla="*/ 2523506 h 2998519"/>
              <a:gd name="connsiteX48" fmla="*/ 2535381 w 3461409"/>
              <a:gd name="connsiteY48" fmla="*/ 2481942 h 2998519"/>
              <a:gd name="connsiteX49" fmla="*/ 2571007 w 3461409"/>
              <a:gd name="connsiteY49" fmla="*/ 2446316 h 2998519"/>
              <a:gd name="connsiteX50" fmla="*/ 2588820 w 3461409"/>
              <a:gd name="connsiteY50" fmla="*/ 2392878 h 2998519"/>
              <a:gd name="connsiteX51" fmla="*/ 2630384 w 3461409"/>
              <a:gd name="connsiteY51" fmla="*/ 2309750 h 2998519"/>
              <a:gd name="connsiteX52" fmla="*/ 2547257 w 3461409"/>
              <a:gd name="connsiteY52" fmla="*/ 2190997 h 2998519"/>
              <a:gd name="connsiteX53" fmla="*/ 2481942 w 3461409"/>
              <a:gd name="connsiteY53" fmla="*/ 2143496 h 2998519"/>
              <a:gd name="connsiteX54" fmla="*/ 2428503 w 3461409"/>
              <a:gd name="connsiteY54" fmla="*/ 2030680 h 2998519"/>
              <a:gd name="connsiteX55" fmla="*/ 2351314 w 3461409"/>
              <a:gd name="connsiteY55" fmla="*/ 1935678 h 2998519"/>
              <a:gd name="connsiteX56" fmla="*/ 2327563 w 3461409"/>
              <a:gd name="connsiteY56" fmla="*/ 1876301 h 2998519"/>
              <a:gd name="connsiteX57" fmla="*/ 2321625 w 3461409"/>
              <a:gd name="connsiteY57" fmla="*/ 1816924 h 2998519"/>
              <a:gd name="connsiteX58" fmla="*/ 2262249 w 3461409"/>
              <a:gd name="connsiteY58" fmla="*/ 1799111 h 2998519"/>
              <a:gd name="connsiteX59" fmla="*/ 2208810 w 3461409"/>
              <a:gd name="connsiteY59" fmla="*/ 1757548 h 2998519"/>
              <a:gd name="connsiteX60" fmla="*/ 2208810 w 3461409"/>
              <a:gd name="connsiteY60" fmla="*/ 1704109 h 2998519"/>
              <a:gd name="connsiteX61" fmla="*/ 2208810 w 3461409"/>
              <a:gd name="connsiteY61" fmla="*/ 1638794 h 2998519"/>
              <a:gd name="connsiteX62" fmla="*/ 2250374 w 3461409"/>
              <a:gd name="connsiteY62" fmla="*/ 1531916 h 2998519"/>
              <a:gd name="connsiteX63" fmla="*/ 2291937 w 3461409"/>
              <a:gd name="connsiteY63" fmla="*/ 1460665 h 2998519"/>
              <a:gd name="connsiteX64" fmla="*/ 2274124 w 3461409"/>
              <a:gd name="connsiteY64" fmla="*/ 1371600 h 2998519"/>
              <a:gd name="connsiteX65" fmla="*/ 2268187 w 3461409"/>
              <a:gd name="connsiteY65" fmla="*/ 1306285 h 2998519"/>
              <a:gd name="connsiteX66" fmla="*/ 2280062 w 3461409"/>
              <a:gd name="connsiteY66" fmla="*/ 1187532 h 2998519"/>
              <a:gd name="connsiteX67" fmla="*/ 2321625 w 3461409"/>
              <a:gd name="connsiteY67" fmla="*/ 1134093 h 2998519"/>
              <a:gd name="connsiteX68" fmla="*/ 2428503 w 3461409"/>
              <a:gd name="connsiteY68" fmla="*/ 1074716 h 2998519"/>
              <a:gd name="connsiteX69" fmla="*/ 2499755 w 3461409"/>
              <a:gd name="connsiteY69" fmla="*/ 1092529 h 2998519"/>
              <a:gd name="connsiteX70" fmla="*/ 2559132 w 3461409"/>
              <a:gd name="connsiteY70" fmla="*/ 1157844 h 2998519"/>
              <a:gd name="connsiteX71" fmla="*/ 2648197 w 3461409"/>
              <a:gd name="connsiteY71" fmla="*/ 1229096 h 2998519"/>
              <a:gd name="connsiteX72" fmla="*/ 2725387 w 3461409"/>
              <a:gd name="connsiteY72" fmla="*/ 1270659 h 2998519"/>
              <a:gd name="connsiteX73" fmla="*/ 2826327 w 3461409"/>
              <a:gd name="connsiteY73" fmla="*/ 1282535 h 2998519"/>
              <a:gd name="connsiteX74" fmla="*/ 2927267 w 3461409"/>
              <a:gd name="connsiteY74" fmla="*/ 1235033 h 2998519"/>
              <a:gd name="connsiteX75" fmla="*/ 3075709 w 3461409"/>
              <a:gd name="connsiteY75" fmla="*/ 1175657 h 2998519"/>
              <a:gd name="connsiteX76" fmla="*/ 3093522 w 3461409"/>
              <a:gd name="connsiteY76" fmla="*/ 1104405 h 2998519"/>
              <a:gd name="connsiteX77" fmla="*/ 3212275 w 3461409"/>
              <a:gd name="connsiteY77" fmla="*/ 1033153 h 2998519"/>
              <a:gd name="connsiteX78" fmla="*/ 3342903 w 3461409"/>
              <a:gd name="connsiteY78" fmla="*/ 944088 h 2998519"/>
              <a:gd name="connsiteX79" fmla="*/ 3443844 w 3461409"/>
              <a:gd name="connsiteY79" fmla="*/ 884711 h 2998519"/>
              <a:gd name="connsiteX80" fmla="*/ 3443844 w 3461409"/>
              <a:gd name="connsiteY80" fmla="*/ 884711 h 2998519"/>
              <a:gd name="connsiteX81" fmla="*/ 3461409 w 3461409"/>
              <a:gd name="connsiteY81" fmla="*/ 73726 h 2998519"/>
              <a:gd name="connsiteX82" fmla="*/ 0 w 3461409"/>
              <a:gd name="connsiteY82" fmla="*/ 0 h 2998519"/>
              <a:gd name="connsiteX83" fmla="*/ 17812 w 3461409"/>
              <a:gd name="connsiteY83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185184 w 3443844"/>
              <a:gd name="connsiteY81" fmla="*/ 64201 h 2998519"/>
              <a:gd name="connsiteX82" fmla="*/ 0 w 3443844"/>
              <a:gd name="connsiteY82" fmla="*/ 0 h 2998519"/>
              <a:gd name="connsiteX83" fmla="*/ 17812 w 3443844"/>
              <a:gd name="connsiteY83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85506 w 3443844"/>
              <a:gd name="connsiteY81" fmla="*/ 513360 h 2998519"/>
              <a:gd name="connsiteX82" fmla="*/ 3185184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85506 w 3443844"/>
              <a:gd name="connsiteY81" fmla="*/ 513360 h 2998519"/>
              <a:gd name="connsiteX82" fmla="*/ 3080409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56931 w 3443844"/>
              <a:gd name="connsiteY81" fmla="*/ 560985 h 2998519"/>
              <a:gd name="connsiteX82" fmla="*/ 3080409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56931 w 3443844"/>
              <a:gd name="connsiteY81" fmla="*/ 560985 h 2998519"/>
              <a:gd name="connsiteX82" fmla="*/ 2975634 w 3443844"/>
              <a:gd name="connsiteY82" fmla="*/ 54676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56931 w 3443844"/>
              <a:gd name="connsiteY81" fmla="*/ 560985 h 2998519"/>
              <a:gd name="connsiteX82" fmla="*/ 3070884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471251 h 3098170"/>
              <a:gd name="connsiteX1" fmla="*/ 118753 w 3443844"/>
              <a:gd name="connsiteY1" fmla="*/ 1542503 h 3098170"/>
              <a:gd name="connsiteX2" fmla="*/ 207818 w 3443844"/>
              <a:gd name="connsiteY2" fmla="*/ 1655318 h 3098170"/>
              <a:gd name="connsiteX3" fmla="*/ 273132 w 3443844"/>
              <a:gd name="connsiteY3" fmla="*/ 1696882 h 3098170"/>
              <a:gd name="connsiteX4" fmla="*/ 350322 w 3443844"/>
              <a:gd name="connsiteY4" fmla="*/ 1744383 h 3098170"/>
              <a:gd name="connsiteX5" fmla="*/ 350322 w 3443844"/>
              <a:gd name="connsiteY5" fmla="*/ 1744383 h 3098170"/>
              <a:gd name="connsiteX6" fmla="*/ 397823 w 3443844"/>
              <a:gd name="connsiteY6" fmla="*/ 1774071 h 3098170"/>
              <a:gd name="connsiteX7" fmla="*/ 445324 w 3443844"/>
              <a:gd name="connsiteY7" fmla="*/ 1756258 h 3098170"/>
              <a:gd name="connsiteX8" fmla="*/ 480950 w 3443844"/>
              <a:gd name="connsiteY8" fmla="*/ 1785947 h 3098170"/>
              <a:gd name="connsiteX9" fmla="*/ 564077 w 3443844"/>
              <a:gd name="connsiteY9" fmla="*/ 1803760 h 3098170"/>
              <a:gd name="connsiteX10" fmla="*/ 629392 w 3443844"/>
              <a:gd name="connsiteY10" fmla="*/ 1744383 h 3098170"/>
              <a:gd name="connsiteX11" fmla="*/ 676893 w 3443844"/>
              <a:gd name="connsiteY11" fmla="*/ 1696882 h 3098170"/>
              <a:gd name="connsiteX12" fmla="*/ 694706 w 3443844"/>
              <a:gd name="connsiteY12" fmla="*/ 1667193 h 3098170"/>
              <a:gd name="connsiteX13" fmla="*/ 748145 w 3443844"/>
              <a:gd name="connsiteY13" fmla="*/ 1649380 h 3098170"/>
              <a:gd name="connsiteX14" fmla="*/ 789709 w 3443844"/>
              <a:gd name="connsiteY14" fmla="*/ 1655318 h 3098170"/>
              <a:gd name="connsiteX15" fmla="*/ 825335 w 3443844"/>
              <a:gd name="connsiteY15" fmla="*/ 1673131 h 3098170"/>
              <a:gd name="connsiteX16" fmla="*/ 860961 w 3443844"/>
              <a:gd name="connsiteY16" fmla="*/ 1667193 h 3098170"/>
              <a:gd name="connsiteX17" fmla="*/ 884711 w 3443844"/>
              <a:gd name="connsiteY17" fmla="*/ 1655318 h 3098170"/>
              <a:gd name="connsiteX18" fmla="*/ 938150 w 3443844"/>
              <a:gd name="connsiteY18" fmla="*/ 1714695 h 3098170"/>
              <a:gd name="connsiteX19" fmla="*/ 1050966 w 3443844"/>
              <a:gd name="connsiteY19" fmla="*/ 1762196 h 3098170"/>
              <a:gd name="connsiteX20" fmla="*/ 1039090 w 3443844"/>
              <a:gd name="connsiteY20" fmla="*/ 1815635 h 3098170"/>
              <a:gd name="connsiteX21" fmla="*/ 1080654 w 3443844"/>
              <a:gd name="connsiteY21" fmla="*/ 1869074 h 3098170"/>
              <a:gd name="connsiteX22" fmla="*/ 1062841 w 3443844"/>
              <a:gd name="connsiteY22" fmla="*/ 1910638 h 3098170"/>
              <a:gd name="connsiteX23" fmla="*/ 1104405 w 3443844"/>
              <a:gd name="connsiteY23" fmla="*/ 1987827 h 3098170"/>
              <a:gd name="connsiteX24" fmla="*/ 1122218 w 3443844"/>
              <a:gd name="connsiteY24" fmla="*/ 2017516 h 3098170"/>
              <a:gd name="connsiteX25" fmla="*/ 997527 w 3443844"/>
              <a:gd name="connsiteY25" fmla="*/ 2207521 h 3098170"/>
              <a:gd name="connsiteX26" fmla="*/ 1021277 w 3443844"/>
              <a:gd name="connsiteY26" fmla="*/ 2373775 h 3098170"/>
              <a:gd name="connsiteX27" fmla="*/ 1092529 w 3443844"/>
              <a:gd name="connsiteY27" fmla="*/ 2486591 h 3098170"/>
              <a:gd name="connsiteX28" fmla="*/ 1151906 w 3443844"/>
              <a:gd name="connsiteY28" fmla="*/ 2623157 h 3098170"/>
              <a:gd name="connsiteX29" fmla="*/ 1151906 w 3443844"/>
              <a:gd name="connsiteY29" fmla="*/ 2712222 h 3098170"/>
              <a:gd name="connsiteX30" fmla="*/ 1169719 w 3443844"/>
              <a:gd name="connsiteY30" fmla="*/ 2801287 h 3098170"/>
              <a:gd name="connsiteX31" fmla="*/ 1193470 w 3443844"/>
              <a:gd name="connsiteY31" fmla="*/ 2866601 h 3098170"/>
              <a:gd name="connsiteX32" fmla="*/ 1312223 w 3443844"/>
              <a:gd name="connsiteY32" fmla="*/ 2920040 h 3098170"/>
              <a:gd name="connsiteX33" fmla="*/ 1359724 w 3443844"/>
              <a:gd name="connsiteY33" fmla="*/ 2931916 h 3098170"/>
              <a:gd name="connsiteX34" fmla="*/ 1472540 w 3443844"/>
              <a:gd name="connsiteY34" fmla="*/ 3009105 h 3098170"/>
              <a:gd name="connsiteX35" fmla="*/ 1609106 w 3443844"/>
              <a:gd name="connsiteY35" fmla="*/ 3074419 h 3098170"/>
              <a:gd name="connsiteX36" fmla="*/ 1840675 w 3443844"/>
              <a:gd name="connsiteY36" fmla="*/ 3098170 h 3098170"/>
              <a:gd name="connsiteX37" fmla="*/ 1864425 w 3443844"/>
              <a:gd name="connsiteY37" fmla="*/ 3074419 h 3098170"/>
              <a:gd name="connsiteX38" fmla="*/ 2072244 w 3443844"/>
              <a:gd name="connsiteY38" fmla="*/ 3092232 h 3098170"/>
              <a:gd name="connsiteX39" fmla="*/ 2268187 w 3443844"/>
              <a:gd name="connsiteY39" fmla="*/ 3062544 h 3098170"/>
              <a:gd name="connsiteX40" fmla="*/ 2511631 w 3443844"/>
              <a:gd name="connsiteY40" fmla="*/ 3026918 h 3098170"/>
              <a:gd name="connsiteX41" fmla="*/ 2565070 w 3443844"/>
              <a:gd name="connsiteY41" fmla="*/ 2967542 h 3098170"/>
              <a:gd name="connsiteX42" fmla="*/ 2541319 w 3443844"/>
              <a:gd name="connsiteY42" fmla="*/ 2902227 h 3098170"/>
              <a:gd name="connsiteX43" fmla="*/ 2505693 w 3443844"/>
              <a:gd name="connsiteY43" fmla="*/ 2836913 h 3098170"/>
              <a:gd name="connsiteX44" fmla="*/ 2487880 w 3443844"/>
              <a:gd name="connsiteY44" fmla="*/ 2759723 h 3098170"/>
              <a:gd name="connsiteX45" fmla="*/ 2464129 w 3443844"/>
              <a:gd name="connsiteY45" fmla="*/ 2682534 h 3098170"/>
              <a:gd name="connsiteX46" fmla="*/ 2464129 w 3443844"/>
              <a:gd name="connsiteY46" fmla="*/ 2652845 h 3098170"/>
              <a:gd name="connsiteX47" fmla="*/ 2505693 w 3443844"/>
              <a:gd name="connsiteY47" fmla="*/ 2623157 h 3098170"/>
              <a:gd name="connsiteX48" fmla="*/ 2535381 w 3443844"/>
              <a:gd name="connsiteY48" fmla="*/ 2581593 h 3098170"/>
              <a:gd name="connsiteX49" fmla="*/ 2571007 w 3443844"/>
              <a:gd name="connsiteY49" fmla="*/ 2545967 h 3098170"/>
              <a:gd name="connsiteX50" fmla="*/ 2588820 w 3443844"/>
              <a:gd name="connsiteY50" fmla="*/ 2492529 h 3098170"/>
              <a:gd name="connsiteX51" fmla="*/ 2630384 w 3443844"/>
              <a:gd name="connsiteY51" fmla="*/ 2409401 h 3098170"/>
              <a:gd name="connsiteX52" fmla="*/ 2547257 w 3443844"/>
              <a:gd name="connsiteY52" fmla="*/ 2290648 h 3098170"/>
              <a:gd name="connsiteX53" fmla="*/ 2481942 w 3443844"/>
              <a:gd name="connsiteY53" fmla="*/ 2243147 h 3098170"/>
              <a:gd name="connsiteX54" fmla="*/ 2428503 w 3443844"/>
              <a:gd name="connsiteY54" fmla="*/ 2130331 h 3098170"/>
              <a:gd name="connsiteX55" fmla="*/ 2351314 w 3443844"/>
              <a:gd name="connsiteY55" fmla="*/ 2035329 h 3098170"/>
              <a:gd name="connsiteX56" fmla="*/ 2327563 w 3443844"/>
              <a:gd name="connsiteY56" fmla="*/ 1975952 h 3098170"/>
              <a:gd name="connsiteX57" fmla="*/ 2321625 w 3443844"/>
              <a:gd name="connsiteY57" fmla="*/ 1916575 h 3098170"/>
              <a:gd name="connsiteX58" fmla="*/ 2262249 w 3443844"/>
              <a:gd name="connsiteY58" fmla="*/ 1898762 h 3098170"/>
              <a:gd name="connsiteX59" fmla="*/ 2208810 w 3443844"/>
              <a:gd name="connsiteY59" fmla="*/ 1857199 h 3098170"/>
              <a:gd name="connsiteX60" fmla="*/ 2208810 w 3443844"/>
              <a:gd name="connsiteY60" fmla="*/ 1803760 h 3098170"/>
              <a:gd name="connsiteX61" fmla="*/ 2208810 w 3443844"/>
              <a:gd name="connsiteY61" fmla="*/ 1738445 h 3098170"/>
              <a:gd name="connsiteX62" fmla="*/ 2250374 w 3443844"/>
              <a:gd name="connsiteY62" fmla="*/ 1631567 h 3098170"/>
              <a:gd name="connsiteX63" fmla="*/ 2291937 w 3443844"/>
              <a:gd name="connsiteY63" fmla="*/ 1560316 h 3098170"/>
              <a:gd name="connsiteX64" fmla="*/ 2274124 w 3443844"/>
              <a:gd name="connsiteY64" fmla="*/ 1471251 h 3098170"/>
              <a:gd name="connsiteX65" fmla="*/ 2268187 w 3443844"/>
              <a:gd name="connsiteY65" fmla="*/ 1405936 h 3098170"/>
              <a:gd name="connsiteX66" fmla="*/ 2280062 w 3443844"/>
              <a:gd name="connsiteY66" fmla="*/ 1287183 h 3098170"/>
              <a:gd name="connsiteX67" fmla="*/ 2321625 w 3443844"/>
              <a:gd name="connsiteY67" fmla="*/ 1233744 h 3098170"/>
              <a:gd name="connsiteX68" fmla="*/ 2428503 w 3443844"/>
              <a:gd name="connsiteY68" fmla="*/ 1174367 h 3098170"/>
              <a:gd name="connsiteX69" fmla="*/ 2499755 w 3443844"/>
              <a:gd name="connsiteY69" fmla="*/ 1192180 h 3098170"/>
              <a:gd name="connsiteX70" fmla="*/ 2559132 w 3443844"/>
              <a:gd name="connsiteY70" fmla="*/ 1257495 h 3098170"/>
              <a:gd name="connsiteX71" fmla="*/ 2648197 w 3443844"/>
              <a:gd name="connsiteY71" fmla="*/ 1328747 h 3098170"/>
              <a:gd name="connsiteX72" fmla="*/ 2725387 w 3443844"/>
              <a:gd name="connsiteY72" fmla="*/ 1370310 h 3098170"/>
              <a:gd name="connsiteX73" fmla="*/ 2826327 w 3443844"/>
              <a:gd name="connsiteY73" fmla="*/ 1382186 h 3098170"/>
              <a:gd name="connsiteX74" fmla="*/ 2927267 w 3443844"/>
              <a:gd name="connsiteY74" fmla="*/ 1334684 h 3098170"/>
              <a:gd name="connsiteX75" fmla="*/ 3075709 w 3443844"/>
              <a:gd name="connsiteY75" fmla="*/ 1275308 h 3098170"/>
              <a:gd name="connsiteX76" fmla="*/ 3093522 w 3443844"/>
              <a:gd name="connsiteY76" fmla="*/ 1204056 h 3098170"/>
              <a:gd name="connsiteX77" fmla="*/ 3212275 w 3443844"/>
              <a:gd name="connsiteY77" fmla="*/ 1132804 h 3098170"/>
              <a:gd name="connsiteX78" fmla="*/ 3342903 w 3443844"/>
              <a:gd name="connsiteY78" fmla="*/ 1043739 h 3098170"/>
              <a:gd name="connsiteX79" fmla="*/ 3443844 w 3443844"/>
              <a:gd name="connsiteY79" fmla="*/ 984362 h 3098170"/>
              <a:gd name="connsiteX80" fmla="*/ 3443844 w 3443844"/>
              <a:gd name="connsiteY80" fmla="*/ 984362 h 3098170"/>
              <a:gd name="connsiteX81" fmla="*/ 3256931 w 3443844"/>
              <a:gd name="connsiteY81" fmla="*/ 660636 h 3098170"/>
              <a:gd name="connsiteX82" fmla="*/ 2071915 w 3443844"/>
              <a:gd name="connsiteY82" fmla="*/ 0 h 3098170"/>
              <a:gd name="connsiteX83" fmla="*/ 0 w 3443844"/>
              <a:gd name="connsiteY83" fmla="*/ 99651 h 3098170"/>
              <a:gd name="connsiteX84" fmla="*/ 17812 w 3443844"/>
              <a:gd name="connsiteY84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251646 w 3438559"/>
              <a:gd name="connsiteY81" fmla="*/ 660636 h 3098170"/>
              <a:gd name="connsiteX82" fmla="*/ 2066630 w 3438559"/>
              <a:gd name="connsiteY82" fmla="*/ 0 h 3098170"/>
              <a:gd name="connsiteX83" fmla="*/ 0 w 3438559"/>
              <a:gd name="connsiteY83" fmla="*/ 25653 h 3098170"/>
              <a:gd name="connsiteX84" fmla="*/ 12527 w 3438559"/>
              <a:gd name="connsiteY84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251646 w 3438559"/>
              <a:gd name="connsiteY81" fmla="*/ 660636 h 3098170"/>
              <a:gd name="connsiteX82" fmla="*/ 2655645 w 3438559"/>
              <a:gd name="connsiteY82" fmla="*/ 487589 h 3098170"/>
              <a:gd name="connsiteX83" fmla="*/ 2066630 w 3438559"/>
              <a:gd name="connsiteY83" fmla="*/ 0 h 3098170"/>
              <a:gd name="connsiteX84" fmla="*/ 0 w 3438559"/>
              <a:gd name="connsiteY84" fmla="*/ 25653 h 3098170"/>
              <a:gd name="connsiteX85" fmla="*/ 12527 w 3438559"/>
              <a:gd name="connsiteY85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251646 w 3438559"/>
              <a:gd name="connsiteY81" fmla="*/ 660636 h 3098170"/>
              <a:gd name="connsiteX82" fmla="*/ 2655645 w 3438559"/>
              <a:gd name="connsiteY82" fmla="*/ 487589 h 3098170"/>
              <a:gd name="connsiteX83" fmla="*/ 2317370 w 3438559"/>
              <a:gd name="connsiteY83" fmla="*/ 307881 h 3098170"/>
              <a:gd name="connsiteX84" fmla="*/ 2066630 w 3438559"/>
              <a:gd name="connsiteY84" fmla="*/ 0 h 3098170"/>
              <a:gd name="connsiteX85" fmla="*/ 0 w 3438559"/>
              <a:gd name="connsiteY85" fmla="*/ 25653 h 3098170"/>
              <a:gd name="connsiteX86" fmla="*/ 12527 w 3438559"/>
              <a:gd name="connsiteY86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395622 w 3438559"/>
              <a:gd name="connsiteY81" fmla="*/ 778295 h 3098170"/>
              <a:gd name="connsiteX82" fmla="*/ 3251646 w 3438559"/>
              <a:gd name="connsiteY82" fmla="*/ 660636 h 3098170"/>
              <a:gd name="connsiteX83" fmla="*/ 2655645 w 3438559"/>
              <a:gd name="connsiteY83" fmla="*/ 487589 h 3098170"/>
              <a:gd name="connsiteX84" fmla="*/ 2317370 w 3438559"/>
              <a:gd name="connsiteY84" fmla="*/ 307881 h 3098170"/>
              <a:gd name="connsiteX85" fmla="*/ 2066630 w 3438559"/>
              <a:gd name="connsiteY85" fmla="*/ 0 h 3098170"/>
              <a:gd name="connsiteX86" fmla="*/ 0 w 3438559"/>
              <a:gd name="connsiteY86" fmla="*/ 25653 h 3098170"/>
              <a:gd name="connsiteX87" fmla="*/ 12527 w 3438559"/>
              <a:gd name="connsiteY87" fmla="*/ 1411874 h 309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438559" h="3098170">
                <a:moveTo>
                  <a:pt x="12527" y="1471251"/>
                </a:moveTo>
                <a:lnTo>
                  <a:pt x="113468" y="1542503"/>
                </a:lnTo>
                <a:lnTo>
                  <a:pt x="202533" y="1655318"/>
                </a:lnTo>
                <a:lnTo>
                  <a:pt x="267847" y="1696882"/>
                </a:lnTo>
                <a:lnTo>
                  <a:pt x="345037" y="1744383"/>
                </a:lnTo>
                <a:lnTo>
                  <a:pt x="345037" y="1744383"/>
                </a:lnTo>
                <a:lnTo>
                  <a:pt x="392538" y="1774071"/>
                </a:lnTo>
                <a:lnTo>
                  <a:pt x="440039" y="1756258"/>
                </a:lnTo>
                <a:lnTo>
                  <a:pt x="475665" y="1785947"/>
                </a:lnTo>
                <a:lnTo>
                  <a:pt x="558792" y="1803760"/>
                </a:lnTo>
                <a:lnTo>
                  <a:pt x="624107" y="1744383"/>
                </a:lnTo>
                <a:lnTo>
                  <a:pt x="671608" y="1696882"/>
                </a:lnTo>
                <a:lnTo>
                  <a:pt x="689421" y="1667193"/>
                </a:lnTo>
                <a:lnTo>
                  <a:pt x="742860" y="1649380"/>
                </a:lnTo>
                <a:lnTo>
                  <a:pt x="784424" y="1655318"/>
                </a:lnTo>
                <a:lnTo>
                  <a:pt x="820050" y="1673131"/>
                </a:lnTo>
                <a:lnTo>
                  <a:pt x="855676" y="1667193"/>
                </a:lnTo>
                <a:lnTo>
                  <a:pt x="879426" y="1655318"/>
                </a:lnTo>
                <a:lnTo>
                  <a:pt x="932865" y="1714695"/>
                </a:lnTo>
                <a:lnTo>
                  <a:pt x="1045681" y="1762196"/>
                </a:lnTo>
                <a:lnTo>
                  <a:pt x="1033805" y="1815635"/>
                </a:lnTo>
                <a:lnTo>
                  <a:pt x="1075369" y="1869074"/>
                </a:lnTo>
                <a:lnTo>
                  <a:pt x="1057556" y="1910638"/>
                </a:lnTo>
                <a:lnTo>
                  <a:pt x="1099120" y="1987827"/>
                </a:lnTo>
                <a:lnTo>
                  <a:pt x="1116933" y="2017516"/>
                </a:lnTo>
                <a:lnTo>
                  <a:pt x="992242" y="2207521"/>
                </a:lnTo>
                <a:lnTo>
                  <a:pt x="1015992" y="2373775"/>
                </a:lnTo>
                <a:lnTo>
                  <a:pt x="1087244" y="2486591"/>
                </a:lnTo>
                <a:lnTo>
                  <a:pt x="1146621" y="2623157"/>
                </a:lnTo>
                <a:lnTo>
                  <a:pt x="1146621" y="2712222"/>
                </a:lnTo>
                <a:lnTo>
                  <a:pt x="1164434" y="2801287"/>
                </a:lnTo>
                <a:lnTo>
                  <a:pt x="1188185" y="2866601"/>
                </a:lnTo>
                <a:lnTo>
                  <a:pt x="1306938" y="2920040"/>
                </a:lnTo>
                <a:lnTo>
                  <a:pt x="1354439" y="2931916"/>
                </a:lnTo>
                <a:lnTo>
                  <a:pt x="1467255" y="3009105"/>
                </a:lnTo>
                <a:lnTo>
                  <a:pt x="1603821" y="3074419"/>
                </a:lnTo>
                <a:lnTo>
                  <a:pt x="1835390" y="3098170"/>
                </a:lnTo>
                <a:lnTo>
                  <a:pt x="1859140" y="3074419"/>
                </a:lnTo>
                <a:lnTo>
                  <a:pt x="2066959" y="3092232"/>
                </a:lnTo>
                <a:lnTo>
                  <a:pt x="2262902" y="3062544"/>
                </a:lnTo>
                <a:lnTo>
                  <a:pt x="2506346" y="3026918"/>
                </a:lnTo>
                <a:lnTo>
                  <a:pt x="2559785" y="2967542"/>
                </a:lnTo>
                <a:lnTo>
                  <a:pt x="2536034" y="2902227"/>
                </a:lnTo>
                <a:lnTo>
                  <a:pt x="2500408" y="2836913"/>
                </a:lnTo>
                <a:lnTo>
                  <a:pt x="2482595" y="2759723"/>
                </a:lnTo>
                <a:lnTo>
                  <a:pt x="2458844" y="2682534"/>
                </a:lnTo>
                <a:lnTo>
                  <a:pt x="2458844" y="2652845"/>
                </a:lnTo>
                <a:lnTo>
                  <a:pt x="2500408" y="2623157"/>
                </a:lnTo>
                <a:lnTo>
                  <a:pt x="2530096" y="2581593"/>
                </a:lnTo>
                <a:lnTo>
                  <a:pt x="2565722" y="2545967"/>
                </a:lnTo>
                <a:lnTo>
                  <a:pt x="2583535" y="2492529"/>
                </a:lnTo>
                <a:lnTo>
                  <a:pt x="2625099" y="2409401"/>
                </a:lnTo>
                <a:lnTo>
                  <a:pt x="2541972" y="2290648"/>
                </a:lnTo>
                <a:lnTo>
                  <a:pt x="2476657" y="2243147"/>
                </a:lnTo>
                <a:lnTo>
                  <a:pt x="2423218" y="2130331"/>
                </a:lnTo>
                <a:lnTo>
                  <a:pt x="2346029" y="2035329"/>
                </a:lnTo>
                <a:lnTo>
                  <a:pt x="2322278" y="1975952"/>
                </a:lnTo>
                <a:lnTo>
                  <a:pt x="2316340" y="1916575"/>
                </a:lnTo>
                <a:lnTo>
                  <a:pt x="2256964" y="1898762"/>
                </a:lnTo>
                <a:lnTo>
                  <a:pt x="2203525" y="1857199"/>
                </a:lnTo>
                <a:lnTo>
                  <a:pt x="2203525" y="1803760"/>
                </a:lnTo>
                <a:lnTo>
                  <a:pt x="2203525" y="1738445"/>
                </a:lnTo>
                <a:lnTo>
                  <a:pt x="2245089" y="1631567"/>
                </a:lnTo>
                <a:lnTo>
                  <a:pt x="2286652" y="1560316"/>
                </a:lnTo>
                <a:lnTo>
                  <a:pt x="2268839" y="1471251"/>
                </a:lnTo>
                <a:lnTo>
                  <a:pt x="2262902" y="1405936"/>
                </a:lnTo>
                <a:lnTo>
                  <a:pt x="2274777" y="1287183"/>
                </a:lnTo>
                <a:lnTo>
                  <a:pt x="2316340" y="1233744"/>
                </a:lnTo>
                <a:lnTo>
                  <a:pt x="2423218" y="1174367"/>
                </a:lnTo>
                <a:lnTo>
                  <a:pt x="2494470" y="1192180"/>
                </a:lnTo>
                <a:lnTo>
                  <a:pt x="2553847" y="1257495"/>
                </a:lnTo>
                <a:lnTo>
                  <a:pt x="2642912" y="1328747"/>
                </a:lnTo>
                <a:lnTo>
                  <a:pt x="2720102" y="1370310"/>
                </a:lnTo>
                <a:lnTo>
                  <a:pt x="2821042" y="1382186"/>
                </a:lnTo>
                <a:lnTo>
                  <a:pt x="2921982" y="1334684"/>
                </a:lnTo>
                <a:lnTo>
                  <a:pt x="3070424" y="1275308"/>
                </a:lnTo>
                <a:lnTo>
                  <a:pt x="3088237" y="1204056"/>
                </a:lnTo>
                <a:lnTo>
                  <a:pt x="3206990" y="1132804"/>
                </a:lnTo>
                <a:lnTo>
                  <a:pt x="3337618" y="1043739"/>
                </a:lnTo>
                <a:lnTo>
                  <a:pt x="3438559" y="984362"/>
                </a:lnTo>
                <a:lnTo>
                  <a:pt x="3438559" y="984362"/>
                </a:lnTo>
                <a:cubicBezTo>
                  <a:pt x="3431403" y="950018"/>
                  <a:pt x="3426774" y="832249"/>
                  <a:pt x="3395622" y="778295"/>
                </a:cubicBezTo>
                <a:cubicBezTo>
                  <a:pt x="3364470" y="724341"/>
                  <a:pt x="3362642" y="717015"/>
                  <a:pt x="3251646" y="660636"/>
                </a:cubicBezTo>
                <a:cubicBezTo>
                  <a:pt x="3070598" y="560669"/>
                  <a:pt x="2836693" y="587556"/>
                  <a:pt x="2655645" y="487589"/>
                </a:cubicBezTo>
                <a:cubicBezTo>
                  <a:pt x="2567553" y="415353"/>
                  <a:pt x="2405462" y="380117"/>
                  <a:pt x="2317370" y="307881"/>
                </a:cubicBezTo>
                <a:lnTo>
                  <a:pt x="2066630" y="0"/>
                </a:lnTo>
                <a:lnTo>
                  <a:pt x="0" y="25653"/>
                </a:lnTo>
                <a:lnTo>
                  <a:pt x="12527" y="1411874"/>
                </a:lnTo>
              </a:path>
            </a:pathLst>
          </a:custGeom>
          <a:solidFill>
            <a:srgbClr val="99663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8DB5F-0A66-4D53-82F4-D8F0559527D8}"/>
              </a:ext>
            </a:extLst>
          </p:cNvPr>
          <p:cNvSpPr txBox="1"/>
          <p:nvPr/>
        </p:nvSpPr>
        <p:spPr>
          <a:xfrm>
            <a:off x="156791" y="4465643"/>
            <a:ext cx="1014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Outline of</a:t>
            </a:r>
          </a:p>
          <a:p>
            <a:pPr algn="ctr"/>
            <a:r>
              <a:rPr lang="en-US" sz="1200" b="1" dirty="0"/>
              <a:t>future</a:t>
            </a:r>
          </a:p>
          <a:p>
            <a:pPr algn="ctr"/>
            <a:r>
              <a:rPr lang="en-US" sz="1200" b="1" dirty="0" err="1"/>
              <a:t>Tobosa</a:t>
            </a:r>
            <a:r>
              <a:rPr lang="en-US" sz="1200" b="1" dirty="0"/>
              <a:t> Basin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5186C-0079-4459-BEB4-B305D66F47B7}"/>
              </a:ext>
            </a:extLst>
          </p:cNvPr>
          <p:cNvSpPr txBox="1"/>
          <p:nvPr/>
        </p:nvSpPr>
        <p:spPr>
          <a:xfrm>
            <a:off x="2499302" y="6284883"/>
            <a:ext cx="1505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(From Wright, 1979)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8FF30A5-45C9-4B1A-85BC-DF8F08B1B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9" r="34855" b="9105"/>
          <a:stretch/>
        </p:blipFill>
        <p:spPr bwMode="auto">
          <a:xfrm>
            <a:off x="4436446" y="815453"/>
            <a:ext cx="3904970" cy="52270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1DAB8-23C2-4ECB-898C-D090A540501F}"/>
              </a:ext>
            </a:extLst>
          </p:cNvPr>
          <p:cNvSpPr txBox="1"/>
          <p:nvPr/>
        </p:nvSpPr>
        <p:spPr>
          <a:xfrm>
            <a:off x="7187465" y="6096407"/>
            <a:ext cx="1576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(From Shell Atlas, 1975)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D4E46-87DF-4451-B8E9-D2EB3344E3CC}"/>
              </a:ext>
            </a:extLst>
          </p:cNvPr>
          <p:cNvSpPr txBox="1"/>
          <p:nvPr/>
        </p:nvSpPr>
        <p:spPr>
          <a:xfrm>
            <a:off x="2628692" y="3670692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1E4D8-4400-4811-9643-F21EB476D307}"/>
              </a:ext>
            </a:extLst>
          </p:cNvPr>
          <p:cNvSpPr txBox="1"/>
          <p:nvPr/>
        </p:nvSpPr>
        <p:spPr>
          <a:xfrm>
            <a:off x="2736895" y="403634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Bliss</a:t>
            </a:r>
          </a:p>
          <a:p>
            <a:pPr algn="ctr"/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45CE3-6FAF-4533-A8CC-49807C273CBD}"/>
              </a:ext>
            </a:extLst>
          </p:cNvPr>
          <p:cNvSpPr txBox="1"/>
          <p:nvPr/>
        </p:nvSpPr>
        <p:spPr>
          <a:xfrm>
            <a:off x="1339102" y="3888136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Bliss</a:t>
            </a:r>
          </a:p>
          <a:p>
            <a:pPr algn="ctr"/>
            <a:r>
              <a:rPr lang="en-US" sz="1200" b="1" i="1" dirty="0" err="1"/>
              <a:t>Ss</a:t>
            </a:r>
            <a:endParaRPr lang="en-US" sz="12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2A758-7011-4BC7-BEA9-B20BFE4F1B96}"/>
              </a:ext>
            </a:extLst>
          </p:cNvPr>
          <p:cNvSpPr txBox="1"/>
          <p:nvPr/>
        </p:nvSpPr>
        <p:spPr>
          <a:xfrm>
            <a:off x="5004957" y="3996236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Bliss</a:t>
            </a:r>
          </a:p>
          <a:p>
            <a:pPr algn="ctr"/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16BF7B88-DA43-4A29-80A7-CDB528954502}"/>
              </a:ext>
            </a:extLst>
          </p:cNvPr>
          <p:cNvSpPr/>
          <p:nvPr/>
        </p:nvSpPr>
        <p:spPr bwMode="auto">
          <a:xfrm>
            <a:off x="4956295" y="1979972"/>
            <a:ext cx="2756908" cy="2666114"/>
          </a:xfrm>
          <a:custGeom>
            <a:avLst/>
            <a:gdLst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257175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177662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391353 w 2815466"/>
              <a:gd name="connsiteY0" fmla="*/ 590550 h 2900363"/>
              <a:gd name="connsiteX1" fmla="*/ 681866 w 2815466"/>
              <a:gd name="connsiteY1" fmla="*/ 214313 h 2900363"/>
              <a:gd name="connsiteX2" fmla="*/ 943803 w 2815466"/>
              <a:gd name="connsiteY2" fmla="*/ 33338 h 2900363"/>
              <a:gd name="connsiteX3" fmla="*/ 1143828 w 2815466"/>
              <a:gd name="connsiteY3" fmla="*/ 0 h 2900363"/>
              <a:gd name="connsiteX4" fmla="*/ 1505778 w 2815466"/>
              <a:gd name="connsiteY4" fmla="*/ 9525 h 2900363"/>
              <a:gd name="connsiteX5" fmla="*/ 1777241 w 2815466"/>
              <a:gd name="connsiteY5" fmla="*/ 33338 h 2900363"/>
              <a:gd name="connsiteX6" fmla="*/ 2091566 w 2815466"/>
              <a:gd name="connsiteY6" fmla="*/ 104775 h 2900363"/>
              <a:gd name="connsiteX7" fmla="*/ 2239203 w 2815466"/>
              <a:gd name="connsiteY7" fmla="*/ 314325 h 2900363"/>
              <a:gd name="connsiteX8" fmla="*/ 2358266 w 2815466"/>
              <a:gd name="connsiteY8" fmla="*/ 585788 h 2900363"/>
              <a:gd name="connsiteX9" fmla="*/ 2467803 w 2815466"/>
              <a:gd name="connsiteY9" fmla="*/ 942975 h 2900363"/>
              <a:gd name="connsiteX10" fmla="*/ 2515428 w 2815466"/>
              <a:gd name="connsiteY10" fmla="*/ 1081088 h 2900363"/>
              <a:gd name="connsiteX11" fmla="*/ 2605916 w 2815466"/>
              <a:gd name="connsiteY11" fmla="*/ 1404938 h 2900363"/>
              <a:gd name="connsiteX12" fmla="*/ 2653541 w 2815466"/>
              <a:gd name="connsiteY12" fmla="*/ 1724025 h 2900363"/>
              <a:gd name="connsiteX13" fmla="*/ 2748791 w 2815466"/>
              <a:gd name="connsiteY13" fmla="*/ 2066925 h 2900363"/>
              <a:gd name="connsiteX14" fmla="*/ 2815466 w 2815466"/>
              <a:gd name="connsiteY14" fmla="*/ 2414588 h 2900363"/>
              <a:gd name="connsiteX15" fmla="*/ 2777366 w 2815466"/>
              <a:gd name="connsiteY15" fmla="*/ 2619375 h 2900363"/>
              <a:gd name="connsiteX16" fmla="*/ 2624966 w 2815466"/>
              <a:gd name="connsiteY16" fmla="*/ 2800350 h 2900363"/>
              <a:gd name="connsiteX17" fmla="*/ 2310641 w 2815466"/>
              <a:gd name="connsiteY17" fmla="*/ 2890838 h 2900363"/>
              <a:gd name="connsiteX18" fmla="*/ 2239203 w 2815466"/>
              <a:gd name="connsiteY18" fmla="*/ 2895600 h 2900363"/>
              <a:gd name="connsiteX19" fmla="*/ 1882016 w 2815466"/>
              <a:gd name="connsiteY19" fmla="*/ 2900363 h 2900363"/>
              <a:gd name="connsiteX20" fmla="*/ 1801053 w 2815466"/>
              <a:gd name="connsiteY20" fmla="*/ 2895600 h 2900363"/>
              <a:gd name="connsiteX21" fmla="*/ 1415291 w 2815466"/>
              <a:gd name="connsiteY21" fmla="*/ 2857500 h 2900363"/>
              <a:gd name="connsiteX22" fmla="*/ 929516 w 2815466"/>
              <a:gd name="connsiteY22" fmla="*/ 2633663 h 2900363"/>
              <a:gd name="connsiteX23" fmla="*/ 629478 w 2815466"/>
              <a:gd name="connsiteY23" fmla="*/ 2352675 h 2900363"/>
              <a:gd name="connsiteX24" fmla="*/ 311840 w 2815466"/>
              <a:gd name="connsiteY24" fmla="*/ 1938338 h 2900363"/>
              <a:gd name="connsiteX25" fmla="*/ 0 w 2815466"/>
              <a:gd name="connsiteY25" fmla="*/ 1412600 h 2900363"/>
              <a:gd name="connsiteX26" fmla="*/ 134178 w 2815466"/>
              <a:gd name="connsiteY26" fmla="*/ 1404938 h 2900363"/>
              <a:gd name="connsiteX27" fmla="*/ 157991 w 2815466"/>
              <a:gd name="connsiteY27" fmla="*/ 1023938 h 2900363"/>
              <a:gd name="connsiteX28" fmla="*/ 253241 w 2815466"/>
              <a:gd name="connsiteY28" fmla="*/ 785813 h 2900363"/>
              <a:gd name="connsiteX29" fmla="*/ 391353 w 2815466"/>
              <a:gd name="connsiteY29" fmla="*/ 590550 h 2900363"/>
              <a:gd name="connsiteX0" fmla="*/ 471860 w 2895973"/>
              <a:gd name="connsiteY0" fmla="*/ 590550 h 2900363"/>
              <a:gd name="connsiteX1" fmla="*/ 762373 w 2895973"/>
              <a:gd name="connsiteY1" fmla="*/ 214313 h 2900363"/>
              <a:gd name="connsiteX2" fmla="*/ 1024310 w 2895973"/>
              <a:gd name="connsiteY2" fmla="*/ 33338 h 2900363"/>
              <a:gd name="connsiteX3" fmla="*/ 1224335 w 2895973"/>
              <a:gd name="connsiteY3" fmla="*/ 0 h 2900363"/>
              <a:gd name="connsiteX4" fmla="*/ 1586285 w 2895973"/>
              <a:gd name="connsiteY4" fmla="*/ 9525 h 2900363"/>
              <a:gd name="connsiteX5" fmla="*/ 1857748 w 2895973"/>
              <a:gd name="connsiteY5" fmla="*/ 33338 h 2900363"/>
              <a:gd name="connsiteX6" fmla="*/ 2172073 w 2895973"/>
              <a:gd name="connsiteY6" fmla="*/ 104775 h 2900363"/>
              <a:gd name="connsiteX7" fmla="*/ 2319710 w 2895973"/>
              <a:gd name="connsiteY7" fmla="*/ 314325 h 2900363"/>
              <a:gd name="connsiteX8" fmla="*/ 2438773 w 2895973"/>
              <a:gd name="connsiteY8" fmla="*/ 585788 h 2900363"/>
              <a:gd name="connsiteX9" fmla="*/ 2548310 w 2895973"/>
              <a:gd name="connsiteY9" fmla="*/ 942975 h 2900363"/>
              <a:gd name="connsiteX10" fmla="*/ 2595935 w 2895973"/>
              <a:gd name="connsiteY10" fmla="*/ 1081088 h 2900363"/>
              <a:gd name="connsiteX11" fmla="*/ 2686423 w 2895973"/>
              <a:gd name="connsiteY11" fmla="*/ 1404938 h 2900363"/>
              <a:gd name="connsiteX12" fmla="*/ 2734048 w 2895973"/>
              <a:gd name="connsiteY12" fmla="*/ 1724025 h 2900363"/>
              <a:gd name="connsiteX13" fmla="*/ 2829298 w 2895973"/>
              <a:gd name="connsiteY13" fmla="*/ 2066925 h 2900363"/>
              <a:gd name="connsiteX14" fmla="*/ 2895973 w 2895973"/>
              <a:gd name="connsiteY14" fmla="*/ 2414588 h 2900363"/>
              <a:gd name="connsiteX15" fmla="*/ 2857873 w 2895973"/>
              <a:gd name="connsiteY15" fmla="*/ 2619375 h 2900363"/>
              <a:gd name="connsiteX16" fmla="*/ 2705473 w 2895973"/>
              <a:gd name="connsiteY16" fmla="*/ 2800350 h 2900363"/>
              <a:gd name="connsiteX17" fmla="*/ 2391148 w 2895973"/>
              <a:gd name="connsiteY17" fmla="*/ 2890838 h 2900363"/>
              <a:gd name="connsiteX18" fmla="*/ 2319710 w 2895973"/>
              <a:gd name="connsiteY18" fmla="*/ 2895600 h 2900363"/>
              <a:gd name="connsiteX19" fmla="*/ 1962523 w 2895973"/>
              <a:gd name="connsiteY19" fmla="*/ 2900363 h 2900363"/>
              <a:gd name="connsiteX20" fmla="*/ 1881560 w 2895973"/>
              <a:gd name="connsiteY20" fmla="*/ 2895600 h 2900363"/>
              <a:gd name="connsiteX21" fmla="*/ 1495798 w 2895973"/>
              <a:gd name="connsiteY21" fmla="*/ 2857500 h 2900363"/>
              <a:gd name="connsiteX22" fmla="*/ 1010023 w 2895973"/>
              <a:gd name="connsiteY22" fmla="*/ 2633663 h 2900363"/>
              <a:gd name="connsiteX23" fmla="*/ 709985 w 2895973"/>
              <a:gd name="connsiteY23" fmla="*/ 2352675 h 2900363"/>
              <a:gd name="connsiteX24" fmla="*/ 392347 w 2895973"/>
              <a:gd name="connsiteY24" fmla="*/ 1938338 h 2900363"/>
              <a:gd name="connsiteX25" fmla="*/ 80507 w 2895973"/>
              <a:gd name="connsiteY25" fmla="*/ 1412600 h 2900363"/>
              <a:gd name="connsiteX26" fmla="*/ 0 w 2895973"/>
              <a:gd name="connsiteY26" fmla="*/ 1214107 h 2900363"/>
              <a:gd name="connsiteX27" fmla="*/ 238498 w 2895973"/>
              <a:gd name="connsiteY27" fmla="*/ 1023938 h 2900363"/>
              <a:gd name="connsiteX28" fmla="*/ 333748 w 2895973"/>
              <a:gd name="connsiteY28" fmla="*/ 785813 h 2900363"/>
              <a:gd name="connsiteX29" fmla="*/ 471860 w 289597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415207 w 2918833"/>
              <a:gd name="connsiteY24" fmla="*/ 1938338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494720 w 2918833"/>
              <a:gd name="connsiteY29" fmla="*/ 59055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31805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35616 w 2918833"/>
              <a:gd name="connsiteY21" fmla="*/ 2804337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123606 w 2918833"/>
              <a:gd name="connsiteY19" fmla="*/ 2666446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0838"/>
              <a:gd name="connsiteX1" fmla="*/ 785233 w 2918833"/>
              <a:gd name="connsiteY1" fmla="*/ 214313 h 2890838"/>
              <a:gd name="connsiteX2" fmla="*/ 1047170 w 2918833"/>
              <a:gd name="connsiteY2" fmla="*/ 33338 h 2890838"/>
              <a:gd name="connsiteX3" fmla="*/ 1247195 w 2918833"/>
              <a:gd name="connsiteY3" fmla="*/ 0 h 2890838"/>
              <a:gd name="connsiteX4" fmla="*/ 1609145 w 2918833"/>
              <a:gd name="connsiteY4" fmla="*/ 9525 h 2890838"/>
              <a:gd name="connsiteX5" fmla="*/ 1880608 w 2918833"/>
              <a:gd name="connsiteY5" fmla="*/ 33338 h 2890838"/>
              <a:gd name="connsiteX6" fmla="*/ 2194933 w 2918833"/>
              <a:gd name="connsiteY6" fmla="*/ 104775 h 2890838"/>
              <a:gd name="connsiteX7" fmla="*/ 2342570 w 2918833"/>
              <a:gd name="connsiteY7" fmla="*/ 314325 h 2890838"/>
              <a:gd name="connsiteX8" fmla="*/ 2461633 w 2918833"/>
              <a:gd name="connsiteY8" fmla="*/ 585788 h 2890838"/>
              <a:gd name="connsiteX9" fmla="*/ 2571170 w 2918833"/>
              <a:gd name="connsiteY9" fmla="*/ 942975 h 2890838"/>
              <a:gd name="connsiteX10" fmla="*/ 2618795 w 2918833"/>
              <a:gd name="connsiteY10" fmla="*/ 1081088 h 2890838"/>
              <a:gd name="connsiteX11" fmla="*/ 2709283 w 2918833"/>
              <a:gd name="connsiteY11" fmla="*/ 1404938 h 2890838"/>
              <a:gd name="connsiteX12" fmla="*/ 2756908 w 2918833"/>
              <a:gd name="connsiteY12" fmla="*/ 1724025 h 2890838"/>
              <a:gd name="connsiteX13" fmla="*/ 2852158 w 2918833"/>
              <a:gd name="connsiteY13" fmla="*/ 2066925 h 2890838"/>
              <a:gd name="connsiteX14" fmla="*/ 2918833 w 2918833"/>
              <a:gd name="connsiteY14" fmla="*/ 2414588 h 2890838"/>
              <a:gd name="connsiteX15" fmla="*/ 2880733 w 2918833"/>
              <a:gd name="connsiteY15" fmla="*/ 2619375 h 2890838"/>
              <a:gd name="connsiteX16" fmla="*/ 2728333 w 2918833"/>
              <a:gd name="connsiteY16" fmla="*/ 2800350 h 2890838"/>
              <a:gd name="connsiteX17" fmla="*/ 2414008 w 2918833"/>
              <a:gd name="connsiteY17" fmla="*/ 2890838 h 2890838"/>
              <a:gd name="connsiteX18" fmla="*/ 2342570 w 2918833"/>
              <a:gd name="connsiteY18" fmla="*/ 2725479 h 2890838"/>
              <a:gd name="connsiteX19" fmla="*/ 2123606 w 2918833"/>
              <a:gd name="connsiteY19" fmla="*/ 2666446 h 2890838"/>
              <a:gd name="connsiteX20" fmla="*/ 1915053 w 2918833"/>
              <a:gd name="connsiteY20" fmla="*/ 2629786 h 2890838"/>
              <a:gd name="connsiteX21" fmla="*/ 1678146 w 2918833"/>
              <a:gd name="connsiteY21" fmla="*/ 2666114 h 2890838"/>
              <a:gd name="connsiteX22" fmla="*/ 1032883 w 2918833"/>
              <a:gd name="connsiteY22" fmla="*/ 2633663 h 2890838"/>
              <a:gd name="connsiteX23" fmla="*/ 732845 w 2918833"/>
              <a:gd name="connsiteY23" fmla="*/ 2352675 h 2890838"/>
              <a:gd name="connsiteX24" fmla="*/ 311840 w 2918833"/>
              <a:gd name="connsiteY24" fmla="*/ 1906533 h 2890838"/>
              <a:gd name="connsiteX25" fmla="*/ 0 w 2918833"/>
              <a:gd name="connsiteY25" fmla="*/ 1444405 h 2890838"/>
              <a:gd name="connsiteX26" fmla="*/ 22860 w 2918833"/>
              <a:gd name="connsiteY26" fmla="*/ 1214107 h 2890838"/>
              <a:gd name="connsiteX27" fmla="*/ 102332 w 2918833"/>
              <a:gd name="connsiteY27" fmla="*/ 944425 h 2890838"/>
              <a:gd name="connsiteX28" fmla="*/ 308901 w 2918833"/>
              <a:gd name="connsiteY28" fmla="*/ 722202 h 2890838"/>
              <a:gd name="connsiteX29" fmla="*/ 518574 w 2918833"/>
              <a:gd name="connsiteY29" fmla="*/ 407670 h 2890838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42570 w 2918833"/>
              <a:gd name="connsiteY18" fmla="*/ 2725479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10672 w 2918833"/>
              <a:gd name="connsiteY18" fmla="*/ 2672317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880733 w 2918833"/>
              <a:gd name="connsiteY15" fmla="*/ 2619375 h 2672317"/>
              <a:gd name="connsiteX16" fmla="*/ 2653905 w 2918833"/>
              <a:gd name="connsiteY16" fmla="*/ 2481373 h 2672317"/>
              <a:gd name="connsiteX17" fmla="*/ 2499069 w 2918833"/>
              <a:gd name="connsiteY17" fmla="*/ 2603759 h 2672317"/>
              <a:gd name="connsiteX18" fmla="*/ 2310672 w 2918833"/>
              <a:gd name="connsiteY18" fmla="*/ 2672317 h 2672317"/>
              <a:gd name="connsiteX19" fmla="*/ 2123606 w 2918833"/>
              <a:gd name="connsiteY19" fmla="*/ 2666446 h 2672317"/>
              <a:gd name="connsiteX20" fmla="*/ 1915053 w 2918833"/>
              <a:gd name="connsiteY20" fmla="*/ 2629786 h 2672317"/>
              <a:gd name="connsiteX21" fmla="*/ 1678146 w 2918833"/>
              <a:gd name="connsiteY21" fmla="*/ 2666114 h 2672317"/>
              <a:gd name="connsiteX22" fmla="*/ 1032883 w 2918833"/>
              <a:gd name="connsiteY22" fmla="*/ 2633663 h 2672317"/>
              <a:gd name="connsiteX23" fmla="*/ 732845 w 2918833"/>
              <a:gd name="connsiteY23" fmla="*/ 2352675 h 2672317"/>
              <a:gd name="connsiteX24" fmla="*/ 311840 w 2918833"/>
              <a:gd name="connsiteY24" fmla="*/ 1906533 h 2672317"/>
              <a:gd name="connsiteX25" fmla="*/ 0 w 2918833"/>
              <a:gd name="connsiteY25" fmla="*/ 1444405 h 2672317"/>
              <a:gd name="connsiteX26" fmla="*/ 22860 w 2918833"/>
              <a:gd name="connsiteY26" fmla="*/ 1214107 h 2672317"/>
              <a:gd name="connsiteX27" fmla="*/ 102332 w 2918833"/>
              <a:gd name="connsiteY27" fmla="*/ 944425 h 2672317"/>
              <a:gd name="connsiteX28" fmla="*/ 308901 w 2918833"/>
              <a:gd name="connsiteY28" fmla="*/ 722202 h 2672317"/>
              <a:gd name="connsiteX29" fmla="*/ 518574 w 2918833"/>
              <a:gd name="connsiteY29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23606 w 2918833"/>
              <a:gd name="connsiteY18" fmla="*/ 2666446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55503 w 2918833"/>
              <a:gd name="connsiteY18" fmla="*/ 2613283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603759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11375 w 2918833"/>
              <a:gd name="connsiteY15" fmla="*/ 2417577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852158"/>
              <a:gd name="connsiteY0" fmla="*/ 407670 h 2666114"/>
              <a:gd name="connsiteX1" fmla="*/ 785233 w 2852158"/>
              <a:gd name="connsiteY1" fmla="*/ 214313 h 2666114"/>
              <a:gd name="connsiteX2" fmla="*/ 1047170 w 2852158"/>
              <a:gd name="connsiteY2" fmla="*/ 33338 h 2666114"/>
              <a:gd name="connsiteX3" fmla="*/ 1247195 w 2852158"/>
              <a:gd name="connsiteY3" fmla="*/ 0 h 2666114"/>
              <a:gd name="connsiteX4" fmla="*/ 1609145 w 2852158"/>
              <a:gd name="connsiteY4" fmla="*/ 9525 h 2666114"/>
              <a:gd name="connsiteX5" fmla="*/ 1880608 w 2852158"/>
              <a:gd name="connsiteY5" fmla="*/ 33338 h 2666114"/>
              <a:gd name="connsiteX6" fmla="*/ 2194933 w 2852158"/>
              <a:gd name="connsiteY6" fmla="*/ 104775 h 2666114"/>
              <a:gd name="connsiteX7" fmla="*/ 2342570 w 2852158"/>
              <a:gd name="connsiteY7" fmla="*/ 314325 h 2666114"/>
              <a:gd name="connsiteX8" fmla="*/ 2461633 w 2852158"/>
              <a:gd name="connsiteY8" fmla="*/ 585788 h 2666114"/>
              <a:gd name="connsiteX9" fmla="*/ 2571170 w 2852158"/>
              <a:gd name="connsiteY9" fmla="*/ 942975 h 2666114"/>
              <a:gd name="connsiteX10" fmla="*/ 2618795 w 2852158"/>
              <a:gd name="connsiteY10" fmla="*/ 1081088 h 2666114"/>
              <a:gd name="connsiteX11" fmla="*/ 2709283 w 2852158"/>
              <a:gd name="connsiteY11" fmla="*/ 1404938 h 2666114"/>
              <a:gd name="connsiteX12" fmla="*/ 2756908 w 2852158"/>
              <a:gd name="connsiteY12" fmla="*/ 1724025 h 2666114"/>
              <a:gd name="connsiteX13" fmla="*/ 2852158 w 2852158"/>
              <a:gd name="connsiteY13" fmla="*/ 2066925 h 2666114"/>
              <a:gd name="connsiteX14" fmla="*/ 2727447 w 2852158"/>
              <a:gd name="connsiteY14" fmla="*/ 2276364 h 2666114"/>
              <a:gd name="connsiteX15" fmla="*/ 2611375 w 2852158"/>
              <a:gd name="connsiteY15" fmla="*/ 2417577 h 2666114"/>
              <a:gd name="connsiteX16" fmla="*/ 2499069 w 2852158"/>
              <a:gd name="connsiteY16" fmla="*/ 2486801 h 2666114"/>
              <a:gd name="connsiteX17" fmla="*/ 2363834 w 2852158"/>
              <a:gd name="connsiteY17" fmla="*/ 2576624 h 2666114"/>
              <a:gd name="connsiteX18" fmla="*/ 2155503 w 2852158"/>
              <a:gd name="connsiteY18" fmla="*/ 2613283 h 2666114"/>
              <a:gd name="connsiteX19" fmla="*/ 1915053 w 2852158"/>
              <a:gd name="connsiteY19" fmla="*/ 2629786 h 2666114"/>
              <a:gd name="connsiteX20" fmla="*/ 1678146 w 2852158"/>
              <a:gd name="connsiteY20" fmla="*/ 2666114 h 2666114"/>
              <a:gd name="connsiteX21" fmla="*/ 1032883 w 2852158"/>
              <a:gd name="connsiteY21" fmla="*/ 2633663 h 2666114"/>
              <a:gd name="connsiteX22" fmla="*/ 732845 w 2852158"/>
              <a:gd name="connsiteY22" fmla="*/ 2352675 h 2666114"/>
              <a:gd name="connsiteX23" fmla="*/ 311840 w 2852158"/>
              <a:gd name="connsiteY23" fmla="*/ 1906533 h 2666114"/>
              <a:gd name="connsiteX24" fmla="*/ 0 w 2852158"/>
              <a:gd name="connsiteY24" fmla="*/ 1444405 h 2666114"/>
              <a:gd name="connsiteX25" fmla="*/ 22860 w 2852158"/>
              <a:gd name="connsiteY25" fmla="*/ 1214107 h 2666114"/>
              <a:gd name="connsiteX26" fmla="*/ 102332 w 2852158"/>
              <a:gd name="connsiteY26" fmla="*/ 944425 h 2666114"/>
              <a:gd name="connsiteX27" fmla="*/ 308901 w 2852158"/>
              <a:gd name="connsiteY27" fmla="*/ 722202 h 2666114"/>
              <a:gd name="connsiteX28" fmla="*/ 518574 w 285215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727447 w 2756908"/>
              <a:gd name="connsiteY14" fmla="*/ 227636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54148 w 2756908"/>
              <a:gd name="connsiteY21" fmla="*/ 2601766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56908" h="2666114">
                <a:moveTo>
                  <a:pt x="518574" y="407670"/>
                </a:moveTo>
                <a:lnTo>
                  <a:pt x="785233" y="214313"/>
                </a:lnTo>
                <a:lnTo>
                  <a:pt x="1047170" y="33338"/>
                </a:lnTo>
                <a:lnTo>
                  <a:pt x="1247195" y="0"/>
                </a:lnTo>
                <a:lnTo>
                  <a:pt x="1609145" y="9525"/>
                </a:lnTo>
                <a:lnTo>
                  <a:pt x="1880608" y="33338"/>
                </a:lnTo>
                <a:lnTo>
                  <a:pt x="2194933" y="104775"/>
                </a:lnTo>
                <a:lnTo>
                  <a:pt x="2342570" y="314325"/>
                </a:lnTo>
                <a:lnTo>
                  <a:pt x="2461633" y="585788"/>
                </a:lnTo>
                <a:lnTo>
                  <a:pt x="2571170" y="942975"/>
                </a:lnTo>
                <a:lnTo>
                  <a:pt x="2618795" y="1081088"/>
                </a:lnTo>
                <a:lnTo>
                  <a:pt x="2709283" y="1404938"/>
                </a:lnTo>
                <a:lnTo>
                  <a:pt x="2756908" y="1724025"/>
                </a:lnTo>
                <a:lnTo>
                  <a:pt x="2745833" y="2024395"/>
                </a:lnTo>
                <a:lnTo>
                  <a:pt x="2695550" y="2201936"/>
                </a:lnTo>
                <a:lnTo>
                  <a:pt x="2558212" y="2396312"/>
                </a:lnTo>
                <a:lnTo>
                  <a:pt x="2499069" y="2486801"/>
                </a:lnTo>
                <a:lnTo>
                  <a:pt x="2363834" y="2576624"/>
                </a:lnTo>
                <a:lnTo>
                  <a:pt x="2155503" y="2613283"/>
                </a:lnTo>
                <a:lnTo>
                  <a:pt x="1936319" y="2661684"/>
                </a:lnTo>
                <a:lnTo>
                  <a:pt x="1678146" y="2666114"/>
                </a:lnTo>
                <a:lnTo>
                  <a:pt x="1054148" y="2601766"/>
                </a:lnTo>
                <a:lnTo>
                  <a:pt x="732845" y="2352675"/>
                </a:lnTo>
                <a:lnTo>
                  <a:pt x="311840" y="1906533"/>
                </a:lnTo>
                <a:cubicBezTo>
                  <a:pt x="250300" y="1739238"/>
                  <a:pt x="61540" y="1611700"/>
                  <a:pt x="0" y="1444405"/>
                </a:cubicBezTo>
                <a:lnTo>
                  <a:pt x="22860" y="1214107"/>
                </a:lnTo>
                <a:lnTo>
                  <a:pt x="102332" y="944425"/>
                </a:lnTo>
                <a:lnTo>
                  <a:pt x="277004" y="658407"/>
                </a:lnTo>
                <a:lnTo>
                  <a:pt x="518574" y="407670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0F883C-D877-4EA9-90C8-81AC9A9A7699}"/>
              </a:ext>
            </a:extLst>
          </p:cNvPr>
          <p:cNvSpPr txBox="1"/>
          <p:nvPr/>
        </p:nvSpPr>
        <p:spPr>
          <a:xfrm>
            <a:off x="2049597" y="4912732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Deep Marine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Dagger Flat </a:t>
            </a:r>
            <a:r>
              <a:rPr lang="en-US" sz="1200" b="1" i="1" dirty="0" err="1">
                <a:solidFill>
                  <a:srgbClr val="990000"/>
                </a:solidFill>
              </a:rPr>
              <a:t>Ss</a:t>
            </a:r>
            <a:endParaRPr lang="en-US" sz="1200" b="1" i="1" dirty="0">
              <a:solidFill>
                <a:srgbClr val="99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C517F-2CBD-4BED-BDBE-972590EF5051}"/>
              </a:ext>
            </a:extLst>
          </p:cNvPr>
          <p:cNvSpPr txBox="1"/>
          <p:nvPr/>
        </p:nvSpPr>
        <p:spPr>
          <a:xfrm>
            <a:off x="882795" y="980270"/>
            <a:ext cx="12715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Land –</a:t>
            </a:r>
          </a:p>
          <a:p>
            <a:pPr algn="ctr"/>
            <a:r>
              <a:rPr lang="en-US" sz="1400" b="1" dirty="0"/>
              <a:t>Exposed</a:t>
            </a:r>
          </a:p>
          <a:p>
            <a:pPr algn="ctr"/>
            <a:r>
              <a:rPr lang="en-US" sz="1400" b="1" dirty="0"/>
              <a:t>Precambrian</a:t>
            </a:r>
          </a:p>
          <a:p>
            <a:pPr algn="ctr"/>
            <a:r>
              <a:rPr lang="en-US" sz="1400" b="1" dirty="0"/>
              <a:t>Crystalline</a:t>
            </a:r>
          </a:p>
          <a:p>
            <a:pPr algn="ctr"/>
            <a:r>
              <a:rPr lang="en-US" sz="1400" b="1" dirty="0"/>
              <a:t>Rocks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05ACF-7ECC-4EA7-BDED-3D96AB44EAE3}"/>
              </a:ext>
            </a:extLst>
          </p:cNvPr>
          <p:cNvSpPr txBox="1"/>
          <p:nvPr/>
        </p:nvSpPr>
        <p:spPr>
          <a:xfrm>
            <a:off x="1293698" y="2532546"/>
            <a:ext cx="12715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Land –</a:t>
            </a:r>
          </a:p>
          <a:p>
            <a:pPr algn="ctr"/>
            <a:r>
              <a:rPr lang="en-US" sz="1400" b="1" dirty="0"/>
              <a:t>Exposed</a:t>
            </a:r>
          </a:p>
          <a:p>
            <a:pPr algn="ctr"/>
            <a:r>
              <a:rPr lang="en-US" sz="1400" b="1" dirty="0"/>
              <a:t>Precambrian</a:t>
            </a:r>
          </a:p>
          <a:p>
            <a:pPr algn="ctr"/>
            <a:r>
              <a:rPr lang="en-US" sz="1400" b="1" dirty="0"/>
              <a:t>Crystalline</a:t>
            </a:r>
          </a:p>
          <a:p>
            <a:pPr algn="ctr"/>
            <a:r>
              <a:rPr lang="en-US" sz="1400" b="1" dirty="0"/>
              <a:t>Rocks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39D94-8A26-4183-B8A9-023FD6F0E768}"/>
              </a:ext>
            </a:extLst>
          </p:cNvPr>
          <p:cNvSpPr txBox="1"/>
          <p:nvPr/>
        </p:nvSpPr>
        <p:spPr>
          <a:xfrm>
            <a:off x="6371660" y="4834299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Deep Marine</a:t>
            </a:r>
          </a:p>
          <a:p>
            <a:pPr algn="ctr"/>
            <a:r>
              <a:rPr lang="en-US" sz="1200" b="1" dirty="0"/>
              <a:t>Dagger Flat </a:t>
            </a:r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8B78E8-4C6F-4DA0-AB95-B873F775ED09}"/>
              </a:ext>
            </a:extLst>
          </p:cNvPr>
          <p:cNvSpPr txBox="1"/>
          <p:nvPr/>
        </p:nvSpPr>
        <p:spPr>
          <a:xfrm>
            <a:off x="5464259" y="2723091"/>
            <a:ext cx="12715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Land –</a:t>
            </a:r>
          </a:p>
          <a:p>
            <a:pPr algn="ctr"/>
            <a:r>
              <a:rPr lang="en-US" sz="1400" b="1" dirty="0"/>
              <a:t>Exposed</a:t>
            </a:r>
          </a:p>
          <a:p>
            <a:pPr algn="ctr"/>
            <a:r>
              <a:rPr lang="en-US" sz="1400" b="1" dirty="0"/>
              <a:t>Precambrian</a:t>
            </a:r>
          </a:p>
          <a:p>
            <a:pPr algn="ctr"/>
            <a:r>
              <a:rPr lang="en-US" sz="1400" b="1" dirty="0"/>
              <a:t>Crystalline</a:t>
            </a:r>
          </a:p>
          <a:p>
            <a:pPr algn="ctr"/>
            <a:r>
              <a:rPr lang="en-US" sz="1400" b="1" dirty="0"/>
              <a:t>Rocks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D0669336-EE30-49F1-8CB5-7B3A57B4330D}"/>
              </a:ext>
            </a:extLst>
          </p:cNvPr>
          <p:cNvSpPr/>
          <p:nvPr/>
        </p:nvSpPr>
        <p:spPr bwMode="auto">
          <a:xfrm>
            <a:off x="662856" y="2090910"/>
            <a:ext cx="2756908" cy="2666114"/>
          </a:xfrm>
          <a:custGeom>
            <a:avLst/>
            <a:gdLst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257175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177662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391353 w 2815466"/>
              <a:gd name="connsiteY0" fmla="*/ 590550 h 2900363"/>
              <a:gd name="connsiteX1" fmla="*/ 681866 w 2815466"/>
              <a:gd name="connsiteY1" fmla="*/ 214313 h 2900363"/>
              <a:gd name="connsiteX2" fmla="*/ 943803 w 2815466"/>
              <a:gd name="connsiteY2" fmla="*/ 33338 h 2900363"/>
              <a:gd name="connsiteX3" fmla="*/ 1143828 w 2815466"/>
              <a:gd name="connsiteY3" fmla="*/ 0 h 2900363"/>
              <a:gd name="connsiteX4" fmla="*/ 1505778 w 2815466"/>
              <a:gd name="connsiteY4" fmla="*/ 9525 h 2900363"/>
              <a:gd name="connsiteX5" fmla="*/ 1777241 w 2815466"/>
              <a:gd name="connsiteY5" fmla="*/ 33338 h 2900363"/>
              <a:gd name="connsiteX6" fmla="*/ 2091566 w 2815466"/>
              <a:gd name="connsiteY6" fmla="*/ 104775 h 2900363"/>
              <a:gd name="connsiteX7" fmla="*/ 2239203 w 2815466"/>
              <a:gd name="connsiteY7" fmla="*/ 314325 h 2900363"/>
              <a:gd name="connsiteX8" fmla="*/ 2358266 w 2815466"/>
              <a:gd name="connsiteY8" fmla="*/ 585788 h 2900363"/>
              <a:gd name="connsiteX9" fmla="*/ 2467803 w 2815466"/>
              <a:gd name="connsiteY9" fmla="*/ 942975 h 2900363"/>
              <a:gd name="connsiteX10" fmla="*/ 2515428 w 2815466"/>
              <a:gd name="connsiteY10" fmla="*/ 1081088 h 2900363"/>
              <a:gd name="connsiteX11" fmla="*/ 2605916 w 2815466"/>
              <a:gd name="connsiteY11" fmla="*/ 1404938 h 2900363"/>
              <a:gd name="connsiteX12" fmla="*/ 2653541 w 2815466"/>
              <a:gd name="connsiteY12" fmla="*/ 1724025 h 2900363"/>
              <a:gd name="connsiteX13" fmla="*/ 2748791 w 2815466"/>
              <a:gd name="connsiteY13" fmla="*/ 2066925 h 2900363"/>
              <a:gd name="connsiteX14" fmla="*/ 2815466 w 2815466"/>
              <a:gd name="connsiteY14" fmla="*/ 2414588 h 2900363"/>
              <a:gd name="connsiteX15" fmla="*/ 2777366 w 2815466"/>
              <a:gd name="connsiteY15" fmla="*/ 2619375 h 2900363"/>
              <a:gd name="connsiteX16" fmla="*/ 2624966 w 2815466"/>
              <a:gd name="connsiteY16" fmla="*/ 2800350 h 2900363"/>
              <a:gd name="connsiteX17" fmla="*/ 2310641 w 2815466"/>
              <a:gd name="connsiteY17" fmla="*/ 2890838 h 2900363"/>
              <a:gd name="connsiteX18" fmla="*/ 2239203 w 2815466"/>
              <a:gd name="connsiteY18" fmla="*/ 2895600 h 2900363"/>
              <a:gd name="connsiteX19" fmla="*/ 1882016 w 2815466"/>
              <a:gd name="connsiteY19" fmla="*/ 2900363 h 2900363"/>
              <a:gd name="connsiteX20" fmla="*/ 1801053 w 2815466"/>
              <a:gd name="connsiteY20" fmla="*/ 2895600 h 2900363"/>
              <a:gd name="connsiteX21" fmla="*/ 1415291 w 2815466"/>
              <a:gd name="connsiteY21" fmla="*/ 2857500 h 2900363"/>
              <a:gd name="connsiteX22" fmla="*/ 929516 w 2815466"/>
              <a:gd name="connsiteY22" fmla="*/ 2633663 h 2900363"/>
              <a:gd name="connsiteX23" fmla="*/ 629478 w 2815466"/>
              <a:gd name="connsiteY23" fmla="*/ 2352675 h 2900363"/>
              <a:gd name="connsiteX24" fmla="*/ 311840 w 2815466"/>
              <a:gd name="connsiteY24" fmla="*/ 1938338 h 2900363"/>
              <a:gd name="connsiteX25" fmla="*/ 0 w 2815466"/>
              <a:gd name="connsiteY25" fmla="*/ 1412600 h 2900363"/>
              <a:gd name="connsiteX26" fmla="*/ 134178 w 2815466"/>
              <a:gd name="connsiteY26" fmla="*/ 1404938 h 2900363"/>
              <a:gd name="connsiteX27" fmla="*/ 157991 w 2815466"/>
              <a:gd name="connsiteY27" fmla="*/ 1023938 h 2900363"/>
              <a:gd name="connsiteX28" fmla="*/ 253241 w 2815466"/>
              <a:gd name="connsiteY28" fmla="*/ 785813 h 2900363"/>
              <a:gd name="connsiteX29" fmla="*/ 391353 w 2815466"/>
              <a:gd name="connsiteY29" fmla="*/ 590550 h 2900363"/>
              <a:gd name="connsiteX0" fmla="*/ 471860 w 2895973"/>
              <a:gd name="connsiteY0" fmla="*/ 590550 h 2900363"/>
              <a:gd name="connsiteX1" fmla="*/ 762373 w 2895973"/>
              <a:gd name="connsiteY1" fmla="*/ 214313 h 2900363"/>
              <a:gd name="connsiteX2" fmla="*/ 1024310 w 2895973"/>
              <a:gd name="connsiteY2" fmla="*/ 33338 h 2900363"/>
              <a:gd name="connsiteX3" fmla="*/ 1224335 w 2895973"/>
              <a:gd name="connsiteY3" fmla="*/ 0 h 2900363"/>
              <a:gd name="connsiteX4" fmla="*/ 1586285 w 2895973"/>
              <a:gd name="connsiteY4" fmla="*/ 9525 h 2900363"/>
              <a:gd name="connsiteX5" fmla="*/ 1857748 w 2895973"/>
              <a:gd name="connsiteY5" fmla="*/ 33338 h 2900363"/>
              <a:gd name="connsiteX6" fmla="*/ 2172073 w 2895973"/>
              <a:gd name="connsiteY6" fmla="*/ 104775 h 2900363"/>
              <a:gd name="connsiteX7" fmla="*/ 2319710 w 2895973"/>
              <a:gd name="connsiteY7" fmla="*/ 314325 h 2900363"/>
              <a:gd name="connsiteX8" fmla="*/ 2438773 w 2895973"/>
              <a:gd name="connsiteY8" fmla="*/ 585788 h 2900363"/>
              <a:gd name="connsiteX9" fmla="*/ 2548310 w 2895973"/>
              <a:gd name="connsiteY9" fmla="*/ 942975 h 2900363"/>
              <a:gd name="connsiteX10" fmla="*/ 2595935 w 2895973"/>
              <a:gd name="connsiteY10" fmla="*/ 1081088 h 2900363"/>
              <a:gd name="connsiteX11" fmla="*/ 2686423 w 2895973"/>
              <a:gd name="connsiteY11" fmla="*/ 1404938 h 2900363"/>
              <a:gd name="connsiteX12" fmla="*/ 2734048 w 2895973"/>
              <a:gd name="connsiteY12" fmla="*/ 1724025 h 2900363"/>
              <a:gd name="connsiteX13" fmla="*/ 2829298 w 2895973"/>
              <a:gd name="connsiteY13" fmla="*/ 2066925 h 2900363"/>
              <a:gd name="connsiteX14" fmla="*/ 2895973 w 2895973"/>
              <a:gd name="connsiteY14" fmla="*/ 2414588 h 2900363"/>
              <a:gd name="connsiteX15" fmla="*/ 2857873 w 2895973"/>
              <a:gd name="connsiteY15" fmla="*/ 2619375 h 2900363"/>
              <a:gd name="connsiteX16" fmla="*/ 2705473 w 2895973"/>
              <a:gd name="connsiteY16" fmla="*/ 2800350 h 2900363"/>
              <a:gd name="connsiteX17" fmla="*/ 2391148 w 2895973"/>
              <a:gd name="connsiteY17" fmla="*/ 2890838 h 2900363"/>
              <a:gd name="connsiteX18" fmla="*/ 2319710 w 2895973"/>
              <a:gd name="connsiteY18" fmla="*/ 2895600 h 2900363"/>
              <a:gd name="connsiteX19" fmla="*/ 1962523 w 2895973"/>
              <a:gd name="connsiteY19" fmla="*/ 2900363 h 2900363"/>
              <a:gd name="connsiteX20" fmla="*/ 1881560 w 2895973"/>
              <a:gd name="connsiteY20" fmla="*/ 2895600 h 2900363"/>
              <a:gd name="connsiteX21" fmla="*/ 1495798 w 2895973"/>
              <a:gd name="connsiteY21" fmla="*/ 2857500 h 2900363"/>
              <a:gd name="connsiteX22" fmla="*/ 1010023 w 2895973"/>
              <a:gd name="connsiteY22" fmla="*/ 2633663 h 2900363"/>
              <a:gd name="connsiteX23" fmla="*/ 709985 w 2895973"/>
              <a:gd name="connsiteY23" fmla="*/ 2352675 h 2900363"/>
              <a:gd name="connsiteX24" fmla="*/ 392347 w 2895973"/>
              <a:gd name="connsiteY24" fmla="*/ 1938338 h 2900363"/>
              <a:gd name="connsiteX25" fmla="*/ 80507 w 2895973"/>
              <a:gd name="connsiteY25" fmla="*/ 1412600 h 2900363"/>
              <a:gd name="connsiteX26" fmla="*/ 0 w 2895973"/>
              <a:gd name="connsiteY26" fmla="*/ 1214107 h 2900363"/>
              <a:gd name="connsiteX27" fmla="*/ 238498 w 2895973"/>
              <a:gd name="connsiteY27" fmla="*/ 1023938 h 2900363"/>
              <a:gd name="connsiteX28" fmla="*/ 333748 w 2895973"/>
              <a:gd name="connsiteY28" fmla="*/ 785813 h 2900363"/>
              <a:gd name="connsiteX29" fmla="*/ 471860 w 289597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415207 w 2918833"/>
              <a:gd name="connsiteY24" fmla="*/ 1938338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494720 w 2918833"/>
              <a:gd name="connsiteY29" fmla="*/ 59055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31805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35616 w 2918833"/>
              <a:gd name="connsiteY21" fmla="*/ 2804337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123606 w 2918833"/>
              <a:gd name="connsiteY19" fmla="*/ 2666446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0838"/>
              <a:gd name="connsiteX1" fmla="*/ 785233 w 2918833"/>
              <a:gd name="connsiteY1" fmla="*/ 214313 h 2890838"/>
              <a:gd name="connsiteX2" fmla="*/ 1047170 w 2918833"/>
              <a:gd name="connsiteY2" fmla="*/ 33338 h 2890838"/>
              <a:gd name="connsiteX3" fmla="*/ 1247195 w 2918833"/>
              <a:gd name="connsiteY3" fmla="*/ 0 h 2890838"/>
              <a:gd name="connsiteX4" fmla="*/ 1609145 w 2918833"/>
              <a:gd name="connsiteY4" fmla="*/ 9525 h 2890838"/>
              <a:gd name="connsiteX5" fmla="*/ 1880608 w 2918833"/>
              <a:gd name="connsiteY5" fmla="*/ 33338 h 2890838"/>
              <a:gd name="connsiteX6" fmla="*/ 2194933 w 2918833"/>
              <a:gd name="connsiteY6" fmla="*/ 104775 h 2890838"/>
              <a:gd name="connsiteX7" fmla="*/ 2342570 w 2918833"/>
              <a:gd name="connsiteY7" fmla="*/ 314325 h 2890838"/>
              <a:gd name="connsiteX8" fmla="*/ 2461633 w 2918833"/>
              <a:gd name="connsiteY8" fmla="*/ 585788 h 2890838"/>
              <a:gd name="connsiteX9" fmla="*/ 2571170 w 2918833"/>
              <a:gd name="connsiteY9" fmla="*/ 942975 h 2890838"/>
              <a:gd name="connsiteX10" fmla="*/ 2618795 w 2918833"/>
              <a:gd name="connsiteY10" fmla="*/ 1081088 h 2890838"/>
              <a:gd name="connsiteX11" fmla="*/ 2709283 w 2918833"/>
              <a:gd name="connsiteY11" fmla="*/ 1404938 h 2890838"/>
              <a:gd name="connsiteX12" fmla="*/ 2756908 w 2918833"/>
              <a:gd name="connsiteY12" fmla="*/ 1724025 h 2890838"/>
              <a:gd name="connsiteX13" fmla="*/ 2852158 w 2918833"/>
              <a:gd name="connsiteY13" fmla="*/ 2066925 h 2890838"/>
              <a:gd name="connsiteX14" fmla="*/ 2918833 w 2918833"/>
              <a:gd name="connsiteY14" fmla="*/ 2414588 h 2890838"/>
              <a:gd name="connsiteX15" fmla="*/ 2880733 w 2918833"/>
              <a:gd name="connsiteY15" fmla="*/ 2619375 h 2890838"/>
              <a:gd name="connsiteX16" fmla="*/ 2728333 w 2918833"/>
              <a:gd name="connsiteY16" fmla="*/ 2800350 h 2890838"/>
              <a:gd name="connsiteX17" fmla="*/ 2414008 w 2918833"/>
              <a:gd name="connsiteY17" fmla="*/ 2890838 h 2890838"/>
              <a:gd name="connsiteX18" fmla="*/ 2342570 w 2918833"/>
              <a:gd name="connsiteY18" fmla="*/ 2725479 h 2890838"/>
              <a:gd name="connsiteX19" fmla="*/ 2123606 w 2918833"/>
              <a:gd name="connsiteY19" fmla="*/ 2666446 h 2890838"/>
              <a:gd name="connsiteX20" fmla="*/ 1915053 w 2918833"/>
              <a:gd name="connsiteY20" fmla="*/ 2629786 h 2890838"/>
              <a:gd name="connsiteX21" fmla="*/ 1678146 w 2918833"/>
              <a:gd name="connsiteY21" fmla="*/ 2666114 h 2890838"/>
              <a:gd name="connsiteX22" fmla="*/ 1032883 w 2918833"/>
              <a:gd name="connsiteY22" fmla="*/ 2633663 h 2890838"/>
              <a:gd name="connsiteX23" fmla="*/ 732845 w 2918833"/>
              <a:gd name="connsiteY23" fmla="*/ 2352675 h 2890838"/>
              <a:gd name="connsiteX24" fmla="*/ 311840 w 2918833"/>
              <a:gd name="connsiteY24" fmla="*/ 1906533 h 2890838"/>
              <a:gd name="connsiteX25" fmla="*/ 0 w 2918833"/>
              <a:gd name="connsiteY25" fmla="*/ 1444405 h 2890838"/>
              <a:gd name="connsiteX26" fmla="*/ 22860 w 2918833"/>
              <a:gd name="connsiteY26" fmla="*/ 1214107 h 2890838"/>
              <a:gd name="connsiteX27" fmla="*/ 102332 w 2918833"/>
              <a:gd name="connsiteY27" fmla="*/ 944425 h 2890838"/>
              <a:gd name="connsiteX28" fmla="*/ 308901 w 2918833"/>
              <a:gd name="connsiteY28" fmla="*/ 722202 h 2890838"/>
              <a:gd name="connsiteX29" fmla="*/ 518574 w 2918833"/>
              <a:gd name="connsiteY29" fmla="*/ 407670 h 2890838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42570 w 2918833"/>
              <a:gd name="connsiteY18" fmla="*/ 2725479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10672 w 2918833"/>
              <a:gd name="connsiteY18" fmla="*/ 2672317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880733 w 2918833"/>
              <a:gd name="connsiteY15" fmla="*/ 2619375 h 2672317"/>
              <a:gd name="connsiteX16" fmla="*/ 2653905 w 2918833"/>
              <a:gd name="connsiteY16" fmla="*/ 2481373 h 2672317"/>
              <a:gd name="connsiteX17" fmla="*/ 2499069 w 2918833"/>
              <a:gd name="connsiteY17" fmla="*/ 2603759 h 2672317"/>
              <a:gd name="connsiteX18" fmla="*/ 2310672 w 2918833"/>
              <a:gd name="connsiteY18" fmla="*/ 2672317 h 2672317"/>
              <a:gd name="connsiteX19" fmla="*/ 2123606 w 2918833"/>
              <a:gd name="connsiteY19" fmla="*/ 2666446 h 2672317"/>
              <a:gd name="connsiteX20" fmla="*/ 1915053 w 2918833"/>
              <a:gd name="connsiteY20" fmla="*/ 2629786 h 2672317"/>
              <a:gd name="connsiteX21" fmla="*/ 1678146 w 2918833"/>
              <a:gd name="connsiteY21" fmla="*/ 2666114 h 2672317"/>
              <a:gd name="connsiteX22" fmla="*/ 1032883 w 2918833"/>
              <a:gd name="connsiteY22" fmla="*/ 2633663 h 2672317"/>
              <a:gd name="connsiteX23" fmla="*/ 732845 w 2918833"/>
              <a:gd name="connsiteY23" fmla="*/ 2352675 h 2672317"/>
              <a:gd name="connsiteX24" fmla="*/ 311840 w 2918833"/>
              <a:gd name="connsiteY24" fmla="*/ 1906533 h 2672317"/>
              <a:gd name="connsiteX25" fmla="*/ 0 w 2918833"/>
              <a:gd name="connsiteY25" fmla="*/ 1444405 h 2672317"/>
              <a:gd name="connsiteX26" fmla="*/ 22860 w 2918833"/>
              <a:gd name="connsiteY26" fmla="*/ 1214107 h 2672317"/>
              <a:gd name="connsiteX27" fmla="*/ 102332 w 2918833"/>
              <a:gd name="connsiteY27" fmla="*/ 944425 h 2672317"/>
              <a:gd name="connsiteX28" fmla="*/ 308901 w 2918833"/>
              <a:gd name="connsiteY28" fmla="*/ 722202 h 2672317"/>
              <a:gd name="connsiteX29" fmla="*/ 518574 w 2918833"/>
              <a:gd name="connsiteY29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23606 w 2918833"/>
              <a:gd name="connsiteY18" fmla="*/ 2666446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55503 w 2918833"/>
              <a:gd name="connsiteY18" fmla="*/ 2613283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603759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11375 w 2918833"/>
              <a:gd name="connsiteY15" fmla="*/ 2417577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852158"/>
              <a:gd name="connsiteY0" fmla="*/ 407670 h 2666114"/>
              <a:gd name="connsiteX1" fmla="*/ 785233 w 2852158"/>
              <a:gd name="connsiteY1" fmla="*/ 214313 h 2666114"/>
              <a:gd name="connsiteX2" fmla="*/ 1047170 w 2852158"/>
              <a:gd name="connsiteY2" fmla="*/ 33338 h 2666114"/>
              <a:gd name="connsiteX3" fmla="*/ 1247195 w 2852158"/>
              <a:gd name="connsiteY3" fmla="*/ 0 h 2666114"/>
              <a:gd name="connsiteX4" fmla="*/ 1609145 w 2852158"/>
              <a:gd name="connsiteY4" fmla="*/ 9525 h 2666114"/>
              <a:gd name="connsiteX5" fmla="*/ 1880608 w 2852158"/>
              <a:gd name="connsiteY5" fmla="*/ 33338 h 2666114"/>
              <a:gd name="connsiteX6" fmla="*/ 2194933 w 2852158"/>
              <a:gd name="connsiteY6" fmla="*/ 104775 h 2666114"/>
              <a:gd name="connsiteX7" fmla="*/ 2342570 w 2852158"/>
              <a:gd name="connsiteY7" fmla="*/ 314325 h 2666114"/>
              <a:gd name="connsiteX8" fmla="*/ 2461633 w 2852158"/>
              <a:gd name="connsiteY8" fmla="*/ 585788 h 2666114"/>
              <a:gd name="connsiteX9" fmla="*/ 2571170 w 2852158"/>
              <a:gd name="connsiteY9" fmla="*/ 942975 h 2666114"/>
              <a:gd name="connsiteX10" fmla="*/ 2618795 w 2852158"/>
              <a:gd name="connsiteY10" fmla="*/ 1081088 h 2666114"/>
              <a:gd name="connsiteX11" fmla="*/ 2709283 w 2852158"/>
              <a:gd name="connsiteY11" fmla="*/ 1404938 h 2666114"/>
              <a:gd name="connsiteX12" fmla="*/ 2756908 w 2852158"/>
              <a:gd name="connsiteY12" fmla="*/ 1724025 h 2666114"/>
              <a:gd name="connsiteX13" fmla="*/ 2852158 w 2852158"/>
              <a:gd name="connsiteY13" fmla="*/ 2066925 h 2666114"/>
              <a:gd name="connsiteX14" fmla="*/ 2727447 w 2852158"/>
              <a:gd name="connsiteY14" fmla="*/ 2276364 h 2666114"/>
              <a:gd name="connsiteX15" fmla="*/ 2611375 w 2852158"/>
              <a:gd name="connsiteY15" fmla="*/ 2417577 h 2666114"/>
              <a:gd name="connsiteX16" fmla="*/ 2499069 w 2852158"/>
              <a:gd name="connsiteY16" fmla="*/ 2486801 h 2666114"/>
              <a:gd name="connsiteX17" fmla="*/ 2363834 w 2852158"/>
              <a:gd name="connsiteY17" fmla="*/ 2576624 h 2666114"/>
              <a:gd name="connsiteX18" fmla="*/ 2155503 w 2852158"/>
              <a:gd name="connsiteY18" fmla="*/ 2613283 h 2666114"/>
              <a:gd name="connsiteX19" fmla="*/ 1915053 w 2852158"/>
              <a:gd name="connsiteY19" fmla="*/ 2629786 h 2666114"/>
              <a:gd name="connsiteX20" fmla="*/ 1678146 w 2852158"/>
              <a:gd name="connsiteY20" fmla="*/ 2666114 h 2666114"/>
              <a:gd name="connsiteX21" fmla="*/ 1032883 w 2852158"/>
              <a:gd name="connsiteY21" fmla="*/ 2633663 h 2666114"/>
              <a:gd name="connsiteX22" fmla="*/ 732845 w 2852158"/>
              <a:gd name="connsiteY22" fmla="*/ 2352675 h 2666114"/>
              <a:gd name="connsiteX23" fmla="*/ 311840 w 2852158"/>
              <a:gd name="connsiteY23" fmla="*/ 1906533 h 2666114"/>
              <a:gd name="connsiteX24" fmla="*/ 0 w 2852158"/>
              <a:gd name="connsiteY24" fmla="*/ 1444405 h 2666114"/>
              <a:gd name="connsiteX25" fmla="*/ 22860 w 2852158"/>
              <a:gd name="connsiteY25" fmla="*/ 1214107 h 2666114"/>
              <a:gd name="connsiteX26" fmla="*/ 102332 w 2852158"/>
              <a:gd name="connsiteY26" fmla="*/ 944425 h 2666114"/>
              <a:gd name="connsiteX27" fmla="*/ 308901 w 2852158"/>
              <a:gd name="connsiteY27" fmla="*/ 722202 h 2666114"/>
              <a:gd name="connsiteX28" fmla="*/ 518574 w 285215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727447 w 2756908"/>
              <a:gd name="connsiteY14" fmla="*/ 227636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54148 w 2756908"/>
              <a:gd name="connsiteY21" fmla="*/ 2601766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56908" h="2666114">
                <a:moveTo>
                  <a:pt x="518574" y="407670"/>
                </a:moveTo>
                <a:lnTo>
                  <a:pt x="785233" y="214313"/>
                </a:lnTo>
                <a:lnTo>
                  <a:pt x="1047170" y="33338"/>
                </a:lnTo>
                <a:lnTo>
                  <a:pt x="1247195" y="0"/>
                </a:lnTo>
                <a:lnTo>
                  <a:pt x="1609145" y="9525"/>
                </a:lnTo>
                <a:lnTo>
                  <a:pt x="1880608" y="33338"/>
                </a:lnTo>
                <a:lnTo>
                  <a:pt x="2194933" y="104775"/>
                </a:lnTo>
                <a:lnTo>
                  <a:pt x="2342570" y="314325"/>
                </a:lnTo>
                <a:lnTo>
                  <a:pt x="2461633" y="585788"/>
                </a:lnTo>
                <a:lnTo>
                  <a:pt x="2571170" y="942975"/>
                </a:lnTo>
                <a:lnTo>
                  <a:pt x="2618795" y="1081088"/>
                </a:lnTo>
                <a:lnTo>
                  <a:pt x="2709283" y="1404938"/>
                </a:lnTo>
                <a:lnTo>
                  <a:pt x="2756908" y="1724025"/>
                </a:lnTo>
                <a:lnTo>
                  <a:pt x="2745833" y="2024395"/>
                </a:lnTo>
                <a:lnTo>
                  <a:pt x="2695550" y="2201936"/>
                </a:lnTo>
                <a:lnTo>
                  <a:pt x="2558212" y="2396312"/>
                </a:lnTo>
                <a:lnTo>
                  <a:pt x="2499069" y="2486801"/>
                </a:lnTo>
                <a:lnTo>
                  <a:pt x="2363834" y="2576624"/>
                </a:lnTo>
                <a:lnTo>
                  <a:pt x="2155503" y="2613283"/>
                </a:lnTo>
                <a:lnTo>
                  <a:pt x="1936319" y="2661684"/>
                </a:lnTo>
                <a:lnTo>
                  <a:pt x="1678146" y="2666114"/>
                </a:lnTo>
                <a:lnTo>
                  <a:pt x="1054148" y="2601766"/>
                </a:lnTo>
                <a:lnTo>
                  <a:pt x="732845" y="2352675"/>
                </a:lnTo>
                <a:lnTo>
                  <a:pt x="311840" y="1906533"/>
                </a:lnTo>
                <a:cubicBezTo>
                  <a:pt x="250300" y="1739238"/>
                  <a:pt x="61540" y="1611700"/>
                  <a:pt x="0" y="1444405"/>
                </a:cubicBezTo>
                <a:lnTo>
                  <a:pt x="22860" y="1214107"/>
                </a:lnTo>
                <a:lnTo>
                  <a:pt x="102332" y="944425"/>
                </a:lnTo>
                <a:lnTo>
                  <a:pt x="277004" y="658407"/>
                </a:lnTo>
                <a:lnTo>
                  <a:pt x="518574" y="407670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0EB2B4-32C3-4BE6-969B-F8251A6A01B0}"/>
              </a:ext>
            </a:extLst>
          </p:cNvPr>
          <p:cNvSpPr txBox="1"/>
          <p:nvPr/>
        </p:nvSpPr>
        <p:spPr>
          <a:xfrm>
            <a:off x="3038764" y="2874021"/>
            <a:ext cx="126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Wilberns</a:t>
            </a:r>
            <a:r>
              <a:rPr lang="en-US" sz="1200" b="1" dirty="0"/>
              <a:t> </a:t>
            </a:r>
            <a:r>
              <a:rPr lang="en-US" sz="1200" b="1" dirty="0" err="1"/>
              <a:t>Fm</a:t>
            </a:r>
            <a:r>
              <a:rPr lang="en-US" sz="1200" b="1" dirty="0"/>
              <a:t> &amp;</a:t>
            </a:r>
          </a:p>
          <a:p>
            <a:pPr algn="ctr"/>
            <a:r>
              <a:rPr lang="en-US" sz="1200" b="1" dirty="0"/>
              <a:t>Hickory </a:t>
            </a:r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46F99-E6FD-428F-9C6B-2CF5903D4FA8}"/>
              </a:ext>
            </a:extLst>
          </p:cNvPr>
          <p:cNvSpPr txBox="1"/>
          <p:nvPr/>
        </p:nvSpPr>
        <p:spPr>
          <a:xfrm>
            <a:off x="3366947" y="2055285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56FF03-0303-4667-949E-73370D918DBF}"/>
              </a:ext>
            </a:extLst>
          </p:cNvPr>
          <p:cNvSpPr txBox="1"/>
          <p:nvPr/>
        </p:nvSpPr>
        <p:spPr>
          <a:xfrm>
            <a:off x="7082133" y="2678507"/>
            <a:ext cx="126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Wilberns</a:t>
            </a:r>
            <a:r>
              <a:rPr lang="en-US" sz="1200" b="1" dirty="0"/>
              <a:t> </a:t>
            </a:r>
            <a:r>
              <a:rPr lang="en-US" sz="1200" b="1" dirty="0" err="1"/>
              <a:t>Fm</a:t>
            </a:r>
            <a:r>
              <a:rPr lang="en-US" sz="1200" b="1" dirty="0"/>
              <a:t> &amp;</a:t>
            </a:r>
          </a:p>
          <a:p>
            <a:pPr algn="ctr"/>
            <a:r>
              <a:rPr lang="en-US" sz="1200" b="1" dirty="0"/>
              <a:t>Hickory </a:t>
            </a:r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8B6EBF-94FF-41D6-A22A-FF1D446F6E9D}"/>
              </a:ext>
            </a:extLst>
          </p:cNvPr>
          <p:cNvSpPr txBox="1"/>
          <p:nvPr/>
        </p:nvSpPr>
        <p:spPr>
          <a:xfrm>
            <a:off x="7290744" y="3146415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9DC0A1-0EE9-4372-9422-DC1113FF24F5}"/>
              </a:ext>
            </a:extLst>
          </p:cNvPr>
          <p:cNvSpPr txBox="1"/>
          <p:nvPr/>
        </p:nvSpPr>
        <p:spPr>
          <a:xfrm>
            <a:off x="4546345" y="3618572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E91938-0DCF-47D1-BC10-ABCB6DE85137}"/>
              </a:ext>
            </a:extLst>
          </p:cNvPr>
          <p:cNvSpPr txBox="1"/>
          <p:nvPr/>
        </p:nvSpPr>
        <p:spPr>
          <a:xfrm>
            <a:off x="5069018" y="6042546"/>
            <a:ext cx="21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Cambrian </a:t>
            </a:r>
            <a:r>
              <a:rPr lang="en-US" b="1" dirty="0" err="1"/>
              <a:t>Lithofacies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21DA0-2399-4772-993F-F6025010178E}"/>
              </a:ext>
            </a:extLst>
          </p:cNvPr>
          <p:cNvSpPr txBox="1"/>
          <p:nvPr/>
        </p:nvSpPr>
        <p:spPr>
          <a:xfrm rot="2097796">
            <a:off x="5842306" y="1137987"/>
            <a:ext cx="2428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Land – Exposed</a:t>
            </a:r>
          </a:p>
          <a:p>
            <a:pPr algn="ctr"/>
            <a:r>
              <a:rPr lang="en-US" sz="1400" b="1" dirty="0" err="1"/>
              <a:t>Precamb</a:t>
            </a:r>
            <a:r>
              <a:rPr lang="en-US" sz="1400" b="1" dirty="0"/>
              <a:t>. </a:t>
            </a:r>
          </a:p>
          <a:p>
            <a:pPr algn="ctr"/>
            <a:r>
              <a:rPr lang="en-US" sz="1400" b="1" dirty="0"/>
              <a:t>crystalline rocks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1E68C2-8102-4556-86D4-083809A7FF18}"/>
              </a:ext>
            </a:extLst>
          </p:cNvPr>
          <p:cNvSpPr txBox="1"/>
          <p:nvPr/>
        </p:nvSpPr>
        <p:spPr>
          <a:xfrm>
            <a:off x="525539" y="3209027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5CFFDA-7C3C-4F3D-A7DE-0CD4D0ED6F08}"/>
              </a:ext>
            </a:extLst>
          </p:cNvPr>
          <p:cNvSpPr txBox="1"/>
          <p:nvPr/>
        </p:nvSpPr>
        <p:spPr>
          <a:xfrm>
            <a:off x="271595" y="113249"/>
            <a:ext cx="9793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Late Cambrian: Basal transgressive sandstones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B6B9CD-CE51-4542-94E4-8AB1A2A2BDFB}"/>
              </a:ext>
            </a:extLst>
          </p:cNvPr>
          <p:cNvCxnSpPr/>
          <p:nvPr/>
        </p:nvCxnSpPr>
        <p:spPr>
          <a:xfrm flipV="1">
            <a:off x="636146" y="4115480"/>
            <a:ext cx="357256" cy="3776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334E151-AC22-4680-8758-CCC51691B9AA}"/>
              </a:ext>
            </a:extLst>
          </p:cNvPr>
          <p:cNvSpPr txBox="1"/>
          <p:nvPr/>
        </p:nvSpPr>
        <p:spPr>
          <a:xfrm>
            <a:off x="4974875" y="1166715"/>
            <a:ext cx="10145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Outline of</a:t>
            </a:r>
          </a:p>
          <a:p>
            <a:pPr algn="ctr"/>
            <a:r>
              <a:rPr lang="en-US" sz="1200" b="1" dirty="0"/>
              <a:t>future</a:t>
            </a:r>
          </a:p>
          <a:p>
            <a:pPr algn="ctr"/>
            <a:r>
              <a:rPr lang="en-US" sz="1200" b="1" dirty="0" err="1"/>
              <a:t>Tobosa</a:t>
            </a:r>
            <a:r>
              <a:rPr lang="en-US" sz="1200" b="1" dirty="0"/>
              <a:t> Basin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9CF3B5B-6B1A-47F4-AB79-2AB60BFE30E6}"/>
              </a:ext>
            </a:extLst>
          </p:cNvPr>
          <p:cNvCxnSpPr>
            <a:cxnSpLocks/>
          </p:cNvCxnSpPr>
          <p:nvPr/>
        </p:nvCxnSpPr>
        <p:spPr>
          <a:xfrm>
            <a:off x="5513334" y="1813046"/>
            <a:ext cx="71935" cy="3107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B6F19E2-9213-40F2-80C1-B2376485EE29}"/>
              </a:ext>
            </a:extLst>
          </p:cNvPr>
          <p:cNvSpPr/>
          <p:nvPr/>
        </p:nvSpPr>
        <p:spPr>
          <a:xfrm>
            <a:off x="8497591" y="4841651"/>
            <a:ext cx="446809" cy="234321"/>
          </a:xfrm>
          <a:prstGeom prst="rect">
            <a:avLst/>
          </a:prstGeom>
          <a:solidFill>
            <a:srgbClr val="F3F4A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F2EE89-4BAF-4763-9B9B-A7915A729247}"/>
              </a:ext>
            </a:extLst>
          </p:cNvPr>
          <p:cNvSpPr/>
          <p:nvPr/>
        </p:nvSpPr>
        <p:spPr>
          <a:xfrm>
            <a:off x="8497591" y="5210423"/>
            <a:ext cx="446809" cy="234321"/>
          </a:xfrm>
          <a:prstGeom prst="rect">
            <a:avLst/>
          </a:prstGeom>
          <a:solidFill>
            <a:srgbClr val="AEE3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5D06D8-92FE-42D1-A969-EE2081A906F7}"/>
              </a:ext>
            </a:extLst>
          </p:cNvPr>
          <p:cNvSpPr/>
          <p:nvPr/>
        </p:nvSpPr>
        <p:spPr>
          <a:xfrm>
            <a:off x="8497591" y="5604711"/>
            <a:ext cx="446809" cy="234321"/>
          </a:xfrm>
          <a:prstGeom prst="rect">
            <a:avLst/>
          </a:prstGeom>
          <a:solidFill>
            <a:srgbClr val="EDB8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C60F1C-0DF8-46E5-A8B6-7031A5F3AD4D}"/>
              </a:ext>
            </a:extLst>
          </p:cNvPr>
          <p:cNvSpPr txBox="1"/>
          <p:nvPr/>
        </p:nvSpPr>
        <p:spPr>
          <a:xfrm>
            <a:off x="9024091" y="4773420"/>
            <a:ext cx="10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sandstone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818DE2-AF66-4D9E-AC2F-3C90D900CC4B}"/>
              </a:ext>
            </a:extLst>
          </p:cNvPr>
          <p:cNvSpPr txBox="1"/>
          <p:nvPr/>
        </p:nvSpPr>
        <p:spPr>
          <a:xfrm>
            <a:off x="9024091" y="5156905"/>
            <a:ext cx="1007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limestone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23E6FD-4345-4366-8271-EECBE3AA93BA}"/>
              </a:ext>
            </a:extLst>
          </p:cNvPr>
          <p:cNvSpPr txBox="1"/>
          <p:nvPr/>
        </p:nvSpPr>
        <p:spPr>
          <a:xfrm>
            <a:off x="9024091" y="5540390"/>
            <a:ext cx="935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dolomite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4FD020-074A-4D96-84C5-59F471B5C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595" y="420729"/>
            <a:ext cx="3515567" cy="26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35195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1FA41F-C5EC-4346-80C7-B2E3CB9D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3" y="706790"/>
            <a:ext cx="8047855" cy="586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2F20A-D27E-4B24-8B82-AA38CD8C233B}"/>
              </a:ext>
            </a:extLst>
          </p:cNvPr>
          <p:cNvSpPr txBox="1"/>
          <p:nvPr/>
        </p:nvSpPr>
        <p:spPr>
          <a:xfrm>
            <a:off x="6705394" y="6266465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(modified from R. </a:t>
            </a:r>
            <a:r>
              <a:rPr lang="en-US" sz="1100" dirty="0" err="1">
                <a:solidFill>
                  <a:schemeClr val="bg1"/>
                </a:solidFill>
              </a:rPr>
              <a:t>Blakey</a:t>
            </a:r>
            <a:r>
              <a:rPr lang="en-US" sz="1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330B6-0300-486F-AC53-E5637F63604B}"/>
              </a:ext>
            </a:extLst>
          </p:cNvPr>
          <p:cNvSpPr txBox="1"/>
          <p:nvPr/>
        </p:nvSpPr>
        <p:spPr>
          <a:xfrm>
            <a:off x="3314860" y="4416483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68FF9-A75C-4E03-AAA0-6F1ACB5D13F8}"/>
              </a:ext>
            </a:extLst>
          </p:cNvPr>
          <p:cNvSpPr txBox="1"/>
          <p:nvPr/>
        </p:nvSpPr>
        <p:spPr>
          <a:xfrm>
            <a:off x="4238575" y="4820168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Shallow</a:t>
            </a:r>
          </a:p>
          <a:p>
            <a:pPr algn="ctr"/>
            <a:r>
              <a:rPr lang="en-US" sz="1200" b="1" dirty="0"/>
              <a:t>Marine</a:t>
            </a:r>
          </a:p>
          <a:p>
            <a:pPr algn="ctr"/>
            <a:r>
              <a:rPr lang="en-US" sz="1200" b="1" dirty="0" err="1"/>
              <a:t>Ellenburger</a:t>
            </a:r>
            <a:endParaRPr lang="en-US" sz="1200" b="1" dirty="0"/>
          </a:p>
          <a:p>
            <a:pPr algn="ctr"/>
            <a:r>
              <a:rPr lang="en-US" sz="1200" b="1" dirty="0"/>
              <a:t>Carbonate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69DD2-5833-4F1B-AD49-3A84605156D0}"/>
              </a:ext>
            </a:extLst>
          </p:cNvPr>
          <p:cNvSpPr txBox="1"/>
          <p:nvPr/>
        </p:nvSpPr>
        <p:spPr>
          <a:xfrm>
            <a:off x="2046142" y="4590849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Shallow</a:t>
            </a:r>
          </a:p>
          <a:p>
            <a:pPr algn="ctr"/>
            <a:r>
              <a:rPr lang="en-US" sz="1200" b="1" dirty="0"/>
              <a:t>Marine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E7657-7674-44EC-804B-6E90DFC2B864}"/>
              </a:ext>
            </a:extLst>
          </p:cNvPr>
          <p:cNvSpPr txBox="1"/>
          <p:nvPr/>
        </p:nvSpPr>
        <p:spPr>
          <a:xfrm>
            <a:off x="5634100" y="5867481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Oceanic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Crust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154F5-A07C-4F1A-B2BE-7B8A45B5D8F0}"/>
              </a:ext>
            </a:extLst>
          </p:cNvPr>
          <p:cNvSpPr txBox="1"/>
          <p:nvPr/>
        </p:nvSpPr>
        <p:spPr>
          <a:xfrm>
            <a:off x="575556" y="5221831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Oceanic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Crust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A68E3-EFAE-456D-8ACD-F88A82A3BA2F}"/>
              </a:ext>
            </a:extLst>
          </p:cNvPr>
          <p:cNvSpPr txBox="1"/>
          <p:nvPr/>
        </p:nvSpPr>
        <p:spPr>
          <a:xfrm>
            <a:off x="3272033" y="5726561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Deep Marine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Marathon </a:t>
            </a:r>
            <a:r>
              <a:rPr lang="en-US" sz="1200" b="1" dirty="0" err="1">
                <a:solidFill>
                  <a:srgbClr val="FFFF00"/>
                </a:solidFill>
              </a:rPr>
              <a:t>Ls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AA82FF93-BDA6-4A18-A07E-B17AA9BA6CCA}"/>
              </a:ext>
            </a:extLst>
          </p:cNvPr>
          <p:cNvSpPr/>
          <p:nvPr/>
        </p:nvSpPr>
        <p:spPr bwMode="auto">
          <a:xfrm>
            <a:off x="3576579" y="4782697"/>
            <a:ext cx="733425" cy="847725"/>
          </a:xfrm>
          <a:custGeom>
            <a:avLst/>
            <a:gdLst>
              <a:gd name="connsiteX0" fmla="*/ 571500 w 733425"/>
              <a:gd name="connsiteY0" fmla="*/ 742950 h 828675"/>
              <a:gd name="connsiteX1" fmla="*/ 733425 w 733425"/>
              <a:gd name="connsiteY1" fmla="*/ 609600 h 828675"/>
              <a:gd name="connsiteX2" fmla="*/ 733425 w 733425"/>
              <a:gd name="connsiteY2" fmla="*/ 381000 h 828675"/>
              <a:gd name="connsiteX3" fmla="*/ 676275 w 733425"/>
              <a:gd name="connsiteY3" fmla="*/ 219075 h 828675"/>
              <a:gd name="connsiteX4" fmla="*/ 542925 w 733425"/>
              <a:gd name="connsiteY4" fmla="*/ 95250 h 828675"/>
              <a:gd name="connsiteX5" fmla="*/ 238125 w 733425"/>
              <a:gd name="connsiteY5" fmla="*/ 0 h 828675"/>
              <a:gd name="connsiteX6" fmla="*/ 104775 w 733425"/>
              <a:gd name="connsiteY6" fmla="*/ 76200 h 828675"/>
              <a:gd name="connsiteX7" fmla="*/ 19050 w 733425"/>
              <a:gd name="connsiteY7" fmla="*/ 209550 h 828675"/>
              <a:gd name="connsiteX8" fmla="*/ 0 w 733425"/>
              <a:gd name="connsiteY8" fmla="*/ 476250 h 828675"/>
              <a:gd name="connsiteX9" fmla="*/ 66675 w 733425"/>
              <a:gd name="connsiteY9" fmla="*/ 704850 h 828675"/>
              <a:gd name="connsiteX10" fmla="*/ 190500 w 733425"/>
              <a:gd name="connsiteY10" fmla="*/ 800100 h 828675"/>
              <a:gd name="connsiteX11" fmla="*/ 419100 w 733425"/>
              <a:gd name="connsiteY11" fmla="*/ 828675 h 828675"/>
              <a:gd name="connsiteX12" fmla="*/ 542925 w 733425"/>
              <a:gd name="connsiteY12" fmla="*/ 800100 h 828675"/>
              <a:gd name="connsiteX0" fmla="*/ 542925 w 733425"/>
              <a:gd name="connsiteY0" fmla="*/ 819150 h 828675"/>
              <a:gd name="connsiteX1" fmla="*/ 733425 w 733425"/>
              <a:gd name="connsiteY1" fmla="*/ 609600 h 828675"/>
              <a:gd name="connsiteX2" fmla="*/ 733425 w 733425"/>
              <a:gd name="connsiteY2" fmla="*/ 381000 h 828675"/>
              <a:gd name="connsiteX3" fmla="*/ 676275 w 733425"/>
              <a:gd name="connsiteY3" fmla="*/ 219075 h 828675"/>
              <a:gd name="connsiteX4" fmla="*/ 542925 w 733425"/>
              <a:gd name="connsiteY4" fmla="*/ 95250 h 828675"/>
              <a:gd name="connsiteX5" fmla="*/ 238125 w 733425"/>
              <a:gd name="connsiteY5" fmla="*/ 0 h 828675"/>
              <a:gd name="connsiteX6" fmla="*/ 104775 w 733425"/>
              <a:gd name="connsiteY6" fmla="*/ 76200 h 828675"/>
              <a:gd name="connsiteX7" fmla="*/ 19050 w 733425"/>
              <a:gd name="connsiteY7" fmla="*/ 209550 h 828675"/>
              <a:gd name="connsiteX8" fmla="*/ 0 w 733425"/>
              <a:gd name="connsiteY8" fmla="*/ 476250 h 828675"/>
              <a:gd name="connsiteX9" fmla="*/ 66675 w 733425"/>
              <a:gd name="connsiteY9" fmla="*/ 704850 h 828675"/>
              <a:gd name="connsiteX10" fmla="*/ 190500 w 733425"/>
              <a:gd name="connsiteY10" fmla="*/ 800100 h 828675"/>
              <a:gd name="connsiteX11" fmla="*/ 419100 w 733425"/>
              <a:gd name="connsiteY11" fmla="*/ 828675 h 828675"/>
              <a:gd name="connsiteX12" fmla="*/ 542925 w 733425"/>
              <a:gd name="connsiteY12" fmla="*/ 800100 h 828675"/>
              <a:gd name="connsiteX0" fmla="*/ 542925 w 733425"/>
              <a:gd name="connsiteY0" fmla="*/ 819150 h 828675"/>
              <a:gd name="connsiteX1" fmla="*/ 733425 w 733425"/>
              <a:gd name="connsiteY1" fmla="*/ 609600 h 828675"/>
              <a:gd name="connsiteX2" fmla="*/ 733425 w 733425"/>
              <a:gd name="connsiteY2" fmla="*/ 381000 h 828675"/>
              <a:gd name="connsiteX3" fmla="*/ 676275 w 733425"/>
              <a:gd name="connsiteY3" fmla="*/ 219075 h 828675"/>
              <a:gd name="connsiteX4" fmla="*/ 542925 w 733425"/>
              <a:gd name="connsiteY4" fmla="*/ 95250 h 828675"/>
              <a:gd name="connsiteX5" fmla="*/ 390525 w 733425"/>
              <a:gd name="connsiteY5" fmla="*/ 0 h 828675"/>
              <a:gd name="connsiteX6" fmla="*/ 238125 w 733425"/>
              <a:gd name="connsiteY6" fmla="*/ 0 h 828675"/>
              <a:gd name="connsiteX7" fmla="*/ 104775 w 733425"/>
              <a:gd name="connsiteY7" fmla="*/ 76200 h 828675"/>
              <a:gd name="connsiteX8" fmla="*/ 19050 w 733425"/>
              <a:gd name="connsiteY8" fmla="*/ 209550 h 828675"/>
              <a:gd name="connsiteX9" fmla="*/ 0 w 733425"/>
              <a:gd name="connsiteY9" fmla="*/ 476250 h 828675"/>
              <a:gd name="connsiteX10" fmla="*/ 66675 w 733425"/>
              <a:gd name="connsiteY10" fmla="*/ 704850 h 828675"/>
              <a:gd name="connsiteX11" fmla="*/ 190500 w 733425"/>
              <a:gd name="connsiteY11" fmla="*/ 800100 h 828675"/>
              <a:gd name="connsiteX12" fmla="*/ 419100 w 733425"/>
              <a:gd name="connsiteY12" fmla="*/ 828675 h 828675"/>
              <a:gd name="connsiteX13" fmla="*/ 542925 w 733425"/>
              <a:gd name="connsiteY13" fmla="*/ 800100 h 828675"/>
              <a:gd name="connsiteX0" fmla="*/ 542925 w 733425"/>
              <a:gd name="connsiteY0" fmla="*/ 819150 h 847725"/>
              <a:gd name="connsiteX1" fmla="*/ 733425 w 733425"/>
              <a:gd name="connsiteY1" fmla="*/ 609600 h 847725"/>
              <a:gd name="connsiteX2" fmla="*/ 733425 w 733425"/>
              <a:gd name="connsiteY2" fmla="*/ 381000 h 847725"/>
              <a:gd name="connsiteX3" fmla="*/ 676275 w 733425"/>
              <a:gd name="connsiteY3" fmla="*/ 219075 h 847725"/>
              <a:gd name="connsiteX4" fmla="*/ 542925 w 733425"/>
              <a:gd name="connsiteY4" fmla="*/ 95250 h 847725"/>
              <a:gd name="connsiteX5" fmla="*/ 390525 w 733425"/>
              <a:gd name="connsiteY5" fmla="*/ 0 h 847725"/>
              <a:gd name="connsiteX6" fmla="*/ 238125 w 733425"/>
              <a:gd name="connsiteY6" fmla="*/ 0 h 847725"/>
              <a:gd name="connsiteX7" fmla="*/ 104775 w 733425"/>
              <a:gd name="connsiteY7" fmla="*/ 76200 h 847725"/>
              <a:gd name="connsiteX8" fmla="*/ 19050 w 733425"/>
              <a:gd name="connsiteY8" fmla="*/ 209550 h 847725"/>
              <a:gd name="connsiteX9" fmla="*/ 0 w 733425"/>
              <a:gd name="connsiteY9" fmla="*/ 476250 h 847725"/>
              <a:gd name="connsiteX10" fmla="*/ 66675 w 733425"/>
              <a:gd name="connsiteY10" fmla="*/ 704850 h 847725"/>
              <a:gd name="connsiteX11" fmla="*/ 190500 w 733425"/>
              <a:gd name="connsiteY11" fmla="*/ 800100 h 847725"/>
              <a:gd name="connsiteX12" fmla="*/ 371475 w 733425"/>
              <a:gd name="connsiteY12" fmla="*/ 847725 h 847725"/>
              <a:gd name="connsiteX13" fmla="*/ 542925 w 733425"/>
              <a:gd name="connsiteY13" fmla="*/ 80010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3425" h="847725">
                <a:moveTo>
                  <a:pt x="542925" y="819150"/>
                </a:moveTo>
                <a:lnTo>
                  <a:pt x="733425" y="609600"/>
                </a:lnTo>
                <a:lnTo>
                  <a:pt x="733425" y="381000"/>
                </a:lnTo>
                <a:lnTo>
                  <a:pt x="676275" y="219075"/>
                </a:lnTo>
                <a:lnTo>
                  <a:pt x="542925" y="95250"/>
                </a:lnTo>
                <a:cubicBezTo>
                  <a:pt x="488950" y="79375"/>
                  <a:pt x="444500" y="15875"/>
                  <a:pt x="390525" y="0"/>
                </a:cubicBezTo>
                <a:lnTo>
                  <a:pt x="238125" y="0"/>
                </a:lnTo>
                <a:lnTo>
                  <a:pt x="104775" y="76200"/>
                </a:lnTo>
                <a:lnTo>
                  <a:pt x="19050" y="209550"/>
                </a:lnTo>
                <a:lnTo>
                  <a:pt x="0" y="476250"/>
                </a:lnTo>
                <a:lnTo>
                  <a:pt x="66675" y="704850"/>
                </a:lnTo>
                <a:lnTo>
                  <a:pt x="190500" y="800100"/>
                </a:lnTo>
                <a:lnTo>
                  <a:pt x="371475" y="847725"/>
                </a:lnTo>
                <a:lnTo>
                  <a:pt x="542925" y="800100"/>
                </a:lnTo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02CAF-80E3-4A00-B0E7-B726BE581596}"/>
              </a:ext>
            </a:extLst>
          </p:cNvPr>
          <p:cNvSpPr txBox="1"/>
          <p:nvPr/>
        </p:nvSpPr>
        <p:spPr>
          <a:xfrm>
            <a:off x="2567134" y="5061984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Ellenburger</a:t>
            </a:r>
            <a:endParaRPr lang="en-US" sz="1200" b="1" dirty="0"/>
          </a:p>
          <a:p>
            <a:pPr algn="ctr"/>
            <a:r>
              <a:rPr lang="en-US" sz="1200" b="1" dirty="0"/>
              <a:t>Carbonate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D65D6-3881-4908-A585-039A73FFE6AB}"/>
              </a:ext>
            </a:extLst>
          </p:cNvPr>
          <p:cNvSpPr txBox="1"/>
          <p:nvPr/>
        </p:nvSpPr>
        <p:spPr>
          <a:xfrm>
            <a:off x="3590585" y="4975726"/>
            <a:ext cx="72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990000"/>
                </a:solidFill>
              </a:rPr>
              <a:t>Tobosa</a:t>
            </a:r>
            <a:endParaRPr lang="en-US" sz="1200" b="1" dirty="0">
              <a:solidFill>
                <a:srgbClr val="990000"/>
              </a:solidFill>
            </a:endParaRPr>
          </a:p>
          <a:p>
            <a:pPr algn="ctr"/>
            <a:r>
              <a:rPr lang="en-US" sz="1200" b="1" dirty="0">
                <a:solidFill>
                  <a:srgbClr val="990000"/>
                </a:solidFill>
              </a:rPr>
              <a:t>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E736F-A182-42A1-9BE8-134C8C50DCF6}"/>
              </a:ext>
            </a:extLst>
          </p:cNvPr>
          <p:cNvSpPr txBox="1"/>
          <p:nvPr/>
        </p:nvSpPr>
        <p:spPr>
          <a:xfrm>
            <a:off x="5436231" y="1489133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45122-C405-41F4-B64D-44587588AC22}"/>
              </a:ext>
            </a:extLst>
          </p:cNvPr>
          <p:cNvSpPr txBox="1"/>
          <p:nvPr/>
        </p:nvSpPr>
        <p:spPr>
          <a:xfrm rot="19533675">
            <a:off x="3883343" y="2848936"/>
            <a:ext cx="1445255" cy="235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Transcontinental 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56862-E810-4303-8C0E-F723D5B882C9}"/>
              </a:ext>
            </a:extLst>
          </p:cNvPr>
          <p:cNvSpPr txBox="1"/>
          <p:nvPr/>
        </p:nvSpPr>
        <p:spPr>
          <a:xfrm rot="19604131">
            <a:off x="4890146" y="5283502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55247-D3BE-46C7-8409-15479CEAD006}"/>
              </a:ext>
            </a:extLst>
          </p:cNvPr>
          <p:cNvSpPr txBox="1"/>
          <p:nvPr/>
        </p:nvSpPr>
        <p:spPr>
          <a:xfrm rot="17048168">
            <a:off x="1162487" y="240203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9771C-DC49-4810-8DCA-611EAFC94EAF}"/>
              </a:ext>
            </a:extLst>
          </p:cNvPr>
          <p:cNvSpPr txBox="1"/>
          <p:nvPr/>
        </p:nvSpPr>
        <p:spPr>
          <a:xfrm rot="18517743">
            <a:off x="6963692" y="4221375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11A3F-9023-4004-A5F4-41427B33E7F3}"/>
              </a:ext>
            </a:extLst>
          </p:cNvPr>
          <p:cNvSpPr txBox="1"/>
          <p:nvPr/>
        </p:nvSpPr>
        <p:spPr>
          <a:xfrm>
            <a:off x="5227770" y="4921039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</a:rPr>
              <a:t>Ouachita</a:t>
            </a:r>
          </a:p>
          <a:p>
            <a:pPr algn="ctr"/>
            <a:r>
              <a:rPr lang="en-US" sz="800" b="1" dirty="0">
                <a:solidFill>
                  <a:srgbClr val="C00000"/>
                </a:solidFill>
              </a:rPr>
              <a:t>Embayment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B655F-49A7-45BF-A5C7-2DF8580E4E70}"/>
              </a:ext>
            </a:extLst>
          </p:cNvPr>
          <p:cNvSpPr txBox="1"/>
          <p:nvPr/>
        </p:nvSpPr>
        <p:spPr>
          <a:xfrm>
            <a:off x="3328929" y="5499805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</a:rPr>
              <a:t>Marathon</a:t>
            </a:r>
          </a:p>
          <a:p>
            <a:pPr algn="ctr"/>
            <a:r>
              <a:rPr lang="en-US" sz="800" b="1" dirty="0">
                <a:solidFill>
                  <a:srgbClr val="C00000"/>
                </a:solidFill>
              </a:rPr>
              <a:t>Embayment</a:t>
            </a:r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707EC2E7-B74F-4E98-B361-632A4DE8C252}"/>
              </a:ext>
            </a:extLst>
          </p:cNvPr>
          <p:cNvSpPr/>
          <p:nvPr/>
        </p:nvSpPr>
        <p:spPr>
          <a:xfrm>
            <a:off x="1852553" y="715522"/>
            <a:ext cx="1219200" cy="5838825"/>
          </a:xfrm>
          <a:custGeom>
            <a:avLst/>
            <a:gdLst>
              <a:gd name="connsiteX0" fmla="*/ 1314450 w 1314450"/>
              <a:gd name="connsiteY0" fmla="*/ 0 h 5876925"/>
              <a:gd name="connsiteX1" fmla="*/ 942975 w 1314450"/>
              <a:gd name="connsiteY1" fmla="*/ 714375 h 5876925"/>
              <a:gd name="connsiteX2" fmla="*/ 723900 w 1314450"/>
              <a:gd name="connsiteY2" fmla="*/ 1438275 h 5876925"/>
              <a:gd name="connsiteX3" fmla="*/ 476250 w 1314450"/>
              <a:gd name="connsiteY3" fmla="*/ 2486025 h 5876925"/>
              <a:gd name="connsiteX4" fmla="*/ 209550 w 1314450"/>
              <a:gd name="connsiteY4" fmla="*/ 4362450 h 5876925"/>
              <a:gd name="connsiteX5" fmla="*/ 0 w 1314450"/>
              <a:gd name="connsiteY5" fmla="*/ 5876925 h 5876925"/>
              <a:gd name="connsiteX0" fmla="*/ 1314450 w 1314450"/>
              <a:gd name="connsiteY0" fmla="*/ 0 h 5876925"/>
              <a:gd name="connsiteX1" fmla="*/ 942975 w 1314450"/>
              <a:gd name="connsiteY1" fmla="*/ 714375 h 5876925"/>
              <a:gd name="connsiteX2" fmla="*/ 723900 w 1314450"/>
              <a:gd name="connsiteY2" fmla="*/ 1438275 h 5876925"/>
              <a:gd name="connsiteX3" fmla="*/ 590550 w 1314450"/>
              <a:gd name="connsiteY3" fmla="*/ 1895475 h 5876925"/>
              <a:gd name="connsiteX4" fmla="*/ 476250 w 1314450"/>
              <a:gd name="connsiteY4" fmla="*/ 2486025 h 5876925"/>
              <a:gd name="connsiteX5" fmla="*/ 209550 w 1314450"/>
              <a:gd name="connsiteY5" fmla="*/ 4362450 h 5876925"/>
              <a:gd name="connsiteX6" fmla="*/ 0 w 1314450"/>
              <a:gd name="connsiteY6" fmla="*/ 5876925 h 5876925"/>
              <a:gd name="connsiteX0" fmla="*/ 1228725 w 1228725"/>
              <a:gd name="connsiteY0" fmla="*/ 0 h 5895975"/>
              <a:gd name="connsiteX1" fmla="*/ 942975 w 1228725"/>
              <a:gd name="connsiteY1" fmla="*/ 733425 h 5895975"/>
              <a:gd name="connsiteX2" fmla="*/ 723900 w 1228725"/>
              <a:gd name="connsiteY2" fmla="*/ 1457325 h 5895975"/>
              <a:gd name="connsiteX3" fmla="*/ 590550 w 1228725"/>
              <a:gd name="connsiteY3" fmla="*/ 1914525 h 5895975"/>
              <a:gd name="connsiteX4" fmla="*/ 476250 w 1228725"/>
              <a:gd name="connsiteY4" fmla="*/ 2505075 h 5895975"/>
              <a:gd name="connsiteX5" fmla="*/ 209550 w 1228725"/>
              <a:gd name="connsiteY5" fmla="*/ 4381500 h 5895975"/>
              <a:gd name="connsiteX6" fmla="*/ 0 w 1228725"/>
              <a:gd name="connsiteY6" fmla="*/ 5895975 h 5895975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47675 w 1085850"/>
              <a:gd name="connsiteY3" fmla="*/ 1914525 h 5848350"/>
              <a:gd name="connsiteX4" fmla="*/ 333375 w 1085850"/>
              <a:gd name="connsiteY4" fmla="*/ 2505075 h 5848350"/>
              <a:gd name="connsiteX5" fmla="*/ 66675 w 1085850"/>
              <a:gd name="connsiteY5" fmla="*/ 4381500 h 5848350"/>
              <a:gd name="connsiteX6" fmla="*/ 0 w 1085850"/>
              <a:gd name="connsiteY6" fmla="*/ 5848350 h 5848350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47675 w 1085850"/>
              <a:gd name="connsiteY3" fmla="*/ 1914525 h 5848350"/>
              <a:gd name="connsiteX4" fmla="*/ 333375 w 1085850"/>
              <a:gd name="connsiteY4" fmla="*/ 2505075 h 5848350"/>
              <a:gd name="connsiteX5" fmla="*/ 95250 w 1085850"/>
              <a:gd name="connsiteY5" fmla="*/ 4400550 h 5848350"/>
              <a:gd name="connsiteX6" fmla="*/ 0 w 1085850"/>
              <a:gd name="connsiteY6" fmla="*/ 5848350 h 5848350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38150 w 1085850"/>
              <a:gd name="connsiteY3" fmla="*/ 1971675 h 5848350"/>
              <a:gd name="connsiteX4" fmla="*/ 333375 w 1085850"/>
              <a:gd name="connsiteY4" fmla="*/ 2505075 h 5848350"/>
              <a:gd name="connsiteX5" fmla="*/ 95250 w 1085850"/>
              <a:gd name="connsiteY5" fmla="*/ 4400550 h 5848350"/>
              <a:gd name="connsiteX6" fmla="*/ 0 w 1085850"/>
              <a:gd name="connsiteY6" fmla="*/ 5848350 h 5848350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38150 w 1085850"/>
              <a:gd name="connsiteY3" fmla="*/ 1971675 h 5848350"/>
              <a:gd name="connsiteX4" fmla="*/ 333375 w 1085850"/>
              <a:gd name="connsiteY4" fmla="*/ 2505075 h 5848350"/>
              <a:gd name="connsiteX5" fmla="*/ 238125 w 1085850"/>
              <a:gd name="connsiteY5" fmla="*/ 3248025 h 5848350"/>
              <a:gd name="connsiteX6" fmla="*/ 95250 w 1085850"/>
              <a:gd name="connsiteY6" fmla="*/ 4400550 h 5848350"/>
              <a:gd name="connsiteX7" fmla="*/ 0 w 1085850"/>
              <a:gd name="connsiteY7" fmla="*/ 5848350 h 5848350"/>
              <a:gd name="connsiteX0" fmla="*/ 1038225 w 1038225"/>
              <a:gd name="connsiteY0" fmla="*/ 0 h 5848350"/>
              <a:gd name="connsiteX1" fmla="*/ 800100 w 1038225"/>
              <a:gd name="connsiteY1" fmla="*/ 733425 h 5848350"/>
              <a:gd name="connsiteX2" fmla="*/ 581025 w 1038225"/>
              <a:gd name="connsiteY2" fmla="*/ 1457325 h 5848350"/>
              <a:gd name="connsiteX3" fmla="*/ 438150 w 1038225"/>
              <a:gd name="connsiteY3" fmla="*/ 1971675 h 5848350"/>
              <a:gd name="connsiteX4" fmla="*/ 333375 w 1038225"/>
              <a:gd name="connsiteY4" fmla="*/ 2505075 h 5848350"/>
              <a:gd name="connsiteX5" fmla="*/ 238125 w 1038225"/>
              <a:gd name="connsiteY5" fmla="*/ 3248025 h 5848350"/>
              <a:gd name="connsiteX6" fmla="*/ 95250 w 1038225"/>
              <a:gd name="connsiteY6" fmla="*/ 4400550 h 5848350"/>
              <a:gd name="connsiteX7" fmla="*/ 0 w 1038225"/>
              <a:gd name="connsiteY7" fmla="*/ 5848350 h 5848350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43100 h 5819775"/>
              <a:gd name="connsiteX4" fmla="*/ 333375 w 990600"/>
              <a:gd name="connsiteY4" fmla="*/ 2476500 h 5819775"/>
              <a:gd name="connsiteX5" fmla="*/ 238125 w 990600"/>
              <a:gd name="connsiteY5" fmla="*/ 3219450 h 5819775"/>
              <a:gd name="connsiteX6" fmla="*/ 95250 w 990600"/>
              <a:gd name="connsiteY6" fmla="*/ 4371975 h 5819775"/>
              <a:gd name="connsiteX7" fmla="*/ 0 w 990600"/>
              <a:gd name="connsiteY7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33375 w 990600"/>
              <a:gd name="connsiteY4" fmla="*/ 2476500 h 5819775"/>
              <a:gd name="connsiteX5" fmla="*/ 238125 w 990600"/>
              <a:gd name="connsiteY5" fmla="*/ 3219450 h 5819775"/>
              <a:gd name="connsiteX6" fmla="*/ 95250 w 990600"/>
              <a:gd name="connsiteY6" fmla="*/ 4371975 h 5819775"/>
              <a:gd name="connsiteX7" fmla="*/ 0 w 990600"/>
              <a:gd name="connsiteY7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14325 w 990600"/>
              <a:gd name="connsiteY4" fmla="*/ 2733675 h 5819775"/>
              <a:gd name="connsiteX5" fmla="*/ 238125 w 990600"/>
              <a:gd name="connsiteY5" fmla="*/ 3219450 h 5819775"/>
              <a:gd name="connsiteX6" fmla="*/ 95250 w 990600"/>
              <a:gd name="connsiteY6" fmla="*/ 4371975 h 5819775"/>
              <a:gd name="connsiteX7" fmla="*/ 0 w 990600"/>
              <a:gd name="connsiteY7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14325 w 990600"/>
              <a:gd name="connsiteY4" fmla="*/ 2733675 h 5819775"/>
              <a:gd name="connsiteX5" fmla="*/ 238125 w 990600"/>
              <a:gd name="connsiteY5" fmla="*/ 3219450 h 5819775"/>
              <a:gd name="connsiteX6" fmla="*/ 180976 w 990600"/>
              <a:gd name="connsiteY6" fmla="*/ 3552825 h 5819775"/>
              <a:gd name="connsiteX7" fmla="*/ 95250 w 990600"/>
              <a:gd name="connsiteY7" fmla="*/ 4371975 h 5819775"/>
              <a:gd name="connsiteX8" fmla="*/ 0 w 990600"/>
              <a:gd name="connsiteY8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14325 w 990600"/>
              <a:gd name="connsiteY4" fmla="*/ 2733675 h 5819775"/>
              <a:gd name="connsiteX5" fmla="*/ 238125 w 990600"/>
              <a:gd name="connsiteY5" fmla="*/ 3219450 h 5819775"/>
              <a:gd name="connsiteX6" fmla="*/ 180976 w 990600"/>
              <a:gd name="connsiteY6" fmla="*/ 3552825 h 5819775"/>
              <a:gd name="connsiteX7" fmla="*/ 114300 w 990600"/>
              <a:gd name="connsiteY7" fmla="*/ 4495800 h 5819775"/>
              <a:gd name="connsiteX8" fmla="*/ 0 w 990600"/>
              <a:gd name="connsiteY8" fmla="*/ 5819775 h 581977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219076 w 1028700"/>
              <a:gd name="connsiteY6" fmla="*/ 3552825 h 5838825"/>
              <a:gd name="connsiteX7" fmla="*/ 152400 w 1028700"/>
              <a:gd name="connsiteY7" fmla="*/ 4495800 h 5838825"/>
              <a:gd name="connsiteX8" fmla="*/ 0 w 1028700"/>
              <a:gd name="connsiteY8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238126 w 1028700"/>
              <a:gd name="connsiteY6" fmla="*/ 3781425 h 5838825"/>
              <a:gd name="connsiteX7" fmla="*/ 152400 w 1028700"/>
              <a:gd name="connsiteY7" fmla="*/ 4495800 h 5838825"/>
              <a:gd name="connsiteX8" fmla="*/ 0 w 1028700"/>
              <a:gd name="connsiteY8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190501 w 1028700"/>
              <a:gd name="connsiteY6" fmla="*/ 3762375 h 5838825"/>
              <a:gd name="connsiteX7" fmla="*/ 152400 w 1028700"/>
              <a:gd name="connsiteY7" fmla="*/ 4495800 h 5838825"/>
              <a:gd name="connsiteX8" fmla="*/ 0 w 1028700"/>
              <a:gd name="connsiteY8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28600 w 1028700"/>
              <a:gd name="connsiteY5" fmla="*/ 354330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23850 w 1028700"/>
              <a:gd name="connsiteY4" fmla="*/ 2752725 h 5838825"/>
              <a:gd name="connsiteX5" fmla="*/ 228600 w 1028700"/>
              <a:gd name="connsiteY5" fmla="*/ 354330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23850 w 1028700"/>
              <a:gd name="connsiteY4" fmla="*/ 2752725 h 5838825"/>
              <a:gd name="connsiteX5" fmla="*/ 161925 w 1028700"/>
              <a:gd name="connsiteY5" fmla="*/ 363855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66800 w 1066800"/>
              <a:gd name="connsiteY0" fmla="*/ 0 h 5838825"/>
              <a:gd name="connsiteX1" fmla="*/ 876300 w 1066800"/>
              <a:gd name="connsiteY1" fmla="*/ 704850 h 5838825"/>
              <a:gd name="connsiteX2" fmla="*/ 657225 w 1066800"/>
              <a:gd name="connsiteY2" fmla="*/ 1428750 h 5838825"/>
              <a:gd name="connsiteX3" fmla="*/ 514350 w 1066800"/>
              <a:gd name="connsiteY3" fmla="*/ 1990725 h 5838825"/>
              <a:gd name="connsiteX4" fmla="*/ 361950 w 1066800"/>
              <a:gd name="connsiteY4" fmla="*/ 2752725 h 5838825"/>
              <a:gd name="connsiteX5" fmla="*/ 200025 w 1066800"/>
              <a:gd name="connsiteY5" fmla="*/ 3638550 h 5838825"/>
              <a:gd name="connsiteX6" fmla="*/ 0 w 1066800"/>
              <a:gd name="connsiteY6" fmla="*/ 4772025 h 5838825"/>
              <a:gd name="connsiteX7" fmla="*/ 38100 w 1066800"/>
              <a:gd name="connsiteY7" fmla="*/ 5838825 h 5838825"/>
              <a:gd name="connsiteX0" fmla="*/ 1219200 w 1219200"/>
              <a:gd name="connsiteY0" fmla="*/ 0 h 5838825"/>
              <a:gd name="connsiteX1" fmla="*/ 1028700 w 1219200"/>
              <a:gd name="connsiteY1" fmla="*/ 704850 h 5838825"/>
              <a:gd name="connsiteX2" fmla="*/ 809625 w 1219200"/>
              <a:gd name="connsiteY2" fmla="*/ 1428750 h 5838825"/>
              <a:gd name="connsiteX3" fmla="*/ 666750 w 1219200"/>
              <a:gd name="connsiteY3" fmla="*/ 1990725 h 5838825"/>
              <a:gd name="connsiteX4" fmla="*/ 514350 w 1219200"/>
              <a:gd name="connsiteY4" fmla="*/ 2752725 h 5838825"/>
              <a:gd name="connsiteX5" fmla="*/ 352425 w 1219200"/>
              <a:gd name="connsiteY5" fmla="*/ 3638550 h 5838825"/>
              <a:gd name="connsiteX6" fmla="*/ 152400 w 1219200"/>
              <a:gd name="connsiteY6" fmla="*/ 4772025 h 5838825"/>
              <a:gd name="connsiteX7" fmla="*/ 0 w 1219200"/>
              <a:gd name="connsiteY7" fmla="*/ 5838825 h 5838825"/>
              <a:gd name="connsiteX0" fmla="*/ 1219200 w 1219200"/>
              <a:gd name="connsiteY0" fmla="*/ 0 h 5838825"/>
              <a:gd name="connsiteX1" fmla="*/ 1028700 w 1219200"/>
              <a:gd name="connsiteY1" fmla="*/ 704850 h 5838825"/>
              <a:gd name="connsiteX2" fmla="*/ 809625 w 1219200"/>
              <a:gd name="connsiteY2" fmla="*/ 1428750 h 5838825"/>
              <a:gd name="connsiteX3" fmla="*/ 666750 w 1219200"/>
              <a:gd name="connsiteY3" fmla="*/ 2028825 h 5838825"/>
              <a:gd name="connsiteX4" fmla="*/ 514350 w 1219200"/>
              <a:gd name="connsiteY4" fmla="*/ 2752725 h 5838825"/>
              <a:gd name="connsiteX5" fmla="*/ 352425 w 1219200"/>
              <a:gd name="connsiteY5" fmla="*/ 3638550 h 5838825"/>
              <a:gd name="connsiteX6" fmla="*/ 152400 w 1219200"/>
              <a:gd name="connsiteY6" fmla="*/ 4772025 h 5838825"/>
              <a:gd name="connsiteX7" fmla="*/ 0 w 1219200"/>
              <a:gd name="connsiteY7" fmla="*/ 5838825 h 5838825"/>
              <a:gd name="connsiteX0" fmla="*/ 1219200 w 1219200"/>
              <a:gd name="connsiteY0" fmla="*/ 0 h 5838825"/>
              <a:gd name="connsiteX1" fmla="*/ 1009650 w 1219200"/>
              <a:gd name="connsiteY1" fmla="*/ 714375 h 5838825"/>
              <a:gd name="connsiteX2" fmla="*/ 809625 w 1219200"/>
              <a:gd name="connsiteY2" fmla="*/ 1428750 h 5838825"/>
              <a:gd name="connsiteX3" fmla="*/ 666750 w 1219200"/>
              <a:gd name="connsiteY3" fmla="*/ 2028825 h 5838825"/>
              <a:gd name="connsiteX4" fmla="*/ 514350 w 1219200"/>
              <a:gd name="connsiteY4" fmla="*/ 2752725 h 5838825"/>
              <a:gd name="connsiteX5" fmla="*/ 352425 w 1219200"/>
              <a:gd name="connsiteY5" fmla="*/ 3638550 h 5838825"/>
              <a:gd name="connsiteX6" fmla="*/ 152400 w 1219200"/>
              <a:gd name="connsiteY6" fmla="*/ 4772025 h 5838825"/>
              <a:gd name="connsiteX7" fmla="*/ 0 w 1219200"/>
              <a:gd name="connsiteY7" fmla="*/ 5838825 h 583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5838825">
                <a:moveTo>
                  <a:pt x="1219200" y="0"/>
                </a:moveTo>
                <a:lnTo>
                  <a:pt x="1009650" y="714375"/>
                </a:lnTo>
                <a:lnTo>
                  <a:pt x="809625" y="1428750"/>
                </a:lnTo>
                <a:cubicBezTo>
                  <a:pt x="777875" y="1581150"/>
                  <a:pt x="698500" y="1876425"/>
                  <a:pt x="666750" y="2028825"/>
                </a:cubicBezTo>
                <a:lnTo>
                  <a:pt x="514350" y="2752725"/>
                </a:lnTo>
                <a:cubicBezTo>
                  <a:pt x="488950" y="2987675"/>
                  <a:pt x="377825" y="3403600"/>
                  <a:pt x="352425" y="3638550"/>
                </a:cubicBezTo>
                <a:cubicBezTo>
                  <a:pt x="319088" y="3932238"/>
                  <a:pt x="198438" y="4335463"/>
                  <a:pt x="152400" y="4772025"/>
                </a:cubicBezTo>
                <a:lnTo>
                  <a:pt x="0" y="5838825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8B6340-AEDF-4721-99CE-BFB59F77B27E}"/>
              </a:ext>
            </a:extLst>
          </p:cNvPr>
          <p:cNvSpPr txBox="1"/>
          <p:nvPr/>
        </p:nvSpPr>
        <p:spPr>
          <a:xfrm rot="2704793">
            <a:off x="1373324" y="495571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5BB2A4-4792-4EE3-AA56-2AE91075C9DE}"/>
              </a:ext>
            </a:extLst>
          </p:cNvPr>
          <p:cNvSpPr txBox="1"/>
          <p:nvPr/>
        </p:nvSpPr>
        <p:spPr>
          <a:xfrm rot="17048168">
            <a:off x="1986179" y="2721318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Equator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1D9C62-3E43-4279-BB8F-A5814C6BAC0F}"/>
              </a:ext>
            </a:extLst>
          </p:cNvPr>
          <p:cNvSpPr txBox="1"/>
          <p:nvPr/>
        </p:nvSpPr>
        <p:spPr>
          <a:xfrm>
            <a:off x="606592" y="132716"/>
            <a:ext cx="75308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Early Ordovician paleogeography: The Great American Carbonate Bank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AF1E5F-1498-4E4B-B8A8-E822D6CD11C5}"/>
              </a:ext>
            </a:extLst>
          </p:cNvPr>
          <p:cNvSpPr txBox="1"/>
          <p:nvPr/>
        </p:nvSpPr>
        <p:spPr>
          <a:xfrm>
            <a:off x="8523656" y="244827"/>
            <a:ext cx="3528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Much of N. Amer. covered by a shallow marine sea; widespread shallow marine carbonate deposition (Great American Carbonate Bank)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0DC0C7-33D0-45A8-8ABC-284DC1455D28}"/>
              </a:ext>
            </a:extLst>
          </p:cNvPr>
          <p:cNvSpPr txBox="1"/>
          <p:nvPr/>
        </p:nvSpPr>
        <p:spPr>
          <a:xfrm>
            <a:off x="8523656" y="1367946"/>
            <a:ext cx="3174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Future </a:t>
            </a:r>
            <a:r>
              <a:rPr lang="en-US" sz="1600" dirty="0" err="1"/>
              <a:t>Tobosa</a:t>
            </a:r>
            <a:r>
              <a:rPr lang="en-US" sz="1600" dirty="0"/>
              <a:t> Basin located in tropics, a few degrees south of the </a:t>
            </a:r>
            <a:r>
              <a:rPr lang="en-US" sz="1600" dirty="0" err="1"/>
              <a:t>paleoequator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4AD49-12BF-4277-BE47-3D083EEBA224}"/>
              </a:ext>
            </a:extLst>
          </p:cNvPr>
          <p:cNvSpPr txBox="1"/>
          <p:nvPr/>
        </p:nvSpPr>
        <p:spPr>
          <a:xfrm>
            <a:off x="8523656" y="2321885"/>
            <a:ext cx="3174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Extensive tidal flats developed proximal to land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7AD21CB-C7F6-4001-AEF4-B66AB2DA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991" y="3089163"/>
            <a:ext cx="3174165" cy="36229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D210C8C-A5F4-447A-BA4C-2EF9D65C90D5}"/>
              </a:ext>
            </a:extLst>
          </p:cNvPr>
          <p:cNvSpPr txBox="1"/>
          <p:nvPr/>
        </p:nvSpPr>
        <p:spPr>
          <a:xfrm>
            <a:off x="10572709" y="6413653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(Derby et el., 2012)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4FDF2B-DFB1-4186-971D-382E6DD02AD5}"/>
              </a:ext>
            </a:extLst>
          </p:cNvPr>
          <p:cNvSpPr txBox="1"/>
          <p:nvPr/>
        </p:nvSpPr>
        <p:spPr>
          <a:xfrm rot="19150271" flipH="1">
            <a:off x="9961365" y="4187018"/>
            <a:ext cx="173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 Amer.</a:t>
            </a:r>
          </a:p>
          <a:p>
            <a:pPr algn="ctr"/>
            <a:r>
              <a:rPr lang="en-US" dirty="0"/>
              <a:t>craton</a:t>
            </a:r>
          </a:p>
        </p:txBody>
      </p:sp>
    </p:spTree>
    <p:extLst>
      <p:ext uri="{BB962C8B-B14F-4D97-AF65-F5344CB8AC3E}">
        <p14:creationId xmlns:p14="http://schemas.microsoft.com/office/powerpoint/2010/main" val="3959819194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37C30-DC27-42D2-BEF0-E3BAF958A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82" y="662710"/>
            <a:ext cx="5760973" cy="4772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1FA73-7DDB-4282-BFBD-DA29445E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721" y="662710"/>
            <a:ext cx="5733597" cy="4772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C07F0-1F65-408B-BE5B-65E278A761B1}"/>
              </a:ext>
            </a:extLst>
          </p:cNvPr>
          <p:cNvSpPr txBox="1"/>
          <p:nvPr/>
        </p:nvSpPr>
        <p:spPr>
          <a:xfrm>
            <a:off x="7054215" y="711216"/>
            <a:ext cx="4071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Net subsidence rate, Middle Ordovician – Early Devonian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A737F-A8ED-45E9-91EA-ACCE81741893}"/>
              </a:ext>
            </a:extLst>
          </p:cNvPr>
          <p:cNvSpPr txBox="1"/>
          <p:nvPr/>
        </p:nvSpPr>
        <p:spPr>
          <a:xfrm>
            <a:off x="10343301" y="637886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(Sloss, 1988)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99630-2B43-4B5C-8D6E-8C9809064665}"/>
              </a:ext>
            </a:extLst>
          </p:cNvPr>
          <p:cNvSpPr txBox="1"/>
          <p:nvPr/>
        </p:nvSpPr>
        <p:spPr>
          <a:xfrm>
            <a:off x="9542290" y="3935845"/>
            <a:ext cx="2255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Structural isolation of Tobosa Basin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ECE43E-B570-4685-A3E1-A368DD43E0B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430491" y="3738418"/>
            <a:ext cx="1111799" cy="5205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F211220-37B7-449D-A47C-A4BD63618FF0}"/>
              </a:ext>
            </a:extLst>
          </p:cNvPr>
          <p:cNvSpPr txBox="1"/>
          <p:nvPr/>
        </p:nvSpPr>
        <p:spPr>
          <a:xfrm>
            <a:off x="392918" y="5435584"/>
            <a:ext cx="556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Texas region yoked to Anadarko/Illinois/</a:t>
            </a:r>
            <a:r>
              <a:rPr lang="en-US" dirty="0" err="1"/>
              <a:t>Mich</a:t>
            </a:r>
            <a:r>
              <a:rPr lang="en-US" dirty="0"/>
              <a:t> basins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A35E8-B50B-46E1-86CC-17BF2F54E31B}"/>
              </a:ext>
            </a:extLst>
          </p:cNvPr>
          <p:cNvSpPr txBox="1"/>
          <p:nvPr/>
        </p:nvSpPr>
        <p:spPr>
          <a:xfrm>
            <a:off x="6622045" y="5473668"/>
            <a:ext cx="4936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West Texas region an isolated region of subsidence</a:t>
            </a:r>
          </a:p>
          <a:p>
            <a:pPr algn="ctr"/>
            <a:r>
              <a:rPr lang="en-US" dirty="0"/>
              <a:t>(Tobosa Basin)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DE21A-024E-4154-8BA3-B9935D1B2174}"/>
              </a:ext>
            </a:extLst>
          </p:cNvPr>
          <p:cNvSpPr txBox="1"/>
          <p:nvPr/>
        </p:nvSpPr>
        <p:spPr>
          <a:xfrm rot="2560630">
            <a:off x="8178682" y="3275111"/>
            <a:ext cx="96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Texas 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0A398-14DA-4936-A9C4-093F02E507E4}"/>
              </a:ext>
            </a:extLst>
          </p:cNvPr>
          <p:cNvSpPr txBox="1"/>
          <p:nvPr/>
        </p:nvSpPr>
        <p:spPr>
          <a:xfrm rot="18997865">
            <a:off x="1409086" y="2162203"/>
            <a:ext cx="1809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Transcontinental 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7B8D5-58E4-4A96-90E2-977C1CC93719}"/>
              </a:ext>
            </a:extLst>
          </p:cNvPr>
          <p:cNvSpPr txBox="1"/>
          <p:nvPr/>
        </p:nvSpPr>
        <p:spPr>
          <a:xfrm rot="18997865">
            <a:off x="7318508" y="2334619"/>
            <a:ext cx="1809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Transcontinental Arch</a:t>
            </a:r>
          </a:p>
        </p:txBody>
      </p:sp>
    </p:spTree>
    <p:extLst>
      <p:ext uri="{BB962C8B-B14F-4D97-AF65-F5344CB8AC3E}">
        <p14:creationId xmlns:p14="http://schemas.microsoft.com/office/powerpoint/2010/main" val="1233523259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402F5C-BBFC-42FD-BB18-746EDBFD7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835" y="0"/>
            <a:ext cx="65474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0614E-34C1-458E-8A97-198AFA9667A9}"/>
              </a:ext>
            </a:extLst>
          </p:cNvPr>
          <p:cNvSpPr txBox="1"/>
          <p:nvPr/>
        </p:nvSpPr>
        <p:spPr>
          <a:xfrm>
            <a:off x="616448" y="647272"/>
            <a:ext cx="31952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Lower Paleozoic</a:t>
            </a:r>
          </a:p>
          <a:p>
            <a:r>
              <a:rPr lang="en-US" sz="2000" b="1" dirty="0"/>
              <a:t>(Mid Ord. – Mississippian) tectonic elements of Texas</a:t>
            </a:r>
          </a:p>
          <a:p>
            <a:r>
              <a:rPr lang="en-US" dirty="0"/>
              <a:t>(after Ewing, 2019)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1FCE2-C59D-44D8-AFD9-63D2D6157B51}"/>
              </a:ext>
            </a:extLst>
          </p:cNvPr>
          <p:cNvSpPr txBox="1"/>
          <p:nvPr/>
        </p:nvSpPr>
        <p:spPr>
          <a:xfrm rot="17202139">
            <a:off x="7832001" y="2593826"/>
            <a:ext cx="1330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Ft. Worth basin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07966-EEB8-41DB-93A8-6A15294A41E3}"/>
              </a:ext>
            </a:extLst>
          </p:cNvPr>
          <p:cNvSpPr txBox="1"/>
          <p:nvPr/>
        </p:nvSpPr>
        <p:spPr>
          <a:xfrm>
            <a:off x="798886" y="2505670"/>
            <a:ext cx="2830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Tobosa Basin in west Texas is now a distinct area of subsidence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F29E6-0136-4F49-9E9E-8E6D8DFC81B6}"/>
              </a:ext>
            </a:extLst>
          </p:cNvPr>
          <p:cNvSpPr txBox="1"/>
          <p:nvPr/>
        </p:nvSpPr>
        <p:spPr>
          <a:xfrm>
            <a:off x="798886" y="3658943"/>
            <a:ext cx="2830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Lowlands (Texas Arch) to the immediate east; Ft. Worth Basin farther east</a:t>
            </a:r>
          </a:p>
        </p:txBody>
      </p:sp>
    </p:spTree>
    <p:extLst>
      <p:ext uri="{BB962C8B-B14F-4D97-AF65-F5344CB8AC3E}">
        <p14:creationId xmlns:p14="http://schemas.microsoft.com/office/powerpoint/2010/main" val="3211814527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767EE2E-F69C-4363-9187-94A7644EF970}"/>
              </a:ext>
            </a:extLst>
          </p:cNvPr>
          <p:cNvSpPr/>
          <p:nvPr/>
        </p:nvSpPr>
        <p:spPr>
          <a:xfrm>
            <a:off x="1065930" y="2012093"/>
            <a:ext cx="10178578" cy="715845"/>
          </a:xfrm>
          <a:custGeom>
            <a:avLst/>
            <a:gdLst>
              <a:gd name="connsiteX0" fmla="*/ 0 w 6583680"/>
              <a:gd name="connsiteY0" fmla="*/ 114953 h 715845"/>
              <a:gd name="connsiteX1" fmla="*/ 5225 w 6583680"/>
              <a:gd name="connsiteY1" fmla="*/ 579991 h 715845"/>
              <a:gd name="connsiteX2" fmla="*/ 1692946 w 6583680"/>
              <a:gd name="connsiteY2" fmla="*/ 637467 h 715845"/>
              <a:gd name="connsiteX3" fmla="*/ 2758876 w 6583680"/>
              <a:gd name="connsiteY3" fmla="*/ 663593 h 715845"/>
              <a:gd name="connsiteX4" fmla="*/ 3553097 w 6583680"/>
              <a:gd name="connsiteY4" fmla="*/ 715845 h 715845"/>
              <a:gd name="connsiteX5" fmla="*/ 3960658 w 6583680"/>
              <a:gd name="connsiteY5" fmla="*/ 715845 h 715845"/>
              <a:gd name="connsiteX6" fmla="*/ 4389120 w 6583680"/>
              <a:gd name="connsiteY6" fmla="*/ 710619 h 715845"/>
              <a:gd name="connsiteX7" fmla="*/ 5622254 w 6583680"/>
              <a:gd name="connsiteY7" fmla="*/ 632242 h 715845"/>
              <a:gd name="connsiteX8" fmla="*/ 6583680 w 6583680"/>
              <a:gd name="connsiteY8" fmla="*/ 590441 h 715845"/>
              <a:gd name="connsiteX9" fmla="*/ 6568005 w 6583680"/>
              <a:gd name="connsiteY9" fmla="*/ 0 h 715845"/>
              <a:gd name="connsiteX10" fmla="*/ 4195790 w 6583680"/>
              <a:gd name="connsiteY10" fmla="*/ 0 h 715845"/>
              <a:gd name="connsiteX11" fmla="*/ 3756878 w 6583680"/>
              <a:gd name="connsiteY11" fmla="*/ 5225 h 715845"/>
              <a:gd name="connsiteX12" fmla="*/ 3129861 w 6583680"/>
              <a:gd name="connsiteY12" fmla="*/ 26126 h 715845"/>
              <a:gd name="connsiteX13" fmla="*/ 2565545 w 6583680"/>
              <a:gd name="connsiteY13" fmla="*/ 36576 h 715845"/>
              <a:gd name="connsiteX14" fmla="*/ 1901952 w 6583680"/>
              <a:gd name="connsiteY14" fmla="*/ 62702 h 715845"/>
              <a:gd name="connsiteX15" fmla="*/ 872599 w 6583680"/>
              <a:gd name="connsiteY15" fmla="*/ 88827 h 715845"/>
              <a:gd name="connsiteX16" fmla="*/ 0 w 6583680"/>
              <a:gd name="connsiteY16" fmla="*/ 114953 h 715845"/>
              <a:gd name="connsiteX0" fmla="*/ 0 w 6583680"/>
              <a:gd name="connsiteY0" fmla="*/ 114953 h 715845"/>
              <a:gd name="connsiteX1" fmla="*/ 5225 w 6583680"/>
              <a:gd name="connsiteY1" fmla="*/ 579991 h 715845"/>
              <a:gd name="connsiteX2" fmla="*/ 1692946 w 6583680"/>
              <a:gd name="connsiteY2" fmla="*/ 637467 h 715845"/>
              <a:gd name="connsiteX3" fmla="*/ 2758876 w 6583680"/>
              <a:gd name="connsiteY3" fmla="*/ 663593 h 715845"/>
              <a:gd name="connsiteX4" fmla="*/ 3553097 w 6583680"/>
              <a:gd name="connsiteY4" fmla="*/ 715845 h 715845"/>
              <a:gd name="connsiteX5" fmla="*/ 3960658 w 6583680"/>
              <a:gd name="connsiteY5" fmla="*/ 715845 h 715845"/>
              <a:gd name="connsiteX6" fmla="*/ 4389120 w 6583680"/>
              <a:gd name="connsiteY6" fmla="*/ 710619 h 715845"/>
              <a:gd name="connsiteX7" fmla="*/ 5622254 w 6583680"/>
              <a:gd name="connsiteY7" fmla="*/ 632242 h 715845"/>
              <a:gd name="connsiteX8" fmla="*/ 6332873 w 6583680"/>
              <a:gd name="connsiteY8" fmla="*/ 595666 h 715845"/>
              <a:gd name="connsiteX9" fmla="*/ 6583680 w 6583680"/>
              <a:gd name="connsiteY9" fmla="*/ 590441 h 715845"/>
              <a:gd name="connsiteX10" fmla="*/ 6568005 w 6583680"/>
              <a:gd name="connsiteY10" fmla="*/ 0 h 715845"/>
              <a:gd name="connsiteX11" fmla="*/ 4195790 w 6583680"/>
              <a:gd name="connsiteY11" fmla="*/ 0 h 715845"/>
              <a:gd name="connsiteX12" fmla="*/ 3756878 w 6583680"/>
              <a:gd name="connsiteY12" fmla="*/ 5225 h 715845"/>
              <a:gd name="connsiteX13" fmla="*/ 3129861 w 6583680"/>
              <a:gd name="connsiteY13" fmla="*/ 26126 h 715845"/>
              <a:gd name="connsiteX14" fmla="*/ 2565545 w 6583680"/>
              <a:gd name="connsiteY14" fmla="*/ 36576 h 715845"/>
              <a:gd name="connsiteX15" fmla="*/ 1901952 w 6583680"/>
              <a:gd name="connsiteY15" fmla="*/ 62702 h 715845"/>
              <a:gd name="connsiteX16" fmla="*/ 872599 w 6583680"/>
              <a:gd name="connsiteY16" fmla="*/ 88827 h 715845"/>
              <a:gd name="connsiteX17" fmla="*/ 0 w 6583680"/>
              <a:gd name="connsiteY17" fmla="*/ 114953 h 715845"/>
              <a:gd name="connsiteX0" fmla="*/ 0 w 9112649"/>
              <a:gd name="connsiteY0" fmla="*/ 114953 h 715845"/>
              <a:gd name="connsiteX1" fmla="*/ 5225 w 9112649"/>
              <a:gd name="connsiteY1" fmla="*/ 579991 h 715845"/>
              <a:gd name="connsiteX2" fmla="*/ 1692946 w 9112649"/>
              <a:gd name="connsiteY2" fmla="*/ 637467 h 715845"/>
              <a:gd name="connsiteX3" fmla="*/ 2758876 w 9112649"/>
              <a:gd name="connsiteY3" fmla="*/ 663593 h 715845"/>
              <a:gd name="connsiteX4" fmla="*/ 3553097 w 9112649"/>
              <a:gd name="connsiteY4" fmla="*/ 715845 h 715845"/>
              <a:gd name="connsiteX5" fmla="*/ 3960658 w 9112649"/>
              <a:gd name="connsiteY5" fmla="*/ 715845 h 715845"/>
              <a:gd name="connsiteX6" fmla="*/ 4389120 w 9112649"/>
              <a:gd name="connsiteY6" fmla="*/ 710619 h 715845"/>
              <a:gd name="connsiteX7" fmla="*/ 5622254 w 9112649"/>
              <a:gd name="connsiteY7" fmla="*/ 632242 h 715845"/>
              <a:gd name="connsiteX8" fmla="*/ 6332873 w 9112649"/>
              <a:gd name="connsiteY8" fmla="*/ 595666 h 715845"/>
              <a:gd name="connsiteX9" fmla="*/ 9112649 w 9112649"/>
              <a:gd name="connsiteY9" fmla="*/ 454587 h 715845"/>
              <a:gd name="connsiteX10" fmla="*/ 6568005 w 9112649"/>
              <a:gd name="connsiteY10" fmla="*/ 0 h 715845"/>
              <a:gd name="connsiteX11" fmla="*/ 4195790 w 9112649"/>
              <a:gd name="connsiteY11" fmla="*/ 0 h 715845"/>
              <a:gd name="connsiteX12" fmla="*/ 3756878 w 9112649"/>
              <a:gd name="connsiteY12" fmla="*/ 5225 h 715845"/>
              <a:gd name="connsiteX13" fmla="*/ 3129861 w 9112649"/>
              <a:gd name="connsiteY13" fmla="*/ 26126 h 715845"/>
              <a:gd name="connsiteX14" fmla="*/ 2565545 w 9112649"/>
              <a:gd name="connsiteY14" fmla="*/ 36576 h 715845"/>
              <a:gd name="connsiteX15" fmla="*/ 1901952 w 9112649"/>
              <a:gd name="connsiteY15" fmla="*/ 62702 h 715845"/>
              <a:gd name="connsiteX16" fmla="*/ 872599 w 9112649"/>
              <a:gd name="connsiteY16" fmla="*/ 88827 h 715845"/>
              <a:gd name="connsiteX17" fmla="*/ 0 w 9112649"/>
              <a:gd name="connsiteY17" fmla="*/ 114953 h 715845"/>
              <a:gd name="connsiteX0" fmla="*/ 0 w 9112649"/>
              <a:gd name="connsiteY0" fmla="*/ 114953 h 715845"/>
              <a:gd name="connsiteX1" fmla="*/ 5225 w 9112649"/>
              <a:gd name="connsiteY1" fmla="*/ 579991 h 715845"/>
              <a:gd name="connsiteX2" fmla="*/ 1692946 w 9112649"/>
              <a:gd name="connsiteY2" fmla="*/ 637467 h 715845"/>
              <a:gd name="connsiteX3" fmla="*/ 2758876 w 9112649"/>
              <a:gd name="connsiteY3" fmla="*/ 663593 h 715845"/>
              <a:gd name="connsiteX4" fmla="*/ 3553097 w 9112649"/>
              <a:gd name="connsiteY4" fmla="*/ 715845 h 715845"/>
              <a:gd name="connsiteX5" fmla="*/ 3960658 w 9112649"/>
              <a:gd name="connsiteY5" fmla="*/ 715845 h 715845"/>
              <a:gd name="connsiteX6" fmla="*/ 4389120 w 9112649"/>
              <a:gd name="connsiteY6" fmla="*/ 710619 h 715845"/>
              <a:gd name="connsiteX7" fmla="*/ 5622254 w 9112649"/>
              <a:gd name="connsiteY7" fmla="*/ 632242 h 715845"/>
              <a:gd name="connsiteX8" fmla="*/ 6332873 w 9112649"/>
              <a:gd name="connsiteY8" fmla="*/ 595666 h 715845"/>
              <a:gd name="connsiteX9" fmla="*/ 7848165 w 9112649"/>
              <a:gd name="connsiteY9" fmla="*/ 506839 h 715845"/>
              <a:gd name="connsiteX10" fmla="*/ 9112649 w 9112649"/>
              <a:gd name="connsiteY10" fmla="*/ 454587 h 715845"/>
              <a:gd name="connsiteX11" fmla="*/ 6568005 w 9112649"/>
              <a:gd name="connsiteY11" fmla="*/ 0 h 715845"/>
              <a:gd name="connsiteX12" fmla="*/ 4195790 w 9112649"/>
              <a:gd name="connsiteY12" fmla="*/ 0 h 715845"/>
              <a:gd name="connsiteX13" fmla="*/ 3756878 w 9112649"/>
              <a:gd name="connsiteY13" fmla="*/ 5225 h 715845"/>
              <a:gd name="connsiteX14" fmla="*/ 3129861 w 9112649"/>
              <a:gd name="connsiteY14" fmla="*/ 26126 h 715845"/>
              <a:gd name="connsiteX15" fmla="*/ 2565545 w 9112649"/>
              <a:gd name="connsiteY15" fmla="*/ 36576 h 715845"/>
              <a:gd name="connsiteX16" fmla="*/ 1901952 w 9112649"/>
              <a:gd name="connsiteY16" fmla="*/ 62702 h 715845"/>
              <a:gd name="connsiteX17" fmla="*/ 872599 w 9112649"/>
              <a:gd name="connsiteY17" fmla="*/ 88827 h 715845"/>
              <a:gd name="connsiteX18" fmla="*/ 0 w 9112649"/>
              <a:gd name="connsiteY18" fmla="*/ 114953 h 715845"/>
              <a:gd name="connsiteX0" fmla="*/ 0 w 10168128"/>
              <a:gd name="connsiteY0" fmla="*/ 114953 h 715845"/>
              <a:gd name="connsiteX1" fmla="*/ 5225 w 10168128"/>
              <a:gd name="connsiteY1" fmla="*/ 579991 h 715845"/>
              <a:gd name="connsiteX2" fmla="*/ 1692946 w 10168128"/>
              <a:gd name="connsiteY2" fmla="*/ 637467 h 715845"/>
              <a:gd name="connsiteX3" fmla="*/ 2758876 w 10168128"/>
              <a:gd name="connsiteY3" fmla="*/ 663593 h 715845"/>
              <a:gd name="connsiteX4" fmla="*/ 3553097 w 10168128"/>
              <a:gd name="connsiteY4" fmla="*/ 715845 h 715845"/>
              <a:gd name="connsiteX5" fmla="*/ 3960658 w 10168128"/>
              <a:gd name="connsiteY5" fmla="*/ 715845 h 715845"/>
              <a:gd name="connsiteX6" fmla="*/ 4389120 w 10168128"/>
              <a:gd name="connsiteY6" fmla="*/ 710619 h 715845"/>
              <a:gd name="connsiteX7" fmla="*/ 5622254 w 10168128"/>
              <a:gd name="connsiteY7" fmla="*/ 632242 h 715845"/>
              <a:gd name="connsiteX8" fmla="*/ 6332873 w 10168128"/>
              <a:gd name="connsiteY8" fmla="*/ 595666 h 715845"/>
              <a:gd name="connsiteX9" fmla="*/ 7848165 w 10168128"/>
              <a:gd name="connsiteY9" fmla="*/ 506839 h 715845"/>
              <a:gd name="connsiteX10" fmla="*/ 10168128 w 10168128"/>
              <a:gd name="connsiteY10" fmla="*/ 381435 h 715845"/>
              <a:gd name="connsiteX11" fmla="*/ 6568005 w 10168128"/>
              <a:gd name="connsiteY11" fmla="*/ 0 h 715845"/>
              <a:gd name="connsiteX12" fmla="*/ 4195790 w 10168128"/>
              <a:gd name="connsiteY12" fmla="*/ 0 h 715845"/>
              <a:gd name="connsiteX13" fmla="*/ 3756878 w 10168128"/>
              <a:gd name="connsiteY13" fmla="*/ 5225 h 715845"/>
              <a:gd name="connsiteX14" fmla="*/ 3129861 w 10168128"/>
              <a:gd name="connsiteY14" fmla="*/ 26126 h 715845"/>
              <a:gd name="connsiteX15" fmla="*/ 2565545 w 10168128"/>
              <a:gd name="connsiteY15" fmla="*/ 36576 h 715845"/>
              <a:gd name="connsiteX16" fmla="*/ 1901952 w 10168128"/>
              <a:gd name="connsiteY16" fmla="*/ 62702 h 715845"/>
              <a:gd name="connsiteX17" fmla="*/ 872599 w 10168128"/>
              <a:gd name="connsiteY17" fmla="*/ 88827 h 715845"/>
              <a:gd name="connsiteX18" fmla="*/ 0 w 10168128"/>
              <a:gd name="connsiteY18" fmla="*/ 114953 h 715845"/>
              <a:gd name="connsiteX0" fmla="*/ 0 w 10168128"/>
              <a:gd name="connsiteY0" fmla="*/ 114953 h 715845"/>
              <a:gd name="connsiteX1" fmla="*/ 5225 w 10168128"/>
              <a:gd name="connsiteY1" fmla="*/ 579991 h 715845"/>
              <a:gd name="connsiteX2" fmla="*/ 1692946 w 10168128"/>
              <a:gd name="connsiteY2" fmla="*/ 637467 h 715845"/>
              <a:gd name="connsiteX3" fmla="*/ 2758876 w 10168128"/>
              <a:gd name="connsiteY3" fmla="*/ 663593 h 715845"/>
              <a:gd name="connsiteX4" fmla="*/ 3553097 w 10168128"/>
              <a:gd name="connsiteY4" fmla="*/ 715845 h 715845"/>
              <a:gd name="connsiteX5" fmla="*/ 3960658 w 10168128"/>
              <a:gd name="connsiteY5" fmla="*/ 715845 h 715845"/>
              <a:gd name="connsiteX6" fmla="*/ 4389120 w 10168128"/>
              <a:gd name="connsiteY6" fmla="*/ 710619 h 715845"/>
              <a:gd name="connsiteX7" fmla="*/ 5622254 w 10168128"/>
              <a:gd name="connsiteY7" fmla="*/ 632242 h 715845"/>
              <a:gd name="connsiteX8" fmla="*/ 6332873 w 10168128"/>
              <a:gd name="connsiteY8" fmla="*/ 595666 h 715845"/>
              <a:gd name="connsiteX9" fmla="*/ 7848165 w 10168128"/>
              <a:gd name="connsiteY9" fmla="*/ 506839 h 715845"/>
              <a:gd name="connsiteX10" fmla="*/ 10168128 w 10168128"/>
              <a:gd name="connsiteY10" fmla="*/ 381435 h 715845"/>
              <a:gd name="connsiteX11" fmla="*/ 8172123 w 10168128"/>
              <a:gd name="connsiteY11" fmla="*/ 156754 h 715845"/>
              <a:gd name="connsiteX12" fmla="*/ 6568005 w 10168128"/>
              <a:gd name="connsiteY12" fmla="*/ 0 h 715845"/>
              <a:gd name="connsiteX13" fmla="*/ 4195790 w 10168128"/>
              <a:gd name="connsiteY13" fmla="*/ 0 h 715845"/>
              <a:gd name="connsiteX14" fmla="*/ 3756878 w 10168128"/>
              <a:gd name="connsiteY14" fmla="*/ 5225 h 715845"/>
              <a:gd name="connsiteX15" fmla="*/ 3129861 w 10168128"/>
              <a:gd name="connsiteY15" fmla="*/ 26126 h 715845"/>
              <a:gd name="connsiteX16" fmla="*/ 2565545 w 10168128"/>
              <a:gd name="connsiteY16" fmla="*/ 36576 h 715845"/>
              <a:gd name="connsiteX17" fmla="*/ 1901952 w 10168128"/>
              <a:gd name="connsiteY17" fmla="*/ 62702 h 715845"/>
              <a:gd name="connsiteX18" fmla="*/ 872599 w 10168128"/>
              <a:gd name="connsiteY18" fmla="*/ 88827 h 715845"/>
              <a:gd name="connsiteX19" fmla="*/ 0 w 10168128"/>
              <a:gd name="connsiteY19" fmla="*/ 114953 h 715845"/>
              <a:gd name="connsiteX0" fmla="*/ 0 w 10178578"/>
              <a:gd name="connsiteY0" fmla="*/ 114953 h 715845"/>
              <a:gd name="connsiteX1" fmla="*/ 5225 w 10178578"/>
              <a:gd name="connsiteY1" fmla="*/ 579991 h 715845"/>
              <a:gd name="connsiteX2" fmla="*/ 1692946 w 10178578"/>
              <a:gd name="connsiteY2" fmla="*/ 637467 h 715845"/>
              <a:gd name="connsiteX3" fmla="*/ 2758876 w 10178578"/>
              <a:gd name="connsiteY3" fmla="*/ 663593 h 715845"/>
              <a:gd name="connsiteX4" fmla="*/ 3553097 w 10178578"/>
              <a:gd name="connsiteY4" fmla="*/ 715845 h 715845"/>
              <a:gd name="connsiteX5" fmla="*/ 3960658 w 10178578"/>
              <a:gd name="connsiteY5" fmla="*/ 715845 h 715845"/>
              <a:gd name="connsiteX6" fmla="*/ 4389120 w 10178578"/>
              <a:gd name="connsiteY6" fmla="*/ 710619 h 715845"/>
              <a:gd name="connsiteX7" fmla="*/ 5622254 w 10178578"/>
              <a:gd name="connsiteY7" fmla="*/ 632242 h 715845"/>
              <a:gd name="connsiteX8" fmla="*/ 6332873 w 10178578"/>
              <a:gd name="connsiteY8" fmla="*/ 595666 h 715845"/>
              <a:gd name="connsiteX9" fmla="*/ 7848165 w 10178578"/>
              <a:gd name="connsiteY9" fmla="*/ 506839 h 715845"/>
              <a:gd name="connsiteX10" fmla="*/ 10168128 w 10178578"/>
              <a:gd name="connsiteY10" fmla="*/ 381435 h 715845"/>
              <a:gd name="connsiteX11" fmla="*/ 10178578 w 10178578"/>
              <a:gd name="connsiteY11" fmla="*/ 31351 h 715845"/>
              <a:gd name="connsiteX12" fmla="*/ 6568005 w 10178578"/>
              <a:gd name="connsiteY12" fmla="*/ 0 h 715845"/>
              <a:gd name="connsiteX13" fmla="*/ 4195790 w 10178578"/>
              <a:gd name="connsiteY13" fmla="*/ 0 h 715845"/>
              <a:gd name="connsiteX14" fmla="*/ 3756878 w 10178578"/>
              <a:gd name="connsiteY14" fmla="*/ 5225 h 715845"/>
              <a:gd name="connsiteX15" fmla="*/ 3129861 w 10178578"/>
              <a:gd name="connsiteY15" fmla="*/ 26126 h 715845"/>
              <a:gd name="connsiteX16" fmla="*/ 2565545 w 10178578"/>
              <a:gd name="connsiteY16" fmla="*/ 36576 h 715845"/>
              <a:gd name="connsiteX17" fmla="*/ 1901952 w 10178578"/>
              <a:gd name="connsiteY17" fmla="*/ 62702 h 715845"/>
              <a:gd name="connsiteX18" fmla="*/ 872599 w 10178578"/>
              <a:gd name="connsiteY18" fmla="*/ 88827 h 715845"/>
              <a:gd name="connsiteX19" fmla="*/ 0 w 10178578"/>
              <a:gd name="connsiteY19" fmla="*/ 114953 h 7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78578" h="715845">
                <a:moveTo>
                  <a:pt x="0" y="114953"/>
                </a:moveTo>
                <a:cubicBezTo>
                  <a:pt x="1742" y="269966"/>
                  <a:pt x="3483" y="424978"/>
                  <a:pt x="5225" y="579991"/>
                </a:cubicBezTo>
                <a:lnTo>
                  <a:pt x="1692946" y="637467"/>
                </a:lnTo>
                <a:lnTo>
                  <a:pt x="2758876" y="663593"/>
                </a:lnTo>
                <a:lnTo>
                  <a:pt x="3553097" y="715845"/>
                </a:lnTo>
                <a:lnTo>
                  <a:pt x="3960658" y="715845"/>
                </a:lnTo>
                <a:lnTo>
                  <a:pt x="4389120" y="710619"/>
                </a:lnTo>
                <a:lnTo>
                  <a:pt x="5622254" y="632242"/>
                </a:lnTo>
                <a:lnTo>
                  <a:pt x="6332873" y="595666"/>
                </a:lnTo>
                <a:lnTo>
                  <a:pt x="7848165" y="506839"/>
                </a:lnTo>
                <a:lnTo>
                  <a:pt x="10168128" y="381435"/>
                </a:lnTo>
                <a:lnTo>
                  <a:pt x="10178578" y="31351"/>
                </a:lnTo>
                <a:lnTo>
                  <a:pt x="6568005" y="0"/>
                </a:lnTo>
                <a:lnTo>
                  <a:pt x="4195790" y="0"/>
                </a:lnTo>
                <a:lnTo>
                  <a:pt x="3756878" y="5225"/>
                </a:lnTo>
                <a:lnTo>
                  <a:pt x="3129861" y="26126"/>
                </a:lnTo>
                <a:lnTo>
                  <a:pt x="2565545" y="36576"/>
                </a:lnTo>
                <a:lnTo>
                  <a:pt x="1901952" y="62702"/>
                </a:lnTo>
                <a:lnTo>
                  <a:pt x="872599" y="88827"/>
                </a:lnTo>
                <a:lnTo>
                  <a:pt x="0" y="114953"/>
                </a:lnTo>
                <a:close/>
              </a:path>
            </a:pathLst>
          </a:custGeom>
          <a:solidFill>
            <a:srgbClr val="AA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6D9AF6E-C94A-45F7-8BD1-A61E05ADAE71}"/>
              </a:ext>
            </a:extLst>
          </p:cNvPr>
          <p:cNvSpPr/>
          <p:nvPr/>
        </p:nvSpPr>
        <p:spPr>
          <a:xfrm>
            <a:off x="1076380" y="2403979"/>
            <a:ext cx="10162902" cy="564314"/>
          </a:xfrm>
          <a:custGeom>
            <a:avLst/>
            <a:gdLst>
              <a:gd name="connsiteX0" fmla="*/ 0 w 6578455"/>
              <a:gd name="connsiteY0" fmla="*/ 0 h 376210"/>
              <a:gd name="connsiteX1" fmla="*/ 5226 w 6578455"/>
              <a:gd name="connsiteY1" fmla="*/ 240356 h 376210"/>
              <a:gd name="connsiteX2" fmla="*/ 2670048 w 6578455"/>
              <a:gd name="connsiteY2" fmla="*/ 365760 h 376210"/>
              <a:gd name="connsiteX3" fmla="*/ 3626250 w 6578455"/>
              <a:gd name="connsiteY3" fmla="*/ 365760 h 376210"/>
              <a:gd name="connsiteX4" fmla="*/ 4148764 w 6578455"/>
              <a:gd name="connsiteY4" fmla="*/ 376210 h 376210"/>
              <a:gd name="connsiteX5" fmla="*/ 6014140 w 6578455"/>
              <a:gd name="connsiteY5" fmla="*/ 292608 h 376210"/>
              <a:gd name="connsiteX6" fmla="*/ 6578455 w 6578455"/>
              <a:gd name="connsiteY6" fmla="*/ 256032 h 376210"/>
              <a:gd name="connsiteX7" fmla="*/ 6578455 w 6578455"/>
              <a:gd name="connsiteY7" fmla="*/ 15675 h 376210"/>
              <a:gd name="connsiteX8" fmla="*/ 5538652 w 6578455"/>
              <a:gd name="connsiteY8" fmla="*/ 57476 h 376210"/>
              <a:gd name="connsiteX9" fmla="*/ 4817582 w 6578455"/>
              <a:gd name="connsiteY9" fmla="*/ 94052 h 376210"/>
              <a:gd name="connsiteX10" fmla="*/ 4608576 w 6578455"/>
              <a:gd name="connsiteY10" fmla="*/ 104503 h 376210"/>
              <a:gd name="connsiteX11" fmla="*/ 4342094 w 6578455"/>
              <a:gd name="connsiteY11" fmla="*/ 125403 h 376210"/>
              <a:gd name="connsiteX12" fmla="*/ 3840480 w 6578455"/>
              <a:gd name="connsiteY12" fmla="*/ 135854 h 376210"/>
              <a:gd name="connsiteX13" fmla="*/ 2382666 w 6578455"/>
              <a:gd name="connsiteY13" fmla="*/ 73152 h 376210"/>
              <a:gd name="connsiteX14" fmla="*/ 653143 w 6578455"/>
              <a:gd name="connsiteY14" fmla="*/ 20900 h 376210"/>
              <a:gd name="connsiteX15" fmla="*/ 0 w 6578455"/>
              <a:gd name="connsiteY15" fmla="*/ 0 h 376210"/>
              <a:gd name="connsiteX0" fmla="*/ 0 w 8193024"/>
              <a:gd name="connsiteY0" fmla="*/ 0 h 376210"/>
              <a:gd name="connsiteX1" fmla="*/ 5226 w 8193024"/>
              <a:gd name="connsiteY1" fmla="*/ 240356 h 376210"/>
              <a:gd name="connsiteX2" fmla="*/ 2670048 w 8193024"/>
              <a:gd name="connsiteY2" fmla="*/ 365760 h 376210"/>
              <a:gd name="connsiteX3" fmla="*/ 3626250 w 8193024"/>
              <a:gd name="connsiteY3" fmla="*/ 365760 h 376210"/>
              <a:gd name="connsiteX4" fmla="*/ 4148764 w 8193024"/>
              <a:gd name="connsiteY4" fmla="*/ 376210 h 376210"/>
              <a:gd name="connsiteX5" fmla="*/ 6014140 w 8193024"/>
              <a:gd name="connsiteY5" fmla="*/ 292608 h 376210"/>
              <a:gd name="connsiteX6" fmla="*/ 8193024 w 8193024"/>
              <a:gd name="connsiteY6" fmla="*/ 188105 h 376210"/>
              <a:gd name="connsiteX7" fmla="*/ 6578455 w 8193024"/>
              <a:gd name="connsiteY7" fmla="*/ 15675 h 376210"/>
              <a:gd name="connsiteX8" fmla="*/ 5538652 w 8193024"/>
              <a:gd name="connsiteY8" fmla="*/ 57476 h 376210"/>
              <a:gd name="connsiteX9" fmla="*/ 4817582 w 8193024"/>
              <a:gd name="connsiteY9" fmla="*/ 94052 h 376210"/>
              <a:gd name="connsiteX10" fmla="*/ 4608576 w 8193024"/>
              <a:gd name="connsiteY10" fmla="*/ 104503 h 376210"/>
              <a:gd name="connsiteX11" fmla="*/ 4342094 w 8193024"/>
              <a:gd name="connsiteY11" fmla="*/ 125403 h 376210"/>
              <a:gd name="connsiteX12" fmla="*/ 3840480 w 8193024"/>
              <a:gd name="connsiteY12" fmla="*/ 135854 h 376210"/>
              <a:gd name="connsiteX13" fmla="*/ 2382666 w 8193024"/>
              <a:gd name="connsiteY13" fmla="*/ 73152 h 376210"/>
              <a:gd name="connsiteX14" fmla="*/ 653143 w 8193024"/>
              <a:gd name="connsiteY14" fmla="*/ 20900 h 376210"/>
              <a:gd name="connsiteX15" fmla="*/ 0 w 8193024"/>
              <a:gd name="connsiteY15" fmla="*/ 0 h 376210"/>
              <a:gd name="connsiteX0" fmla="*/ 0 w 8193024"/>
              <a:gd name="connsiteY0" fmla="*/ 0 h 376210"/>
              <a:gd name="connsiteX1" fmla="*/ 5226 w 8193024"/>
              <a:gd name="connsiteY1" fmla="*/ 240356 h 376210"/>
              <a:gd name="connsiteX2" fmla="*/ 2670048 w 8193024"/>
              <a:gd name="connsiteY2" fmla="*/ 365760 h 376210"/>
              <a:gd name="connsiteX3" fmla="*/ 3626250 w 8193024"/>
              <a:gd name="connsiteY3" fmla="*/ 365760 h 376210"/>
              <a:gd name="connsiteX4" fmla="*/ 4148764 w 8193024"/>
              <a:gd name="connsiteY4" fmla="*/ 376210 h 376210"/>
              <a:gd name="connsiteX5" fmla="*/ 6014140 w 8193024"/>
              <a:gd name="connsiteY5" fmla="*/ 292608 h 376210"/>
              <a:gd name="connsiteX6" fmla="*/ 7289074 w 8193024"/>
              <a:gd name="connsiteY6" fmla="*/ 235131 h 376210"/>
              <a:gd name="connsiteX7" fmla="*/ 8193024 w 8193024"/>
              <a:gd name="connsiteY7" fmla="*/ 188105 h 376210"/>
              <a:gd name="connsiteX8" fmla="*/ 6578455 w 8193024"/>
              <a:gd name="connsiteY8" fmla="*/ 15675 h 376210"/>
              <a:gd name="connsiteX9" fmla="*/ 5538652 w 8193024"/>
              <a:gd name="connsiteY9" fmla="*/ 57476 h 376210"/>
              <a:gd name="connsiteX10" fmla="*/ 4817582 w 8193024"/>
              <a:gd name="connsiteY10" fmla="*/ 94052 h 376210"/>
              <a:gd name="connsiteX11" fmla="*/ 4608576 w 8193024"/>
              <a:gd name="connsiteY11" fmla="*/ 104503 h 376210"/>
              <a:gd name="connsiteX12" fmla="*/ 4342094 w 8193024"/>
              <a:gd name="connsiteY12" fmla="*/ 125403 h 376210"/>
              <a:gd name="connsiteX13" fmla="*/ 3840480 w 8193024"/>
              <a:gd name="connsiteY13" fmla="*/ 135854 h 376210"/>
              <a:gd name="connsiteX14" fmla="*/ 2382666 w 8193024"/>
              <a:gd name="connsiteY14" fmla="*/ 73152 h 376210"/>
              <a:gd name="connsiteX15" fmla="*/ 653143 w 8193024"/>
              <a:gd name="connsiteY15" fmla="*/ 20900 h 376210"/>
              <a:gd name="connsiteX16" fmla="*/ 0 w 8193024"/>
              <a:gd name="connsiteY16" fmla="*/ 0 h 376210"/>
              <a:gd name="connsiteX0" fmla="*/ 0 w 10162902"/>
              <a:gd name="connsiteY0" fmla="*/ 0 h 376210"/>
              <a:gd name="connsiteX1" fmla="*/ 5226 w 10162902"/>
              <a:gd name="connsiteY1" fmla="*/ 240356 h 376210"/>
              <a:gd name="connsiteX2" fmla="*/ 2670048 w 10162902"/>
              <a:gd name="connsiteY2" fmla="*/ 365760 h 376210"/>
              <a:gd name="connsiteX3" fmla="*/ 3626250 w 10162902"/>
              <a:gd name="connsiteY3" fmla="*/ 365760 h 376210"/>
              <a:gd name="connsiteX4" fmla="*/ 4148764 w 10162902"/>
              <a:gd name="connsiteY4" fmla="*/ 376210 h 376210"/>
              <a:gd name="connsiteX5" fmla="*/ 6014140 w 10162902"/>
              <a:gd name="connsiteY5" fmla="*/ 292608 h 376210"/>
              <a:gd name="connsiteX6" fmla="*/ 7289074 w 10162902"/>
              <a:gd name="connsiteY6" fmla="*/ 235131 h 376210"/>
              <a:gd name="connsiteX7" fmla="*/ 10162902 w 10162902"/>
              <a:gd name="connsiteY7" fmla="*/ 67927 h 376210"/>
              <a:gd name="connsiteX8" fmla="*/ 6578455 w 10162902"/>
              <a:gd name="connsiteY8" fmla="*/ 15675 h 376210"/>
              <a:gd name="connsiteX9" fmla="*/ 5538652 w 10162902"/>
              <a:gd name="connsiteY9" fmla="*/ 57476 h 376210"/>
              <a:gd name="connsiteX10" fmla="*/ 4817582 w 10162902"/>
              <a:gd name="connsiteY10" fmla="*/ 94052 h 376210"/>
              <a:gd name="connsiteX11" fmla="*/ 4608576 w 10162902"/>
              <a:gd name="connsiteY11" fmla="*/ 104503 h 376210"/>
              <a:gd name="connsiteX12" fmla="*/ 4342094 w 10162902"/>
              <a:gd name="connsiteY12" fmla="*/ 125403 h 376210"/>
              <a:gd name="connsiteX13" fmla="*/ 3840480 w 10162902"/>
              <a:gd name="connsiteY13" fmla="*/ 135854 h 376210"/>
              <a:gd name="connsiteX14" fmla="*/ 2382666 w 10162902"/>
              <a:gd name="connsiteY14" fmla="*/ 73152 h 376210"/>
              <a:gd name="connsiteX15" fmla="*/ 653143 w 10162902"/>
              <a:gd name="connsiteY15" fmla="*/ 20900 h 376210"/>
              <a:gd name="connsiteX16" fmla="*/ 0 w 10162902"/>
              <a:gd name="connsiteY16" fmla="*/ 0 h 376210"/>
              <a:gd name="connsiteX0" fmla="*/ 0 w 10162902"/>
              <a:gd name="connsiteY0" fmla="*/ 0 h 376210"/>
              <a:gd name="connsiteX1" fmla="*/ 5226 w 10162902"/>
              <a:gd name="connsiteY1" fmla="*/ 240356 h 376210"/>
              <a:gd name="connsiteX2" fmla="*/ 2670048 w 10162902"/>
              <a:gd name="connsiteY2" fmla="*/ 365760 h 376210"/>
              <a:gd name="connsiteX3" fmla="*/ 3626250 w 10162902"/>
              <a:gd name="connsiteY3" fmla="*/ 365760 h 376210"/>
              <a:gd name="connsiteX4" fmla="*/ 4148764 w 10162902"/>
              <a:gd name="connsiteY4" fmla="*/ 376210 h 376210"/>
              <a:gd name="connsiteX5" fmla="*/ 6014140 w 10162902"/>
              <a:gd name="connsiteY5" fmla="*/ 292608 h 376210"/>
              <a:gd name="connsiteX6" fmla="*/ 7289074 w 10162902"/>
              <a:gd name="connsiteY6" fmla="*/ 235131 h 376210"/>
              <a:gd name="connsiteX7" fmla="*/ 10162902 w 10162902"/>
              <a:gd name="connsiteY7" fmla="*/ 67927 h 376210"/>
              <a:gd name="connsiteX8" fmla="*/ 8381129 w 10162902"/>
              <a:gd name="connsiteY8" fmla="*/ 31351 h 376210"/>
              <a:gd name="connsiteX9" fmla="*/ 6578455 w 10162902"/>
              <a:gd name="connsiteY9" fmla="*/ 15675 h 376210"/>
              <a:gd name="connsiteX10" fmla="*/ 5538652 w 10162902"/>
              <a:gd name="connsiteY10" fmla="*/ 57476 h 376210"/>
              <a:gd name="connsiteX11" fmla="*/ 4817582 w 10162902"/>
              <a:gd name="connsiteY11" fmla="*/ 94052 h 376210"/>
              <a:gd name="connsiteX12" fmla="*/ 4608576 w 10162902"/>
              <a:gd name="connsiteY12" fmla="*/ 104503 h 376210"/>
              <a:gd name="connsiteX13" fmla="*/ 4342094 w 10162902"/>
              <a:gd name="connsiteY13" fmla="*/ 125403 h 376210"/>
              <a:gd name="connsiteX14" fmla="*/ 3840480 w 10162902"/>
              <a:gd name="connsiteY14" fmla="*/ 135854 h 376210"/>
              <a:gd name="connsiteX15" fmla="*/ 2382666 w 10162902"/>
              <a:gd name="connsiteY15" fmla="*/ 73152 h 376210"/>
              <a:gd name="connsiteX16" fmla="*/ 653143 w 10162902"/>
              <a:gd name="connsiteY16" fmla="*/ 20900 h 376210"/>
              <a:gd name="connsiteX17" fmla="*/ 0 w 10162902"/>
              <a:gd name="connsiteY17" fmla="*/ 0 h 376210"/>
              <a:gd name="connsiteX0" fmla="*/ 0 w 10162902"/>
              <a:gd name="connsiteY0" fmla="*/ 47026 h 423236"/>
              <a:gd name="connsiteX1" fmla="*/ 5226 w 10162902"/>
              <a:gd name="connsiteY1" fmla="*/ 287382 h 423236"/>
              <a:gd name="connsiteX2" fmla="*/ 2670048 w 10162902"/>
              <a:gd name="connsiteY2" fmla="*/ 412786 h 423236"/>
              <a:gd name="connsiteX3" fmla="*/ 3626250 w 10162902"/>
              <a:gd name="connsiteY3" fmla="*/ 412786 h 423236"/>
              <a:gd name="connsiteX4" fmla="*/ 4148764 w 10162902"/>
              <a:gd name="connsiteY4" fmla="*/ 423236 h 423236"/>
              <a:gd name="connsiteX5" fmla="*/ 6014140 w 10162902"/>
              <a:gd name="connsiteY5" fmla="*/ 339634 h 423236"/>
              <a:gd name="connsiteX6" fmla="*/ 7289074 w 10162902"/>
              <a:gd name="connsiteY6" fmla="*/ 282157 h 423236"/>
              <a:gd name="connsiteX7" fmla="*/ 10162902 w 10162902"/>
              <a:gd name="connsiteY7" fmla="*/ 114953 h 423236"/>
              <a:gd name="connsiteX8" fmla="*/ 7722761 w 10162902"/>
              <a:gd name="connsiteY8" fmla="*/ 0 h 423236"/>
              <a:gd name="connsiteX9" fmla="*/ 6578455 w 10162902"/>
              <a:gd name="connsiteY9" fmla="*/ 62701 h 423236"/>
              <a:gd name="connsiteX10" fmla="*/ 5538652 w 10162902"/>
              <a:gd name="connsiteY10" fmla="*/ 104502 h 423236"/>
              <a:gd name="connsiteX11" fmla="*/ 4817582 w 10162902"/>
              <a:gd name="connsiteY11" fmla="*/ 141078 h 423236"/>
              <a:gd name="connsiteX12" fmla="*/ 4608576 w 10162902"/>
              <a:gd name="connsiteY12" fmla="*/ 151529 h 423236"/>
              <a:gd name="connsiteX13" fmla="*/ 4342094 w 10162902"/>
              <a:gd name="connsiteY13" fmla="*/ 172429 h 423236"/>
              <a:gd name="connsiteX14" fmla="*/ 3840480 w 10162902"/>
              <a:gd name="connsiteY14" fmla="*/ 182880 h 423236"/>
              <a:gd name="connsiteX15" fmla="*/ 2382666 w 10162902"/>
              <a:gd name="connsiteY15" fmla="*/ 120178 h 423236"/>
              <a:gd name="connsiteX16" fmla="*/ 653143 w 10162902"/>
              <a:gd name="connsiteY16" fmla="*/ 67926 h 423236"/>
              <a:gd name="connsiteX17" fmla="*/ 0 w 10162902"/>
              <a:gd name="connsiteY17" fmla="*/ 47026 h 423236"/>
              <a:gd name="connsiteX0" fmla="*/ 0 w 10162902"/>
              <a:gd name="connsiteY0" fmla="*/ 47026 h 423236"/>
              <a:gd name="connsiteX1" fmla="*/ 5226 w 10162902"/>
              <a:gd name="connsiteY1" fmla="*/ 287382 h 423236"/>
              <a:gd name="connsiteX2" fmla="*/ 2670048 w 10162902"/>
              <a:gd name="connsiteY2" fmla="*/ 412786 h 423236"/>
              <a:gd name="connsiteX3" fmla="*/ 3626250 w 10162902"/>
              <a:gd name="connsiteY3" fmla="*/ 412786 h 423236"/>
              <a:gd name="connsiteX4" fmla="*/ 4148764 w 10162902"/>
              <a:gd name="connsiteY4" fmla="*/ 423236 h 423236"/>
              <a:gd name="connsiteX5" fmla="*/ 6014140 w 10162902"/>
              <a:gd name="connsiteY5" fmla="*/ 339634 h 423236"/>
              <a:gd name="connsiteX6" fmla="*/ 7289074 w 10162902"/>
              <a:gd name="connsiteY6" fmla="*/ 282157 h 423236"/>
              <a:gd name="connsiteX7" fmla="*/ 10162902 w 10162902"/>
              <a:gd name="connsiteY7" fmla="*/ 114953 h 423236"/>
              <a:gd name="connsiteX8" fmla="*/ 8851391 w 10162902"/>
              <a:gd name="connsiteY8" fmla="*/ 52251 h 423236"/>
              <a:gd name="connsiteX9" fmla="*/ 7722761 w 10162902"/>
              <a:gd name="connsiteY9" fmla="*/ 0 h 423236"/>
              <a:gd name="connsiteX10" fmla="*/ 6578455 w 10162902"/>
              <a:gd name="connsiteY10" fmla="*/ 62701 h 423236"/>
              <a:gd name="connsiteX11" fmla="*/ 5538652 w 10162902"/>
              <a:gd name="connsiteY11" fmla="*/ 104502 h 423236"/>
              <a:gd name="connsiteX12" fmla="*/ 4817582 w 10162902"/>
              <a:gd name="connsiteY12" fmla="*/ 141078 h 423236"/>
              <a:gd name="connsiteX13" fmla="*/ 4608576 w 10162902"/>
              <a:gd name="connsiteY13" fmla="*/ 151529 h 423236"/>
              <a:gd name="connsiteX14" fmla="*/ 4342094 w 10162902"/>
              <a:gd name="connsiteY14" fmla="*/ 172429 h 423236"/>
              <a:gd name="connsiteX15" fmla="*/ 3840480 w 10162902"/>
              <a:gd name="connsiteY15" fmla="*/ 182880 h 423236"/>
              <a:gd name="connsiteX16" fmla="*/ 2382666 w 10162902"/>
              <a:gd name="connsiteY16" fmla="*/ 120178 h 423236"/>
              <a:gd name="connsiteX17" fmla="*/ 653143 w 10162902"/>
              <a:gd name="connsiteY17" fmla="*/ 67926 h 423236"/>
              <a:gd name="connsiteX18" fmla="*/ 0 w 10162902"/>
              <a:gd name="connsiteY18" fmla="*/ 47026 h 423236"/>
              <a:gd name="connsiteX0" fmla="*/ 0 w 10162902"/>
              <a:gd name="connsiteY0" fmla="*/ 114953 h 491163"/>
              <a:gd name="connsiteX1" fmla="*/ 5226 w 10162902"/>
              <a:gd name="connsiteY1" fmla="*/ 355309 h 491163"/>
              <a:gd name="connsiteX2" fmla="*/ 2670048 w 10162902"/>
              <a:gd name="connsiteY2" fmla="*/ 480713 h 491163"/>
              <a:gd name="connsiteX3" fmla="*/ 3626250 w 10162902"/>
              <a:gd name="connsiteY3" fmla="*/ 480713 h 491163"/>
              <a:gd name="connsiteX4" fmla="*/ 4148764 w 10162902"/>
              <a:gd name="connsiteY4" fmla="*/ 491163 h 491163"/>
              <a:gd name="connsiteX5" fmla="*/ 6014140 w 10162902"/>
              <a:gd name="connsiteY5" fmla="*/ 407561 h 491163"/>
              <a:gd name="connsiteX6" fmla="*/ 7289074 w 10162902"/>
              <a:gd name="connsiteY6" fmla="*/ 350084 h 491163"/>
              <a:gd name="connsiteX7" fmla="*/ 10162902 w 10162902"/>
              <a:gd name="connsiteY7" fmla="*/ 182880 h 491163"/>
              <a:gd name="connsiteX8" fmla="*/ 8934993 w 10162902"/>
              <a:gd name="connsiteY8" fmla="*/ 0 h 491163"/>
              <a:gd name="connsiteX9" fmla="*/ 7722761 w 10162902"/>
              <a:gd name="connsiteY9" fmla="*/ 67927 h 491163"/>
              <a:gd name="connsiteX10" fmla="*/ 6578455 w 10162902"/>
              <a:gd name="connsiteY10" fmla="*/ 130628 h 491163"/>
              <a:gd name="connsiteX11" fmla="*/ 5538652 w 10162902"/>
              <a:gd name="connsiteY11" fmla="*/ 172429 h 491163"/>
              <a:gd name="connsiteX12" fmla="*/ 4817582 w 10162902"/>
              <a:gd name="connsiteY12" fmla="*/ 209005 h 491163"/>
              <a:gd name="connsiteX13" fmla="*/ 4608576 w 10162902"/>
              <a:gd name="connsiteY13" fmla="*/ 219456 h 491163"/>
              <a:gd name="connsiteX14" fmla="*/ 4342094 w 10162902"/>
              <a:gd name="connsiteY14" fmla="*/ 240356 h 491163"/>
              <a:gd name="connsiteX15" fmla="*/ 3840480 w 10162902"/>
              <a:gd name="connsiteY15" fmla="*/ 250807 h 491163"/>
              <a:gd name="connsiteX16" fmla="*/ 2382666 w 10162902"/>
              <a:gd name="connsiteY16" fmla="*/ 188105 h 491163"/>
              <a:gd name="connsiteX17" fmla="*/ 653143 w 10162902"/>
              <a:gd name="connsiteY17" fmla="*/ 135853 h 491163"/>
              <a:gd name="connsiteX18" fmla="*/ 0 w 10162902"/>
              <a:gd name="connsiteY18" fmla="*/ 114953 h 491163"/>
              <a:gd name="connsiteX0" fmla="*/ 0 w 10162902"/>
              <a:gd name="connsiteY0" fmla="*/ 114953 h 491163"/>
              <a:gd name="connsiteX1" fmla="*/ 5226 w 10162902"/>
              <a:gd name="connsiteY1" fmla="*/ 355309 h 491163"/>
              <a:gd name="connsiteX2" fmla="*/ 2670048 w 10162902"/>
              <a:gd name="connsiteY2" fmla="*/ 480713 h 491163"/>
              <a:gd name="connsiteX3" fmla="*/ 3626250 w 10162902"/>
              <a:gd name="connsiteY3" fmla="*/ 480713 h 491163"/>
              <a:gd name="connsiteX4" fmla="*/ 4148764 w 10162902"/>
              <a:gd name="connsiteY4" fmla="*/ 491163 h 491163"/>
              <a:gd name="connsiteX5" fmla="*/ 6014140 w 10162902"/>
              <a:gd name="connsiteY5" fmla="*/ 407561 h 491163"/>
              <a:gd name="connsiteX6" fmla="*/ 7289074 w 10162902"/>
              <a:gd name="connsiteY6" fmla="*/ 350084 h 491163"/>
              <a:gd name="connsiteX7" fmla="*/ 10162902 w 10162902"/>
              <a:gd name="connsiteY7" fmla="*/ 182880 h 491163"/>
              <a:gd name="connsiteX8" fmla="*/ 9541110 w 10162902"/>
              <a:gd name="connsiteY8" fmla="*/ 88828 h 491163"/>
              <a:gd name="connsiteX9" fmla="*/ 8934993 w 10162902"/>
              <a:gd name="connsiteY9" fmla="*/ 0 h 491163"/>
              <a:gd name="connsiteX10" fmla="*/ 7722761 w 10162902"/>
              <a:gd name="connsiteY10" fmla="*/ 67927 h 491163"/>
              <a:gd name="connsiteX11" fmla="*/ 6578455 w 10162902"/>
              <a:gd name="connsiteY11" fmla="*/ 130628 h 491163"/>
              <a:gd name="connsiteX12" fmla="*/ 5538652 w 10162902"/>
              <a:gd name="connsiteY12" fmla="*/ 172429 h 491163"/>
              <a:gd name="connsiteX13" fmla="*/ 4817582 w 10162902"/>
              <a:gd name="connsiteY13" fmla="*/ 209005 h 491163"/>
              <a:gd name="connsiteX14" fmla="*/ 4608576 w 10162902"/>
              <a:gd name="connsiteY14" fmla="*/ 219456 h 491163"/>
              <a:gd name="connsiteX15" fmla="*/ 4342094 w 10162902"/>
              <a:gd name="connsiteY15" fmla="*/ 240356 h 491163"/>
              <a:gd name="connsiteX16" fmla="*/ 3840480 w 10162902"/>
              <a:gd name="connsiteY16" fmla="*/ 250807 h 491163"/>
              <a:gd name="connsiteX17" fmla="*/ 2382666 w 10162902"/>
              <a:gd name="connsiteY17" fmla="*/ 188105 h 491163"/>
              <a:gd name="connsiteX18" fmla="*/ 653143 w 10162902"/>
              <a:gd name="connsiteY18" fmla="*/ 135853 h 491163"/>
              <a:gd name="connsiteX19" fmla="*/ 0 w 10162902"/>
              <a:gd name="connsiteY19" fmla="*/ 114953 h 491163"/>
              <a:gd name="connsiteX0" fmla="*/ 0 w 10162902"/>
              <a:gd name="connsiteY0" fmla="*/ 188104 h 564314"/>
              <a:gd name="connsiteX1" fmla="*/ 5226 w 10162902"/>
              <a:gd name="connsiteY1" fmla="*/ 428460 h 564314"/>
              <a:gd name="connsiteX2" fmla="*/ 2670048 w 10162902"/>
              <a:gd name="connsiteY2" fmla="*/ 553864 h 564314"/>
              <a:gd name="connsiteX3" fmla="*/ 3626250 w 10162902"/>
              <a:gd name="connsiteY3" fmla="*/ 553864 h 564314"/>
              <a:gd name="connsiteX4" fmla="*/ 4148764 w 10162902"/>
              <a:gd name="connsiteY4" fmla="*/ 564314 h 564314"/>
              <a:gd name="connsiteX5" fmla="*/ 6014140 w 10162902"/>
              <a:gd name="connsiteY5" fmla="*/ 480712 h 564314"/>
              <a:gd name="connsiteX6" fmla="*/ 7289074 w 10162902"/>
              <a:gd name="connsiteY6" fmla="*/ 423235 h 564314"/>
              <a:gd name="connsiteX7" fmla="*/ 10162902 w 10162902"/>
              <a:gd name="connsiteY7" fmla="*/ 256031 h 564314"/>
              <a:gd name="connsiteX8" fmla="*/ 10157676 w 10162902"/>
              <a:gd name="connsiteY8" fmla="*/ 0 h 564314"/>
              <a:gd name="connsiteX9" fmla="*/ 8934993 w 10162902"/>
              <a:gd name="connsiteY9" fmla="*/ 73151 h 564314"/>
              <a:gd name="connsiteX10" fmla="*/ 7722761 w 10162902"/>
              <a:gd name="connsiteY10" fmla="*/ 141078 h 564314"/>
              <a:gd name="connsiteX11" fmla="*/ 6578455 w 10162902"/>
              <a:gd name="connsiteY11" fmla="*/ 203779 h 564314"/>
              <a:gd name="connsiteX12" fmla="*/ 5538652 w 10162902"/>
              <a:gd name="connsiteY12" fmla="*/ 245580 h 564314"/>
              <a:gd name="connsiteX13" fmla="*/ 4817582 w 10162902"/>
              <a:gd name="connsiteY13" fmla="*/ 282156 h 564314"/>
              <a:gd name="connsiteX14" fmla="*/ 4608576 w 10162902"/>
              <a:gd name="connsiteY14" fmla="*/ 292607 h 564314"/>
              <a:gd name="connsiteX15" fmla="*/ 4342094 w 10162902"/>
              <a:gd name="connsiteY15" fmla="*/ 313507 h 564314"/>
              <a:gd name="connsiteX16" fmla="*/ 3840480 w 10162902"/>
              <a:gd name="connsiteY16" fmla="*/ 323958 h 564314"/>
              <a:gd name="connsiteX17" fmla="*/ 2382666 w 10162902"/>
              <a:gd name="connsiteY17" fmla="*/ 261256 h 564314"/>
              <a:gd name="connsiteX18" fmla="*/ 653143 w 10162902"/>
              <a:gd name="connsiteY18" fmla="*/ 209004 h 564314"/>
              <a:gd name="connsiteX19" fmla="*/ 0 w 10162902"/>
              <a:gd name="connsiteY19" fmla="*/ 188104 h 56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62902" h="564314">
                <a:moveTo>
                  <a:pt x="0" y="188104"/>
                </a:moveTo>
                <a:lnTo>
                  <a:pt x="5226" y="428460"/>
                </a:lnTo>
                <a:lnTo>
                  <a:pt x="2670048" y="553864"/>
                </a:lnTo>
                <a:lnTo>
                  <a:pt x="3626250" y="553864"/>
                </a:lnTo>
                <a:lnTo>
                  <a:pt x="4148764" y="564314"/>
                </a:lnTo>
                <a:lnTo>
                  <a:pt x="6014140" y="480712"/>
                </a:lnTo>
                <a:lnTo>
                  <a:pt x="7289074" y="423235"/>
                </a:lnTo>
                <a:lnTo>
                  <a:pt x="10162902" y="256031"/>
                </a:lnTo>
                <a:lnTo>
                  <a:pt x="10157676" y="0"/>
                </a:lnTo>
                <a:lnTo>
                  <a:pt x="8934993" y="73151"/>
                </a:lnTo>
                <a:lnTo>
                  <a:pt x="7722761" y="141078"/>
                </a:lnTo>
                <a:lnTo>
                  <a:pt x="6578455" y="203779"/>
                </a:lnTo>
                <a:lnTo>
                  <a:pt x="5538652" y="245580"/>
                </a:lnTo>
                <a:lnTo>
                  <a:pt x="4817582" y="282156"/>
                </a:lnTo>
                <a:lnTo>
                  <a:pt x="4608576" y="292607"/>
                </a:lnTo>
                <a:lnTo>
                  <a:pt x="4342094" y="313507"/>
                </a:lnTo>
                <a:lnTo>
                  <a:pt x="3840480" y="323958"/>
                </a:lnTo>
                <a:lnTo>
                  <a:pt x="2382666" y="261256"/>
                </a:lnTo>
                <a:lnTo>
                  <a:pt x="653143" y="209004"/>
                </a:lnTo>
                <a:lnTo>
                  <a:pt x="0" y="188104"/>
                </a:lnTo>
                <a:close/>
              </a:path>
            </a:pathLst>
          </a:custGeom>
          <a:solidFill>
            <a:srgbClr val="FF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496BBBD8-F95A-49BF-B5AF-AABACDEA5961}"/>
              </a:ext>
            </a:extLst>
          </p:cNvPr>
          <p:cNvSpPr/>
          <p:nvPr/>
        </p:nvSpPr>
        <p:spPr>
          <a:xfrm>
            <a:off x="1071155" y="2660011"/>
            <a:ext cx="10183804" cy="721068"/>
          </a:xfrm>
          <a:custGeom>
            <a:avLst/>
            <a:gdLst>
              <a:gd name="connsiteX0" fmla="*/ 5225 w 6421701"/>
              <a:gd name="connsiteY0" fmla="*/ 0 h 548640"/>
              <a:gd name="connsiteX1" fmla="*/ 0 w 6421701"/>
              <a:gd name="connsiteY1" fmla="*/ 532965 h 548640"/>
              <a:gd name="connsiteX2" fmla="*/ 47027 w 6421701"/>
              <a:gd name="connsiteY2" fmla="*/ 548640 h 548640"/>
              <a:gd name="connsiteX3" fmla="*/ 6421701 w 6421701"/>
              <a:gd name="connsiteY3" fmla="*/ 548640 h 548640"/>
              <a:gd name="connsiteX4" fmla="*/ 6411251 w 6421701"/>
              <a:gd name="connsiteY4" fmla="*/ 15676 h 548640"/>
              <a:gd name="connsiteX5" fmla="*/ 5637929 w 6421701"/>
              <a:gd name="connsiteY5" fmla="*/ 62702 h 548640"/>
              <a:gd name="connsiteX6" fmla="*/ 4629477 w 6421701"/>
              <a:gd name="connsiteY6" fmla="*/ 109728 h 548640"/>
              <a:gd name="connsiteX7" fmla="*/ 4164439 w 6421701"/>
              <a:gd name="connsiteY7" fmla="*/ 120179 h 548640"/>
              <a:gd name="connsiteX8" fmla="*/ 3668051 w 6421701"/>
              <a:gd name="connsiteY8" fmla="*/ 130629 h 548640"/>
              <a:gd name="connsiteX9" fmla="*/ 3229139 w 6421701"/>
              <a:gd name="connsiteY9" fmla="*/ 130629 h 548640"/>
              <a:gd name="connsiteX10" fmla="*/ 2884279 w 6421701"/>
              <a:gd name="connsiteY10" fmla="*/ 125404 h 548640"/>
              <a:gd name="connsiteX11" fmla="*/ 2581221 w 6421701"/>
              <a:gd name="connsiteY11" fmla="*/ 120179 h 548640"/>
              <a:gd name="connsiteX12" fmla="*/ 2163209 w 6421701"/>
              <a:gd name="connsiteY12" fmla="*/ 83603 h 548640"/>
              <a:gd name="connsiteX13" fmla="*/ 444137 w 6421701"/>
              <a:gd name="connsiteY13" fmla="*/ 20901 h 548640"/>
              <a:gd name="connsiteX14" fmla="*/ 5225 w 6421701"/>
              <a:gd name="connsiteY14" fmla="*/ 0 h 548640"/>
              <a:gd name="connsiteX0" fmla="*/ 5225 w 10183804"/>
              <a:gd name="connsiteY0" fmla="*/ 0 h 548640"/>
              <a:gd name="connsiteX1" fmla="*/ 0 w 10183804"/>
              <a:gd name="connsiteY1" fmla="*/ 532965 h 548640"/>
              <a:gd name="connsiteX2" fmla="*/ 47027 w 10183804"/>
              <a:gd name="connsiteY2" fmla="*/ 548640 h 548640"/>
              <a:gd name="connsiteX3" fmla="*/ 10183804 w 10183804"/>
              <a:gd name="connsiteY3" fmla="*/ 548640 h 548640"/>
              <a:gd name="connsiteX4" fmla="*/ 6411251 w 10183804"/>
              <a:gd name="connsiteY4" fmla="*/ 15676 h 548640"/>
              <a:gd name="connsiteX5" fmla="*/ 5637929 w 10183804"/>
              <a:gd name="connsiteY5" fmla="*/ 62702 h 548640"/>
              <a:gd name="connsiteX6" fmla="*/ 4629477 w 10183804"/>
              <a:gd name="connsiteY6" fmla="*/ 109728 h 548640"/>
              <a:gd name="connsiteX7" fmla="*/ 4164439 w 10183804"/>
              <a:gd name="connsiteY7" fmla="*/ 120179 h 548640"/>
              <a:gd name="connsiteX8" fmla="*/ 3668051 w 10183804"/>
              <a:gd name="connsiteY8" fmla="*/ 130629 h 548640"/>
              <a:gd name="connsiteX9" fmla="*/ 3229139 w 10183804"/>
              <a:gd name="connsiteY9" fmla="*/ 130629 h 548640"/>
              <a:gd name="connsiteX10" fmla="*/ 2884279 w 10183804"/>
              <a:gd name="connsiteY10" fmla="*/ 125404 h 548640"/>
              <a:gd name="connsiteX11" fmla="*/ 2581221 w 10183804"/>
              <a:gd name="connsiteY11" fmla="*/ 120179 h 548640"/>
              <a:gd name="connsiteX12" fmla="*/ 2163209 w 10183804"/>
              <a:gd name="connsiteY12" fmla="*/ 83603 h 548640"/>
              <a:gd name="connsiteX13" fmla="*/ 444137 w 10183804"/>
              <a:gd name="connsiteY13" fmla="*/ 20901 h 548640"/>
              <a:gd name="connsiteX14" fmla="*/ 5225 w 10183804"/>
              <a:gd name="connsiteY14" fmla="*/ 0 h 548640"/>
              <a:gd name="connsiteX0" fmla="*/ 5225 w 10183804"/>
              <a:gd name="connsiteY0" fmla="*/ 0 h 548640"/>
              <a:gd name="connsiteX1" fmla="*/ 0 w 10183804"/>
              <a:gd name="connsiteY1" fmla="*/ 532965 h 548640"/>
              <a:gd name="connsiteX2" fmla="*/ 47027 w 10183804"/>
              <a:gd name="connsiteY2" fmla="*/ 548640 h 548640"/>
              <a:gd name="connsiteX3" fmla="*/ 10183804 w 10183804"/>
              <a:gd name="connsiteY3" fmla="*/ 548640 h 548640"/>
              <a:gd name="connsiteX4" fmla="*/ 7691410 w 10183804"/>
              <a:gd name="connsiteY4" fmla="*/ 203781 h 548640"/>
              <a:gd name="connsiteX5" fmla="*/ 6411251 w 10183804"/>
              <a:gd name="connsiteY5" fmla="*/ 15676 h 548640"/>
              <a:gd name="connsiteX6" fmla="*/ 5637929 w 10183804"/>
              <a:gd name="connsiteY6" fmla="*/ 62702 h 548640"/>
              <a:gd name="connsiteX7" fmla="*/ 4629477 w 10183804"/>
              <a:gd name="connsiteY7" fmla="*/ 109728 h 548640"/>
              <a:gd name="connsiteX8" fmla="*/ 4164439 w 10183804"/>
              <a:gd name="connsiteY8" fmla="*/ 120179 h 548640"/>
              <a:gd name="connsiteX9" fmla="*/ 3668051 w 10183804"/>
              <a:gd name="connsiteY9" fmla="*/ 130629 h 548640"/>
              <a:gd name="connsiteX10" fmla="*/ 3229139 w 10183804"/>
              <a:gd name="connsiteY10" fmla="*/ 130629 h 548640"/>
              <a:gd name="connsiteX11" fmla="*/ 2884279 w 10183804"/>
              <a:gd name="connsiteY11" fmla="*/ 125404 h 548640"/>
              <a:gd name="connsiteX12" fmla="*/ 2581221 w 10183804"/>
              <a:gd name="connsiteY12" fmla="*/ 120179 h 548640"/>
              <a:gd name="connsiteX13" fmla="*/ 2163209 w 10183804"/>
              <a:gd name="connsiteY13" fmla="*/ 83603 h 548640"/>
              <a:gd name="connsiteX14" fmla="*/ 444137 w 10183804"/>
              <a:gd name="connsiteY14" fmla="*/ 20901 h 548640"/>
              <a:gd name="connsiteX15" fmla="*/ 5225 w 10183804"/>
              <a:gd name="connsiteY15" fmla="*/ 0 h 548640"/>
              <a:gd name="connsiteX0" fmla="*/ 5225 w 10183804"/>
              <a:gd name="connsiteY0" fmla="*/ 31351 h 579991"/>
              <a:gd name="connsiteX1" fmla="*/ 0 w 10183804"/>
              <a:gd name="connsiteY1" fmla="*/ 564316 h 579991"/>
              <a:gd name="connsiteX2" fmla="*/ 47027 w 10183804"/>
              <a:gd name="connsiteY2" fmla="*/ 579991 h 579991"/>
              <a:gd name="connsiteX3" fmla="*/ 10183804 w 10183804"/>
              <a:gd name="connsiteY3" fmla="*/ 579991 h 579991"/>
              <a:gd name="connsiteX4" fmla="*/ 7853389 w 10183804"/>
              <a:gd name="connsiteY4" fmla="*/ 0 h 579991"/>
              <a:gd name="connsiteX5" fmla="*/ 6411251 w 10183804"/>
              <a:gd name="connsiteY5" fmla="*/ 47027 h 579991"/>
              <a:gd name="connsiteX6" fmla="*/ 5637929 w 10183804"/>
              <a:gd name="connsiteY6" fmla="*/ 94053 h 579991"/>
              <a:gd name="connsiteX7" fmla="*/ 4629477 w 10183804"/>
              <a:gd name="connsiteY7" fmla="*/ 141079 h 579991"/>
              <a:gd name="connsiteX8" fmla="*/ 4164439 w 10183804"/>
              <a:gd name="connsiteY8" fmla="*/ 151530 h 579991"/>
              <a:gd name="connsiteX9" fmla="*/ 3668051 w 10183804"/>
              <a:gd name="connsiteY9" fmla="*/ 161980 h 579991"/>
              <a:gd name="connsiteX10" fmla="*/ 3229139 w 10183804"/>
              <a:gd name="connsiteY10" fmla="*/ 161980 h 579991"/>
              <a:gd name="connsiteX11" fmla="*/ 2884279 w 10183804"/>
              <a:gd name="connsiteY11" fmla="*/ 156755 h 579991"/>
              <a:gd name="connsiteX12" fmla="*/ 2581221 w 10183804"/>
              <a:gd name="connsiteY12" fmla="*/ 151530 h 579991"/>
              <a:gd name="connsiteX13" fmla="*/ 2163209 w 10183804"/>
              <a:gd name="connsiteY13" fmla="*/ 114954 h 579991"/>
              <a:gd name="connsiteX14" fmla="*/ 444137 w 10183804"/>
              <a:gd name="connsiteY14" fmla="*/ 52252 h 579991"/>
              <a:gd name="connsiteX15" fmla="*/ 5225 w 10183804"/>
              <a:gd name="connsiteY15" fmla="*/ 31351 h 579991"/>
              <a:gd name="connsiteX0" fmla="*/ 5225 w 10183804"/>
              <a:gd name="connsiteY0" fmla="*/ 31351 h 579991"/>
              <a:gd name="connsiteX1" fmla="*/ 0 w 10183804"/>
              <a:gd name="connsiteY1" fmla="*/ 564316 h 579991"/>
              <a:gd name="connsiteX2" fmla="*/ 47027 w 10183804"/>
              <a:gd name="connsiteY2" fmla="*/ 579991 h 579991"/>
              <a:gd name="connsiteX3" fmla="*/ 10183804 w 10183804"/>
              <a:gd name="connsiteY3" fmla="*/ 579991 h 579991"/>
              <a:gd name="connsiteX4" fmla="*/ 9023821 w 10183804"/>
              <a:gd name="connsiteY4" fmla="*/ 287384 h 579991"/>
              <a:gd name="connsiteX5" fmla="*/ 7853389 w 10183804"/>
              <a:gd name="connsiteY5" fmla="*/ 0 h 579991"/>
              <a:gd name="connsiteX6" fmla="*/ 6411251 w 10183804"/>
              <a:gd name="connsiteY6" fmla="*/ 47027 h 579991"/>
              <a:gd name="connsiteX7" fmla="*/ 5637929 w 10183804"/>
              <a:gd name="connsiteY7" fmla="*/ 94053 h 579991"/>
              <a:gd name="connsiteX8" fmla="*/ 4629477 w 10183804"/>
              <a:gd name="connsiteY8" fmla="*/ 141079 h 579991"/>
              <a:gd name="connsiteX9" fmla="*/ 4164439 w 10183804"/>
              <a:gd name="connsiteY9" fmla="*/ 151530 h 579991"/>
              <a:gd name="connsiteX10" fmla="*/ 3668051 w 10183804"/>
              <a:gd name="connsiteY10" fmla="*/ 161980 h 579991"/>
              <a:gd name="connsiteX11" fmla="*/ 3229139 w 10183804"/>
              <a:gd name="connsiteY11" fmla="*/ 161980 h 579991"/>
              <a:gd name="connsiteX12" fmla="*/ 2884279 w 10183804"/>
              <a:gd name="connsiteY12" fmla="*/ 156755 h 579991"/>
              <a:gd name="connsiteX13" fmla="*/ 2581221 w 10183804"/>
              <a:gd name="connsiteY13" fmla="*/ 151530 h 579991"/>
              <a:gd name="connsiteX14" fmla="*/ 2163209 w 10183804"/>
              <a:gd name="connsiteY14" fmla="*/ 114954 h 579991"/>
              <a:gd name="connsiteX15" fmla="*/ 444137 w 10183804"/>
              <a:gd name="connsiteY15" fmla="*/ 52252 h 579991"/>
              <a:gd name="connsiteX16" fmla="*/ 5225 w 10183804"/>
              <a:gd name="connsiteY16" fmla="*/ 31351 h 579991"/>
              <a:gd name="connsiteX0" fmla="*/ 5225 w 10183804"/>
              <a:gd name="connsiteY0" fmla="*/ 114952 h 663592"/>
              <a:gd name="connsiteX1" fmla="*/ 0 w 10183804"/>
              <a:gd name="connsiteY1" fmla="*/ 647917 h 663592"/>
              <a:gd name="connsiteX2" fmla="*/ 47027 w 10183804"/>
              <a:gd name="connsiteY2" fmla="*/ 663592 h 663592"/>
              <a:gd name="connsiteX3" fmla="*/ 10183804 w 10183804"/>
              <a:gd name="connsiteY3" fmla="*/ 663592 h 663592"/>
              <a:gd name="connsiteX4" fmla="*/ 9420932 w 10183804"/>
              <a:gd name="connsiteY4" fmla="*/ 0 h 663592"/>
              <a:gd name="connsiteX5" fmla="*/ 7853389 w 10183804"/>
              <a:gd name="connsiteY5" fmla="*/ 83601 h 663592"/>
              <a:gd name="connsiteX6" fmla="*/ 6411251 w 10183804"/>
              <a:gd name="connsiteY6" fmla="*/ 130628 h 663592"/>
              <a:gd name="connsiteX7" fmla="*/ 5637929 w 10183804"/>
              <a:gd name="connsiteY7" fmla="*/ 177654 h 663592"/>
              <a:gd name="connsiteX8" fmla="*/ 4629477 w 10183804"/>
              <a:gd name="connsiteY8" fmla="*/ 224680 h 663592"/>
              <a:gd name="connsiteX9" fmla="*/ 4164439 w 10183804"/>
              <a:gd name="connsiteY9" fmla="*/ 235131 h 663592"/>
              <a:gd name="connsiteX10" fmla="*/ 3668051 w 10183804"/>
              <a:gd name="connsiteY10" fmla="*/ 245581 h 663592"/>
              <a:gd name="connsiteX11" fmla="*/ 3229139 w 10183804"/>
              <a:gd name="connsiteY11" fmla="*/ 245581 h 663592"/>
              <a:gd name="connsiteX12" fmla="*/ 2884279 w 10183804"/>
              <a:gd name="connsiteY12" fmla="*/ 240356 h 663592"/>
              <a:gd name="connsiteX13" fmla="*/ 2581221 w 10183804"/>
              <a:gd name="connsiteY13" fmla="*/ 235131 h 663592"/>
              <a:gd name="connsiteX14" fmla="*/ 2163209 w 10183804"/>
              <a:gd name="connsiteY14" fmla="*/ 198555 h 663592"/>
              <a:gd name="connsiteX15" fmla="*/ 444137 w 10183804"/>
              <a:gd name="connsiteY15" fmla="*/ 135853 h 663592"/>
              <a:gd name="connsiteX16" fmla="*/ 5225 w 10183804"/>
              <a:gd name="connsiteY16" fmla="*/ 114952 h 663592"/>
              <a:gd name="connsiteX0" fmla="*/ 5225 w 10183804"/>
              <a:gd name="connsiteY0" fmla="*/ 114952 h 663592"/>
              <a:gd name="connsiteX1" fmla="*/ 0 w 10183804"/>
              <a:gd name="connsiteY1" fmla="*/ 647917 h 663592"/>
              <a:gd name="connsiteX2" fmla="*/ 47027 w 10183804"/>
              <a:gd name="connsiteY2" fmla="*/ 663592 h 663592"/>
              <a:gd name="connsiteX3" fmla="*/ 10183804 w 10183804"/>
              <a:gd name="connsiteY3" fmla="*/ 663592 h 663592"/>
              <a:gd name="connsiteX4" fmla="*/ 9844168 w 10183804"/>
              <a:gd name="connsiteY4" fmla="*/ 355310 h 663592"/>
              <a:gd name="connsiteX5" fmla="*/ 9420932 w 10183804"/>
              <a:gd name="connsiteY5" fmla="*/ 0 h 663592"/>
              <a:gd name="connsiteX6" fmla="*/ 7853389 w 10183804"/>
              <a:gd name="connsiteY6" fmla="*/ 83601 h 663592"/>
              <a:gd name="connsiteX7" fmla="*/ 6411251 w 10183804"/>
              <a:gd name="connsiteY7" fmla="*/ 130628 h 663592"/>
              <a:gd name="connsiteX8" fmla="*/ 5637929 w 10183804"/>
              <a:gd name="connsiteY8" fmla="*/ 177654 h 663592"/>
              <a:gd name="connsiteX9" fmla="*/ 4629477 w 10183804"/>
              <a:gd name="connsiteY9" fmla="*/ 224680 h 663592"/>
              <a:gd name="connsiteX10" fmla="*/ 4164439 w 10183804"/>
              <a:gd name="connsiteY10" fmla="*/ 235131 h 663592"/>
              <a:gd name="connsiteX11" fmla="*/ 3668051 w 10183804"/>
              <a:gd name="connsiteY11" fmla="*/ 245581 h 663592"/>
              <a:gd name="connsiteX12" fmla="*/ 3229139 w 10183804"/>
              <a:gd name="connsiteY12" fmla="*/ 245581 h 663592"/>
              <a:gd name="connsiteX13" fmla="*/ 2884279 w 10183804"/>
              <a:gd name="connsiteY13" fmla="*/ 240356 h 663592"/>
              <a:gd name="connsiteX14" fmla="*/ 2581221 w 10183804"/>
              <a:gd name="connsiteY14" fmla="*/ 235131 h 663592"/>
              <a:gd name="connsiteX15" fmla="*/ 2163209 w 10183804"/>
              <a:gd name="connsiteY15" fmla="*/ 198555 h 663592"/>
              <a:gd name="connsiteX16" fmla="*/ 444137 w 10183804"/>
              <a:gd name="connsiteY16" fmla="*/ 135853 h 663592"/>
              <a:gd name="connsiteX17" fmla="*/ 5225 w 10183804"/>
              <a:gd name="connsiteY17" fmla="*/ 114952 h 663592"/>
              <a:gd name="connsiteX0" fmla="*/ 5225 w 10183804"/>
              <a:gd name="connsiteY0" fmla="*/ 172428 h 721068"/>
              <a:gd name="connsiteX1" fmla="*/ 0 w 10183804"/>
              <a:gd name="connsiteY1" fmla="*/ 705393 h 721068"/>
              <a:gd name="connsiteX2" fmla="*/ 47027 w 10183804"/>
              <a:gd name="connsiteY2" fmla="*/ 721068 h 721068"/>
              <a:gd name="connsiteX3" fmla="*/ 10183804 w 10183804"/>
              <a:gd name="connsiteY3" fmla="*/ 721068 h 721068"/>
              <a:gd name="connsiteX4" fmla="*/ 10173352 w 10183804"/>
              <a:gd name="connsiteY4" fmla="*/ 0 h 721068"/>
              <a:gd name="connsiteX5" fmla="*/ 9420932 w 10183804"/>
              <a:gd name="connsiteY5" fmla="*/ 57476 h 721068"/>
              <a:gd name="connsiteX6" fmla="*/ 7853389 w 10183804"/>
              <a:gd name="connsiteY6" fmla="*/ 141077 h 721068"/>
              <a:gd name="connsiteX7" fmla="*/ 6411251 w 10183804"/>
              <a:gd name="connsiteY7" fmla="*/ 188104 h 721068"/>
              <a:gd name="connsiteX8" fmla="*/ 5637929 w 10183804"/>
              <a:gd name="connsiteY8" fmla="*/ 235130 h 721068"/>
              <a:gd name="connsiteX9" fmla="*/ 4629477 w 10183804"/>
              <a:gd name="connsiteY9" fmla="*/ 282156 h 721068"/>
              <a:gd name="connsiteX10" fmla="*/ 4164439 w 10183804"/>
              <a:gd name="connsiteY10" fmla="*/ 292607 h 721068"/>
              <a:gd name="connsiteX11" fmla="*/ 3668051 w 10183804"/>
              <a:gd name="connsiteY11" fmla="*/ 303057 h 721068"/>
              <a:gd name="connsiteX12" fmla="*/ 3229139 w 10183804"/>
              <a:gd name="connsiteY12" fmla="*/ 303057 h 721068"/>
              <a:gd name="connsiteX13" fmla="*/ 2884279 w 10183804"/>
              <a:gd name="connsiteY13" fmla="*/ 297832 h 721068"/>
              <a:gd name="connsiteX14" fmla="*/ 2581221 w 10183804"/>
              <a:gd name="connsiteY14" fmla="*/ 292607 h 721068"/>
              <a:gd name="connsiteX15" fmla="*/ 2163209 w 10183804"/>
              <a:gd name="connsiteY15" fmla="*/ 256031 h 721068"/>
              <a:gd name="connsiteX16" fmla="*/ 444137 w 10183804"/>
              <a:gd name="connsiteY16" fmla="*/ 193329 h 721068"/>
              <a:gd name="connsiteX17" fmla="*/ 5225 w 10183804"/>
              <a:gd name="connsiteY17" fmla="*/ 172428 h 72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183804" h="721068">
                <a:moveTo>
                  <a:pt x="5225" y="172428"/>
                </a:moveTo>
                <a:cubicBezTo>
                  <a:pt x="3483" y="350083"/>
                  <a:pt x="1742" y="527738"/>
                  <a:pt x="0" y="705393"/>
                </a:cubicBezTo>
                <a:lnTo>
                  <a:pt x="47027" y="721068"/>
                </a:lnTo>
                <a:lnTo>
                  <a:pt x="10183804" y="721068"/>
                </a:lnTo>
                <a:lnTo>
                  <a:pt x="10173352" y="0"/>
                </a:lnTo>
                <a:lnTo>
                  <a:pt x="9420932" y="57476"/>
                </a:lnTo>
                <a:lnTo>
                  <a:pt x="7853389" y="141077"/>
                </a:lnTo>
                <a:lnTo>
                  <a:pt x="6411251" y="188104"/>
                </a:lnTo>
                <a:lnTo>
                  <a:pt x="5637929" y="235130"/>
                </a:lnTo>
                <a:lnTo>
                  <a:pt x="4629477" y="282156"/>
                </a:lnTo>
                <a:lnTo>
                  <a:pt x="4164439" y="292607"/>
                </a:lnTo>
                <a:lnTo>
                  <a:pt x="3668051" y="303057"/>
                </a:lnTo>
                <a:lnTo>
                  <a:pt x="3229139" y="303057"/>
                </a:lnTo>
                <a:lnTo>
                  <a:pt x="2884279" y="297832"/>
                </a:lnTo>
                <a:lnTo>
                  <a:pt x="2581221" y="292607"/>
                </a:lnTo>
                <a:lnTo>
                  <a:pt x="2163209" y="256031"/>
                </a:lnTo>
                <a:lnTo>
                  <a:pt x="444137" y="193329"/>
                </a:lnTo>
                <a:lnTo>
                  <a:pt x="5225" y="172428"/>
                </a:lnTo>
                <a:close/>
              </a:path>
            </a:pathLst>
          </a:cu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8906D4ED-5909-42A4-8375-04B710C89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64" y="51832"/>
            <a:ext cx="11316047" cy="8720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dirty="0">
                <a:cs typeface="Arial" panose="020B0604020202020204" pitchFamily="34" charset="0"/>
              </a:rPr>
              <a:t>Tobosa Basin: An Early Ordovician through Mississippian </a:t>
            </a:r>
            <a:r>
              <a:rPr lang="en-US" altLang="en-US" dirty="0" err="1">
                <a:cs typeface="Arial" panose="020B0604020202020204" pitchFamily="34" charset="0"/>
              </a:rPr>
              <a:t>intracratonic</a:t>
            </a:r>
            <a:r>
              <a:rPr lang="en-US" altLang="en-US" dirty="0">
                <a:cs typeface="Arial" panose="020B0604020202020204" pitchFamily="34" charset="0"/>
              </a:rPr>
              <a:t> depression / long-lived passive margin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u="sng" dirty="0">
                <a:cs typeface="Arial" panose="020B0604020202020204" pitchFamily="34" charset="0"/>
              </a:rPr>
              <a:t>+</a:t>
            </a:r>
            <a:r>
              <a:rPr lang="en-US" altLang="en-US" dirty="0">
                <a:cs typeface="Arial" panose="020B0604020202020204" pitchFamily="34" charset="0"/>
              </a:rPr>
              <a:t> 150 million years in duration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B6A9B6-E067-4E1D-8BBE-C4D9AFEAE282}"/>
              </a:ext>
            </a:extLst>
          </p:cNvPr>
          <p:cNvSpPr/>
          <p:nvPr/>
        </p:nvSpPr>
        <p:spPr>
          <a:xfrm>
            <a:off x="1072157" y="1548642"/>
            <a:ext cx="10193890" cy="1838480"/>
          </a:xfrm>
          <a:custGeom>
            <a:avLst/>
            <a:gdLst>
              <a:gd name="connsiteX0" fmla="*/ 0 w 3207703"/>
              <a:gd name="connsiteY0" fmla="*/ 0 h 1817115"/>
              <a:gd name="connsiteX1" fmla="*/ 0 w 3207703"/>
              <a:gd name="connsiteY1" fmla="*/ 1817115 h 1817115"/>
              <a:gd name="connsiteX2" fmla="*/ 3207703 w 3207703"/>
              <a:gd name="connsiteY2" fmla="*/ 1817115 h 1817115"/>
              <a:gd name="connsiteX0" fmla="*/ 0 w 8330907"/>
              <a:gd name="connsiteY0" fmla="*/ 0 h 1829934"/>
              <a:gd name="connsiteX1" fmla="*/ 0 w 8330907"/>
              <a:gd name="connsiteY1" fmla="*/ 1817115 h 1829934"/>
              <a:gd name="connsiteX2" fmla="*/ 8330907 w 8330907"/>
              <a:gd name="connsiteY2" fmla="*/ 1829934 h 1829934"/>
              <a:gd name="connsiteX0" fmla="*/ 0 w 10193890"/>
              <a:gd name="connsiteY0" fmla="*/ 0 h 1838480"/>
              <a:gd name="connsiteX1" fmla="*/ 0 w 10193890"/>
              <a:gd name="connsiteY1" fmla="*/ 1817115 h 1838480"/>
              <a:gd name="connsiteX2" fmla="*/ 10193890 w 10193890"/>
              <a:gd name="connsiteY2" fmla="*/ 1838480 h 18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3890" h="1838480">
                <a:moveTo>
                  <a:pt x="0" y="0"/>
                </a:moveTo>
                <a:lnTo>
                  <a:pt x="0" y="1817115"/>
                </a:lnTo>
                <a:lnTo>
                  <a:pt x="10193890" y="183848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36C71D-DBD8-461B-9CD4-88229F389C60}"/>
              </a:ext>
            </a:extLst>
          </p:cNvPr>
          <p:cNvSpPr txBox="1"/>
          <p:nvPr/>
        </p:nvSpPr>
        <p:spPr>
          <a:xfrm>
            <a:off x="1125412" y="169155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sea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FCF55-130A-4582-A322-15C81FC890A6}"/>
              </a:ext>
            </a:extLst>
          </p:cNvPr>
          <p:cNvSpPr txBox="1"/>
          <p:nvPr/>
        </p:nvSpPr>
        <p:spPr>
          <a:xfrm rot="16200000">
            <a:off x="-366791" y="2222961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Depth (ft.)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E7C935-2083-4617-AB06-C0BA2369CF16}"/>
              </a:ext>
            </a:extLst>
          </p:cNvPr>
          <p:cNvGrpSpPr/>
          <p:nvPr/>
        </p:nvGrpSpPr>
        <p:grpSpPr>
          <a:xfrm>
            <a:off x="249938" y="1506888"/>
            <a:ext cx="828060" cy="1911966"/>
            <a:chOff x="249938" y="2494027"/>
            <a:chExt cx="828060" cy="191196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C10822-9EA0-4983-AB7F-B091D6625571}"/>
                </a:ext>
              </a:extLst>
            </p:cNvPr>
            <p:cNvCxnSpPr/>
            <p:nvPr/>
          </p:nvCxnSpPr>
          <p:spPr>
            <a:xfrm>
              <a:off x="958221" y="2664322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3DEAB4A-0950-4620-A9C7-046D1321206E}"/>
                </a:ext>
              </a:extLst>
            </p:cNvPr>
            <p:cNvCxnSpPr/>
            <p:nvPr/>
          </p:nvCxnSpPr>
          <p:spPr>
            <a:xfrm>
              <a:off x="958221" y="2826104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12BC203-653F-48ED-8B18-9A85DF79A276}"/>
                </a:ext>
              </a:extLst>
            </p:cNvPr>
            <p:cNvCxnSpPr/>
            <p:nvPr/>
          </p:nvCxnSpPr>
          <p:spPr>
            <a:xfrm>
              <a:off x="958221" y="2987886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EDEE4F-6FCC-4DB4-BC8F-DD19F28F8548}"/>
                </a:ext>
              </a:extLst>
            </p:cNvPr>
            <p:cNvCxnSpPr/>
            <p:nvPr/>
          </p:nvCxnSpPr>
          <p:spPr>
            <a:xfrm>
              <a:off x="958221" y="3146747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03F1938-A0B5-41B4-A4E4-334FB746B08F}"/>
                </a:ext>
              </a:extLst>
            </p:cNvPr>
            <p:cNvCxnSpPr/>
            <p:nvPr/>
          </p:nvCxnSpPr>
          <p:spPr>
            <a:xfrm>
              <a:off x="955300" y="3305608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75FEF4-0699-4336-9AF2-A63ABDF4964F}"/>
                </a:ext>
              </a:extLst>
            </p:cNvPr>
            <p:cNvCxnSpPr/>
            <p:nvPr/>
          </p:nvCxnSpPr>
          <p:spPr>
            <a:xfrm>
              <a:off x="949458" y="3461548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98F53EE-4857-4F6E-89CA-E09C606469A0}"/>
                </a:ext>
              </a:extLst>
            </p:cNvPr>
            <p:cNvCxnSpPr/>
            <p:nvPr/>
          </p:nvCxnSpPr>
          <p:spPr>
            <a:xfrm>
              <a:off x="943616" y="3617488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F52F2C-1B8E-4798-9244-552E562D6440}"/>
                </a:ext>
              </a:extLst>
            </p:cNvPr>
            <p:cNvCxnSpPr/>
            <p:nvPr/>
          </p:nvCxnSpPr>
          <p:spPr>
            <a:xfrm>
              <a:off x="952379" y="3776349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95C6BC-ED47-4DC9-BEF0-5831F71CF8F6}"/>
                </a:ext>
              </a:extLst>
            </p:cNvPr>
            <p:cNvCxnSpPr/>
            <p:nvPr/>
          </p:nvCxnSpPr>
          <p:spPr>
            <a:xfrm>
              <a:off x="961142" y="3929368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5D0D07-60F3-4D8C-A639-EB888FD5D9F5}"/>
                </a:ext>
              </a:extLst>
            </p:cNvPr>
            <p:cNvCxnSpPr/>
            <p:nvPr/>
          </p:nvCxnSpPr>
          <p:spPr>
            <a:xfrm>
              <a:off x="955300" y="4082387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1B0F7C-6E0B-4569-B472-7B2F2F3C75C7}"/>
                </a:ext>
              </a:extLst>
            </p:cNvPr>
            <p:cNvCxnSpPr/>
            <p:nvPr/>
          </p:nvCxnSpPr>
          <p:spPr>
            <a:xfrm>
              <a:off x="949458" y="4235406"/>
              <a:ext cx="1168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084C0F-AC48-41BC-BE01-18F433C8393B}"/>
                </a:ext>
              </a:extLst>
            </p:cNvPr>
            <p:cNvSpPr txBox="1"/>
            <p:nvPr/>
          </p:nvSpPr>
          <p:spPr>
            <a:xfrm>
              <a:off x="715248" y="282153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51107-74D7-4BB4-9345-A790835EAD65}"/>
                </a:ext>
              </a:extLst>
            </p:cNvPr>
            <p:cNvSpPr txBox="1"/>
            <p:nvPr/>
          </p:nvSpPr>
          <p:spPr>
            <a:xfrm>
              <a:off x="249938" y="2494027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+2000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B19F41-E185-4E7D-8C3B-9183FD082027}"/>
                </a:ext>
              </a:extLst>
            </p:cNvPr>
            <p:cNvSpPr txBox="1"/>
            <p:nvPr/>
          </p:nvSpPr>
          <p:spPr>
            <a:xfrm>
              <a:off x="296033" y="3138619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-2000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C9FE9D5-59B6-4D0F-AB40-8D6CDD2143B8}"/>
                </a:ext>
              </a:extLst>
            </p:cNvPr>
            <p:cNvSpPr txBox="1"/>
            <p:nvPr/>
          </p:nvSpPr>
          <p:spPr>
            <a:xfrm>
              <a:off x="295382" y="3450173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-4000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0B611A-04F0-48FF-9C58-9A9B539AF3BD}"/>
                </a:ext>
              </a:extLst>
            </p:cNvPr>
            <p:cNvSpPr txBox="1"/>
            <p:nvPr/>
          </p:nvSpPr>
          <p:spPr>
            <a:xfrm>
              <a:off x="300573" y="3764648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-6000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35C33E-F8D2-437F-8B9E-B363951C3F9B}"/>
                </a:ext>
              </a:extLst>
            </p:cNvPr>
            <p:cNvSpPr txBox="1"/>
            <p:nvPr/>
          </p:nvSpPr>
          <p:spPr>
            <a:xfrm>
              <a:off x="305764" y="4067439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-8000</a:t>
              </a: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AD130A3-962F-45A6-8989-15A099930A2C}"/>
              </a:ext>
            </a:extLst>
          </p:cNvPr>
          <p:cNvSpPr/>
          <p:nvPr/>
        </p:nvSpPr>
        <p:spPr>
          <a:xfrm>
            <a:off x="6763996" y="2666188"/>
            <a:ext cx="4495088" cy="222191"/>
          </a:xfrm>
          <a:custGeom>
            <a:avLst/>
            <a:gdLst>
              <a:gd name="connsiteX0" fmla="*/ 4495088 w 4495088"/>
              <a:gd name="connsiteY0" fmla="*/ 0 h 222191"/>
              <a:gd name="connsiteX1" fmla="*/ 2474008 w 4495088"/>
              <a:gd name="connsiteY1" fmla="*/ 115368 h 222191"/>
              <a:gd name="connsiteX2" fmla="*/ 679391 w 4495088"/>
              <a:gd name="connsiteY2" fmla="*/ 188008 h 222191"/>
              <a:gd name="connsiteX3" fmla="*/ 0 w 4495088"/>
              <a:gd name="connsiteY3" fmla="*/ 222191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088" h="222191">
                <a:moveTo>
                  <a:pt x="4495088" y="0"/>
                </a:moveTo>
                <a:lnTo>
                  <a:pt x="2474008" y="115368"/>
                </a:lnTo>
                <a:lnTo>
                  <a:pt x="679391" y="188008"/>
                </a:lnTo>
                <a:lnTo>
                  <a:pt x="0" y="22219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394DF2-FF7B-4CF5-B8D4-6BCECE41B605}"/>
              </a:ext>
            </a:extLst>
          </p:cNvPr>
          <p:cNvCxnSpPr>
            <a:cxnSpLocks/>
          </p:cNvCxnSpPr>
          <p:nvPr/>
        </p:nvCxnSpPr>
        <p:spPr>
          <a:xfrm>
            <a:off x="11244682" y="1561461"/>
            <a:ext cx="0" cy="18384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886502D-FD13-4093-BB68-47547E33DAA0}"/>
              </a:ext>
            </a:extLst>
          </p:cNvPr>
          <p:cNvSpPr/>
          <p:nvPr/>
        </p:nvSpPr>
        <p:spPr>
          <a:xfrm>
            <a:off x="1079137" y="2832830"/>
            <a:ext cx="5753225" cy="128187"/>
          </a:xfrm>
          <a:custGeom>
            <a:avLst/>
            <a:gdLst>
              <a:gd name="connsiteX0" fmla="*/ 4007978 w 4007978"/>
              <a:gd name="connsiteY0" fmla="*/ 0 h 76912"/>
              <a:gd name="connsiteX1" fmla="*/ 2909843 w 4007978"/>
              <a:gd name="connsiteY1" fmla="*/ 55548 h 76912"/>
              <a:gd name="connsiteX2" fmla="*/ 2315910 w 4007978"/>
              <a:gd name="connsiteY2" fmla="*/ 76912 h 76912"/>
              <a:gd name="connsiteX3" fmla="*/ 1012677 w 4007978"/>
              <a:gd name="connsiteY3" fmla="*/ 68366 h 76912"/>
              <a:gd name="connsiteX4" fmla="*/ 0 w 4007978"/>
              <a:gd name="connsiteY4" fmla="*/ 8546 h 76912"/>
              <a:gd name="connsiteX0" fmla="*/ 4007978 w 4007978"/>
              <a:gd name="connsiteY0" fmla="*/ 0 h 76912"/>
              <a:gd name="connsiteX1" fmla="*/ 2909843 w 4007978"/>
              <a:gd name="connsiteY1" fmla="*/ 55548 h 76912"/>
              <a:gd name="connsiteX2" fmla="*/ 2315910 w 4007978"/>
              <a:gd name="connsiteY2" fmla="*/ 76912 h 76912"/>
              <a:gd name="connsiteX3" fmla="*/ 1012677 w 4007978"/>
              <a:gd name="connsiteY3" fmla="*/ 68366 h 76912"/>
              <a:gd name="connsiteX4" fmla="*/ 376015 w 4007978"/>
              <a:gd name="connsiteY4" fmla="*/ 34183 h 76912"/>
              <a:gd name="connsiteX5" fmla="*/ 0 w 4007978"/>
              <a:gd name="connsiteY5" fmla="*/ 8546 h 76912"/>
              <a:gd name="connsiteX0" fmla="*/ 5742774 w 5742774"/>
              <a:gd name="connsiteY0" fmla="*/ 51275 h 128187"/>
              <a:gd name="connsiteX1" fmla="*/ 4644639 w 5742774"/>
              <a:gd name="connsiteY1" fmla="*/ 106823 h 128187"/>
              <a:gd name="connsiteX2" fmla="*/ 4050706 w 5742774"/>
              <a:gd name="connsiteY2" fmla="*/ 128187 h 128187"/>
              <a:gd name="connsiteX3" fmla="*/ 2747473 w 5742774"/>
              <a:gd name="connsiteY3" fmla="*/ 119641 h 128187"/>
              <a:gd name="connsiteX4" fmla="*/ 2110811 w 5742774"/>
              <a:gd name="connsiteY4" fmla="*/ 85458 h 128187"/>
              <a:gd name="connsiteX5" fmla="*/ 0 w 5742774"/>
              <a:gd name="connsiteY5" fmla="*/ 0 h 128187"/>
              <a:gd name="connsiteX0" fmla="*/ 5753225 w 5753225"/>
              <a:gd name="connsiteY0" fmla="*/ 51275 h 128187"/>
              <a:gd name="connsiteX1" fmla="*/ 4655090 w 5753225"/>
              <a:gd name="connsiteY1" fmla="*/ 106823 h 128187"/>
              <a:gd name="connsiteX2" fmla="*/ 4061157 w 5753225"/>
              <a:gd name="connsiteY2" fmla="*/ 128187 h 128187"/>
              <a:gd name="connsiteX3" fmla="*/ 2757924 w 5753225"/>
              <a:gd name="connsiteY3" fmla="*/ 119641 h 128187"/>
              <a:gd name="connsiteX4" fmla="*/ 2121262 w 5753225"/>
              <a:gd name="connsiteY4" fmla="*/ 85458 h 128187"/>
              <a:gd name="connsiteX5" fmla="*/ 0 w 5753225"/>
              <a:gd name="connsiteY5" fmla="*/ 0 h 12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225" h="128187">
                <a:moveTo>
                  <a:pt x="5753225" y="51275"/>
                </a:moveTo>
                <a:lnTo>
                  <a:pt x="4655090" y="106823"/>
                </a:lnTo>
                <a:lnTo>
                  <a:pt x="4061157" y="128187"/>
                </a:lnTo>
                <a:lnTo>
                  <a:pt x="2757924" y="119641"/>
                </a:lnTo>
                <a:cubicBezTo>
                  <a:pt x="2434608" y="112520"/>
                  <a:pt x="2290041" y="95428"/>
                  <a:pt x="2121262" y="85458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2BB3109-3A83-4F6F-9461-864CD3B8E28E}"/>
              </a:ext>
            </a:extLst>
          </p:cNvPr>
          <p:cNvSpPr/>
          <p:nvPr/>
        </p:nvSpPr>
        <p:spPr>
          <a:xfrm>
            <a:off x="1081044" y="2409812"/>
            <a:ext cx="10139586" cy="312699"/>
          </a:xfrm>
          <a:custGeom>
            <a:avLst/>
            <a:gdLst>
              <a:gd name="connsiteX0" fmla="*/ 0 w 5063383"/>
              <a:gd name="connsiteY0" fmla="*/ 0 h 133236"/>
              <a:gd name="connsiteX1" fmla="*/ 1974078 w 5063383"/>
              <a:gd name="connsiteY1" fmla="*/ 64093 h 133236"/>
              <a:gd name="connsiteX2" fmla="*/ 3140579 w 5063383"/>
              <a:gd name="connsiteY2" fmla="*/ 111095 h 133236"/>
              <a:gd name="connsiteX3" fmla="*/ 4131892 w 5063383"/>
              <a:gd name="connsiteY3" fmla="*/ 132460 h 133236"/>
              <a:gd name="connsiteX4" fmla="*/ 5063383 w 5063383"/>
              <a:gd name="connsiteY4" fmla="*/ 85458 h 133236"/>
              <a:gd name="connsiteX0" fmla="*/ 0 w 5063383"/>
              <a:gd name="connsiteY0" fmla="*/ 0 h 133236"/>
              <a:gd name="connsiteX1" fmla="*/ 1974078 w 5063383"/>
              <a:gd name="connsiteY1" fmla="*/ 64093 h 133236"/>
              <a:gd name="connsiteX2" fmla="*/ 3140579 w 5063383"/>
              <a:gd name="connsiteY2" fmla="*/ 111095 h 133236"/>
              <a:gd name="connsiteX3" fmla="*/ 4131892 w 5063383"/>
              <a:gd name="connsiteY3" fmla="*/ 132460 h 133236"/>
              <a:gd name="connsiteX4" fmla="*/ 4871103 w 5063383"/>
              <a:gd name="connsiteY4" fmla="*/ 98277 h 133236"/>
              <a:gd name="connsiteX5" fmla="*/ 5063383 w 5063383"/>
              <a:gd name="connsiteY5" fmla="*/ 85458 h 133236"/>
              <a:gd name="connsiteX0" fmla="*/ 0 w 8062957"/>
              <a:gd name="connsiteY0" fmla="*/ 64094 h 197330"/>
              <a:gd name="connsiteX1" fmla="*/ 1974078 w 8062957"/>
              <a:gd name="connsiteY1" fmla="*/ 128187 h 197330"/>
              <a:gd name="connsiteX2" fmla="*/ 3140579 w 8062957"/>
              <a:gd name="connsiteY2" fmla="*/ 175189 h 197330"/>
              <a:gd name="connsiteX3" fmla="*/ 4131892 w 8062957"/>
              <a:gd name="connsiteY3" fmla="*/ 196554 h 197330"/>
              <a:gd name="connsiteX4" fmla="*/ 4871103 w 8062957"/>
              <a:gd name="connsiteY4" fmla="*/ 162371 h 197330"/>
              <a:gd name="connsiteX5" fmla="*/ 8062957 w 8062957"/>
              <a:gd name="connsiteY5" fmla="*/ 0 h 197330"/>
              <a:gd name="connsiteX0" fmla="*/ 0 w 8062957"/>
              <a:gd name="connsiteY0" fmla="*/ 64094 h 197330"/>
              <a:gd name="connsiteX1" fmla="*/ 1974078 w 8062957"/>
              <a:gd name="connsiteY1" fmla="*/ 128187 h 197330"/>
              <a:gd name="connsiteX2" fmla="*/ 3140579 w 8062957"/>
              <a:gd name="connsiteY2" fmla="*/ 175189 h 197330"/>
              <a:gd name="connsiteX3" fmla="*/ 4131892 w 8062957"/>
              <a:gd name="connsiteY3" fmla="*/ 196554 h 197330"/>
              <a:gd name="connsiteX4" fmla="*/ 4871103 w 8062957"/>
              <a:gd name="connsiteY4" fmla="*/ 162371 h 197330"/>
              <a:gd name="connsiteX5" fmla="*/ 6832363 w 8062957"/>
              <a:gd name="connsiteY5" fmla="*/ 64094 h 197330"/>
              <a:gd name="connsiteX6" fmla="*/ 8062957 w 8062957"/>
              <a:gd name="connsiteY6" fmla="*/ 0 h 197330"/>
              <a:gd name="connsiteX0" fmla="*/ 0 w 10139586"/>
              <a:gd name="connsiteY0" fmla="*/ 179463 h 312699"/>
              <a:gd name="connsiteX1" fmla="*/ 1974078 w 10139586"/>
              <a:gd name="connsiteY1" fmla="*/ 243556 h 312699"/>
              <a:gd name="connsiteX2" fmla="*/ 3140579 w 10139586"/>
              <a:gd name="connsiteY2" fmla="*/ 290558 h 312699"/>
              <a:gd name="connsiteX3" fmla="*/ 4131892 w 10139586"/>
              <a:gd name="connsiteY3" fmla="*/ 311923 h 312699"/>
              <a:gd name="connsiteX4" fmla="*/ 4871103 w 10139586"/>
              <a:gd name="connsiteY4" fmla="*/ 277740 h 312699"/>
              <a:gd name="connsiteX5" fmla="*/ 6832363 w 10139586"/>
              <a:gd name="connsiteY5" fmla="*/ 179463 h 312699"/>
              <a:gd name="connsiteX6" fmla="*/ 10139586 w 10139586"/>
              <a:gd name="connsiteY6" fmla="*/ 0 h 31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39586" h="312699">
                <a:moveTo>
                  <a:pt x="0" y="179463"/>
                </a:moveTo>
                <a:lnTo>
                  <a:pt x="1974078" y="243556"/>
                </a:lnTo>
                <a:lnTo>
                  <a:pt x="3140579" y="290558"/>
                </a:lnTo>
                <a:cubicBezTo>
                  <a:pt x="3500215" y="301952"/>
                  <a:pt x="3811425" y="316196"/>
                  <a:pt x="4131892" y="311923"/>
                </a:cubicBezTo>
                <a:cubicBezTo>
                  <a:pt x="4420313" y="309787"/>
                  <a:pt x="4715854" y="285574"/>
                  <a:pt x="4871103" y="277740"/>
                </a:cubicBezTo>
                <a:lnTo>
                  <a:pt x="6832363" y="179463"/>
                </a:lnTo>
                <a:lnTo>
                  <a:pt x="10139586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F8A6B48-B6E4-4166-BCA8-3AD60F0F88E6}"/>
              </a:ext>
            </a:extLst>
          </p:cNvPr>
          <p:cNvSpPr/>
          <p:nvPr/>
        </p:nvSpPr>
        <p:spPr>
          <a:xfrm>
            <a:off x="1081043" y="2011628"/>
            <a:ext cx="10169495" cy="111902"/>
          </a:xfrm>
          <a:custGeom>
            <a:avLst/>
            <a:gdLst>
              <a:gd name="connsiteX0" fmla="*/ 0 w 5277028"/>
              <a:gd name="connsiteY0" fmla="*/ 110933 h 110933"/>
              <a:gd name="connsiteX1" fmla="*/ 2264636 w 5277028"/>
              <a:gd name="connsiteY1" fmla="*/ 46840 h 110933"/>
              <a:gd name="connsiteX2" fmla="*/ 4050707 w 5277028"/>
              <a:gd name="connsiteY2" fmla="*/ 4111 h 110933"/>
              <a:gd name="connsiteX3" fmla="*/ 5277028 w 5277028"/>
              <a:gd name="connsiteY3" fmla="*/ 4111 h 110933"/>
              <a:gd name="connsiteX0" fmla="*/ 0 w 5277028"/>
              <a:gd name="connsiteY0" fmla="*/ 111902 h 111902"/>
              <a:gd name="connsiteX1" fmla="*/ 2264636 w 5277028"/>
              <a:gd name="connsiteY1" fmla="*/ 47809 h 111902"/>
              <a:gd name="connsiteX2" fmla="*/ 4050707 w 5277028"/>
              <a:gd name="connsiteY2" fmla="*/ 5080 h 111902"/>
              <a:gd name="connsiteX3" fmla="*/ 5136022 w 5277028"/>
              <a:gd name="connsiteY3" fmla="*/ 807 h 111902"/>
              <a:gd name="connsiteX4" fmla="*/ 5277028 w 5277028"/>
              <a:gd name="connsiteY4" fmla="*/ 5080 h 111902"/>
              <a:gd name="connsiteX0" fmla="*/ 0 w 10169495"/>
              <a:gd name="connsiteY0" fmla="*/ 111902 h 111902"/>
              <a:gd name="connsiteX1" fmla="*/ 2264636 w 10169495"/>
              <a:gd name="connsiteY1" fmla="*/ 47809 h 111902"/>
              <a:gd name="connsiteX2" fmla="*/ 4050707 w 10169495"/>
              <a:gd name="connsiteY2" fmla="*/ 5080 h 111902"/>
              <a:gd name="connsiteX3" fmla="*/ 5136022 w 10169495"/>
              <a:gd name="connsiteY3" fmla="*/ 807 h 111902"/>
              <a:gd name="connsiteX4" fmla="*/ 10169495 w 10169495"/>
              <a:gd name="connsiteY4" fmla="*/ 17899 h 11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9495" h="111902">
                <a:moveTo>
                  <a:pt x="0" y="111902"/>
                </a:moveTo>
                <a:lnTo>
                  <a:pt x="2264636" y="47809"/>
                </a:lnTo>
                <a:lnTo>
                  <a:pt x="4050707" y="5080"/>
                </a:lnTo>
                <a:cubicBezTo>
                  <a:pt x="4529271" y="-2754"/>
                  <a:pt x="4931635" y="807"/>
                  <a:pt x="5136022" y="807"/>
                </a:cubicBezTo>
                <a:lnTo>
                  <a:pt x="10169495" y="17899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8CB89A-785D-42EA-8AF2-155C0C7DD35D}"/>
              </a:ext>
            </a:extLst>
          </p:cNvPr>
          <p:cNvCxnSpPr>
            <a:cxnSpLocks/>
          </p:cNvCxnSpPr>
          <p:nvPr/>
        </p:nvCxnSpPr>
        <p:spPr>
          <a:xfrm>
            <a:off x="1075077" y="2001459"/>
            <a:ext cx="10201099" cy="0"/>
          </a:xfrm>
          <a:prstGeom prst="line">
            <a:avLst/>
          </a:prstGeom>
          <a:ln w="19050">
            <a:solidFill>
              <a:srgbClr val="2B29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7F9589F-6DD8-4ECE-B905-C5D6CAB23C58}"/>
              </a:ext>
            </a:extLst>
          </p:cNvPr>
          <p:cNvCxnSpPr/>
          <p:nvPr/>
        </p:nvCxnSpPr>
        <p:spPr>
          <a:xfrm>
            <a:off x="11259066" y="1688721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2D4A99F-6747-40E6-A069-4B04F42D4873}"/>
              </a:ext>
            </a:extLst>
          </p:cNvPr>
          <p:cNvCxnSpPr/>
          <p:nvPr/>
        </p:nvCxnSpPr>
        <p:spPr>
          <a:xfrm>
            <a:off x="11259066" y="1850503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E4A2069-02C9-4261-8729-1B1B5654C682}"/>
              </a:ext>
            </a:extLst>
          </p:cNvPr>
          <p:cNvCxnSpPr/>
          <p:nvPr/>
        </p:nvCxnSpPr>
        <p:spPr>
          <a:xfrm>
            <a:off x="11259066" y="2012285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BD2BCD-310B-4EF0-8EDC-DD19437F6F12}"/>
              </a:ext>
            </a:extLst>
          </p:cNvPr>
          <p:cNvCxnSpPr/>
          <p:nvPr/>
        </p:nvCxnSpPr>
        <p:spPr>
          <a:xfrm>
            <a:off x="11259066" y="2171146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ECD760D-3A08-42A8-88F3-E117BF11B20F}"/>
              </a:ext>
            </a:extLst>
          </p:cNvPr>
          <p:cNvCxnSpPr/>
          <p:nvPr/>
        </p:nvCxnSpPr>
        <p:spPr>
          <a:xfrm>
            <a:off x="11256145" y="2330007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3672AC-72D9-47C2-B03C-F0A5325AAAD0}"/>
              </a:ext>
            </a:extLst>
          </p:cNvPr>
          <p:cNvCxnSpPr/>
          <p:nvPr/>
        </p:nvCxnSpPr>
        <p:spPr>
          <a:xfrm>
            <a:off x="11250303" y="2485947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C52A0D3-AC6D-4C18-BE13-33C51D87302B}"/>
              </a:ext>
            </a:extLst>
          </p:cNvPr>
          <p:cNvCxnSpPr/>
          <p:nvPr/>
        </p:nvCxnSpPr>
        <p:spPr>
          <a:xfrm>
            <a:off x="11244461" y="2641887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F549D1-0F31-4425-9B1C-DADB5D21C424}"/>
              </a:ext>
            </a:extLst>
          </p:cNvPr>
          <p:cNvCxnSpPr/>
          <p:nvPr/>
        </p:nvCxnSpPr>
        <p:spPr>
          <a:xfrm>
            <a:off x="11253224" y="2800748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A71918E-0EA0-4DAE-BC87-734EAC4EEA85}"/>
              </a:ext>
            </a:extLst>
          </p:cNvPr>
          <p:cNvCxnSpPr/>
          <p:nvPr/>
        </p:nvCxnSpPr>
        <p:spPr>
          <a:xfrm>
            <a:off x="11261987" y="2953767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F769A02-E883-4A80-B4D5-17BA5DB7E272}"/>
              </a:ext>
            </a:extLst>
          </p:cNvPr>
          <p:cNvCxnSpPr/>
          <p:nvPr/>
        </p:nvCxnSpPr>
        <p:spPr>
          <a:xfrm>
            <a:off x="11256145" y="3106786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DF0F89-F959-47E4-98E4-7C0EE034393E}"/>
              </a:ext>
            </a:extLst>
          </p:cNvPr>
          <p:cNvCxnSpPr/>
          <p:nvPr/>
        </p:nvCxnSpPr>
        <p:spPr>
          <a:xfrm>
            <a:off x="11250303" y="3259805"/>
            <a:ext cx="1168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61F4081-77FE-45BB-9D91-E1FAD63AA11F}"/>
              </a:ext>
            </a:extLst>
          </p:cNvPr>
          <p:cNvSpPr txBox="1"/>
          <p:nvPr/>
        </p:nvSpPr>
        <p:spPr>
          <a:xfrm>
            <a:off x="11447656" y="184593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F4BEF4-2218-4C9D-A7CD-8C3DFC3CDF9F}"/>
              </a:ext>
            </a:extLst>
          </p:cNvPr>
          <p:cNvSpPr txBox="1"/>
          <p:nvPr/>
        </p:nvSpPr>
        <p:spPr>
          <a:xfrm>
            <a:off x="11328450" y="1518426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+2000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F71CF2-A9AA-4566-BA50-10E14CEE8312}"/>
              </a:ext>
            </a:extLst>
          </p:cNvPr>
          <p:cNvSpPr txBox="1"/>
          <p:nvPr/>
        </p:nvSpPr>
        <p:spPr>
          <a:xfrm>
            <a:off x="11374545" y="2163018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-2000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F2EB1E-90CE-4562-9EF9-D104A20A6564}"/>
              </a:ext>
            </a:extLst>
          </p:cNvPr>
          <p:cNvSpPr txBox="1"/>
          <p:nvPr/>
        </p:nvSpPr>
        <p:spPr>
          <a:xfrm>
            <a:off x="11373894" y="2474572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-4000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C15F29-C6FA-48A0-9413-0A89996E0C2D}"/>
              </a:ext>
            </a:extLst>
          </p:cNvPr>
          <p:cNvSpPr txBox="1"/>
          <p:nvPr/>
        </p:nvSpPr>
        <p:spPr>
          <a:xfrm>
            <a:off x="11379085" y="2789047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-6000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5BF3FE-7A39-4C1B-9AD4-D29A5CB49C95}"/>
              </a:ext>
            </a:extLst>
          </p:cNvPr>
          <p:cNvSpPr txBox="1"/>
          <p:nvPr/>
        </p:nvSpPr>
        <p:spPr>
          <a:xfrm>
            <a:off x="11384276" y="3091838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-8000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F00573-4537-4699-86C8-77C1E3F66D11}"/>
              </a:ext>
            </a:extLst>
          </p:cNvPr>
          <p:cNvSpPr txBox="1"/>
          <p:nvPr/>
        </p:nvSpPr>
        <p:spPr>
          <a:xfrm>
            <a:off x="4482581" y="3026783"/>
            <a:ext cx="2241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PRECAMBRIAN BASEMENT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0F93FF-3512-4491-AD5A-3734BBA22DBD}"/>
              </a:ext>
            </a:extLst>
          </p:cNvPr>
          <p:cNvSpPr txBox="1"/>
          <p:nvPr/>
        </p:nvSpPr>
        <p:spPr>
          <a:xfrm rot="120000">
            <a:off x="2598285" y="2652715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LOWER ORDOVICIAN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E2D1DB-D802-43C8-9C3E-4F9F25AB6D58}"/>
              </a:ext>
            </a:extLst>
          </p:cNvPr>
          <p:cNvSpPr txBox="1"/>
          <p:nvPr/>
        </p:nvSpPr>
        <p:spPr>
          <a:xfrm rot="21408308">
            <a:off x="6194345" y="2588941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(ELLENBURGER)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28AF363-73D8-423A-AE0B-D9D0034A7623}"/>
              </a:ext>
            </a:extLst>
          </p:cNvPr>
          <p:cNvSpPr txBox="1"/>
          <p:nvPr/>
        </p:nvSpPr>
        <p:spPr>
          <a:xfrm>
            <a:off x="3601732" y="2190094"/>
            <a:ext cx="4003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ORDOVICIAN - MISSISSIPPIAN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0E9758-E49E-4307-88E9-1018D170E4A1}"/>
              </a:ext>
            </a:extLst>
          </p:cNvPr>
          <p:cNvSpPr txBox="1"/>
          <p:nvPr/>
        </p:nvSpPr>
        <p:spPr>
          <a:xfrm>
            <a:off x="861432" y="988296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A5CC4E-9C72-4A2F-9180-AC05ADAD541A}"/>
              </a:ext>
            </a:extLst>
          </p:cNvPr>
          <p:cNvSpPr txBox="1"/>
          <p:nvPr/>
        </p:nvSpPr>
        <p:spPr>
          <a:xfrm>
            <a:off x="11021697" y="98829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7EBEDAE-0D25-4552-B552-ECF837A327E8}"/>
              </a:ext>
            </a:extLst>
          </p:cNvPr>
          <p:cNvSpPr txBox="1"/>
          <p:nvPr/>
        </p:nvSpPr>
        <p:spPr>
          <a:xfrm>
            <a:off x="5164963" y="1165368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km / 185 mi 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DC960B1-71EC-457F-8304-05C737B4F1D4}"/>
              </a:ext>
            </a:extLst>
          </p:cNvPr>
          <p:cNvCxnSpPr>
            <a:cxnSpLocks/>
          </p:cNvCxnSpPr>
          <p:nvPr/>
        </p:nvCxnSpPr>
        <p:spPr>
          <a:xfrm>
            <a:off x="7284027" y="1378813"/>
            <a:ext cx="373767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EE56D47-41A7-47A6-AADC-3238A83713E5}"/>
              </a:ext>
            </a:extLst>
          </p:cNvPr>
          <p:cNvCxnSpPr>
            <a:cxnSpLocks/>
          </p:cNvCxnSpPr>
          <p:nvPr/>
        </p:nvCxnSpPr>
        <p:spPr>
          <a:xfrm flipH="1">
            <a:off x="1226206" y="1381207"/>
            <a:ext cx="35432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5EB076C-6A5B-4897-A54C-A07D56802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" t="6466" r="2998" b="7564"/>
          <a:stretch/>
        </p:blipFill>
        <p:spPr>
          <a:xfrm>
            <a:off x="1004230" y="3773281"/>
            <a:ext cx="2956328" cy="28830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449FFA-1EFF-4ABF-AB90-A0B045FCC027}"/>
              </a:ext>
            </a:extLst>
          </p:cNvPr>
          <p:cNvCxnSpPr/>
          <p:nvPr/>
        </p:nvCxnSpPr>
        <p:spPr>
          <a:xfrm flipV="1">
            <a:off x="1243220" y="4695474"/>
            <a:ext cx="1122219" cy="7585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B56214F-AC54-48FF-8208-CB54448CC9F6}"/>
              </a:ext>
            </a:extLst>
          </p:cNvPr>
          <p:cNvSpPr txBox="1"/>
          <p:nvPr/>
        </p:nvSpPr>
        <p:spPr>
          <a:xfrm>
            <a:off x="121081" y="5743869"/>
            <a:ext cx="103105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line of</a:t>
            </a:r>
          </a:p>
          <a:p>
            <a:r>
              <a:rPr lang="en-US" dirty="0"/>
              <a:t>x-section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604B264-3669-4916-BB28-DE18A945DE3E}"/>
              </a:ext>
            </a:extLst>
          </p:cNvPr>
          <p:cNvCxnSpPr>
            <a:cxnSpLocks/>
          </p:cNvCxnSpPr>
          <p:nvPr/>
        </p:nvCxnSpPr>
        <p:spPr>
          <a:xfrm flipV="1">
            <a:off x="1152132" y="5497454"/>
            <a:ext cx="114300" cy="2026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0BD064F1-1D68-45B0-8816-1F8ED1D9A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362" y="3987521"/>
            <a:ext cx="3727531" cy="271658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A580BBD-A211-4862-BEA0-4BE382ECDB3C}"/>
              </a:ext>
            </a:extLst>
          </p:cNvPr>
          <p:cNvSpPr txBox="1"/>
          <p:nvPr/>
        </p:nvSpPr>
        <p:spPr>
          <a:xfrm>
            <a:off x="5475669" y="3621277"/>
            <a:ext cx="325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Ordovician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CF152641-DD44-45CD-A62E-1555F6024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751" y="665785"/>
            <a:ext cx="32784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(modified from Tim Reed Mobil Oil, 1989, unpublished)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12CF2C2-FADF-440D-81FE-2290A952CFDB}"/>
              </a:ext>
            </a:extLst>
          </p:cNvPr>
          <p:cNvSpPr/>
          <p:nvPr/>
        </p:nvSpPr>
        <p:spPr>
          <a:xfrm>
            <a:off x="4330700" y="3568700"/>
            <a:ext cx="7848600" cy="3263900"/>
          </a:xfrm>
          <a:custGeom>
            <a:avLst/>
            <a:gdLst>
              <a:gd name="connsiteX0" fmla="*/ 0 w 7607300"/>
              <a:gd name="connsiteY0" fmla="*/ 3251200 h 3251200"/>
              <a:gd name="connsiteX1" fmla="*/ 0 w 7607300"/>
              <a:gd name="connsiteY1" fmla="*/ 0 h 3251200"/>
              <a:gd name="connsiteX2" fmla="*/ 7607300 w 7607300"/>
              <a:gd name="connsiteY2" fmla="*/ 0 h 3251200"/>
              <a:gd name="connsiteX0" fmla="*/ 0 w 7848600"/>
              <a:gd name="connsiteY0" fmla="*/ 3263900 h 3263900"/>
              <a:gd name="connsiteX1" fmla="*/ 0 w 7848600"/>
              <a:gd name="connsiteY1" fmla="*/ 12700 h 3263900"/>
              <a:gd name="connsiteX2" fmla="*/ 7848600 w 7848600"/>
              <a:gd name="connsiteY2" fmla="*/ 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48600" h="3263900">
                <a:moveTo>
                  <a:pt x="0" y="3263900"/>
                </a:moveTo>
                <a:lnTo>
                  <a:pt x="0" y="12700"/>
                </a:lnTo>
                <a:lnTo>
                  <a:pt x="784860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6A8C808-E36B-434F-A1EF-0CBD19CA2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21"/>
          <a:stretch/>
        </p:blipFill>
        <p:spPr>
          <a:xfrm>
            <a:off x="8669775" y="4001971"/>
            <a:ext cx="3360437" cy="263811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A45B90F4-9986-40F5-BBC8-97A62C67E880}"/>
              </a:ext>
            </a:extLst>
          </p:cNvPr>
          <p:cNvSpPr txBox="1"/>
          <p:nvPr/>
        </p:nvSpPr>
        <p:spPr>
          <a:xfrm>
            <a:off x="9330025" y="3609972"/>
            <a:ext cx="389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Mississippian</a:t>
            </a:r>
          </a:p>
        </p:txBody>
      </p:sp>
    </p:spTree>
    <p:extLst>
      <p:ext uri="{BB962C8B-B14F-4D97-AF65-F5344CB8AC3E}">
        <p14:creationId xmlns:p14="http://schemas.microsoft.com/office/powerpoint/2010/main" val="3635989655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Straight Connector 604"/>
          <p:cNvCxnSpPr/>
          <p:nvPr/>
        </p:nvCxnSpPr>
        <p:spPr>
          <a:xfrm>
            <a:off x="8575140" y="25648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>
            <a:off x="8516525" y="2565590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/>
          <p:nvPr/>
        </p:nvCxnSpPr>
        <p:spPr>
          <a:xfrm>
            <a:off x="8457910" y="256632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>
          <a:xfrm>
            <a:off x="8399295" y="256705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>
            <a:off x="8340680" y="256778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15" name="Text Box 526"/>
          <p:cNvSpPr txBox="1">
            <a:spLocks noChangeArrowheads="1"/>
          </p:cNvSpPr>
          <p:nvPr/>
        </p:nvSpPr>
        <p:spPr bwMode="auto">
          <a:xfrm>
            <a:off x="918452" y="0"/>
            <a:ext cx="7999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Permian Basin Stratigraphy and Tectonic History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11" name="Straight Connector 510"/>
          <p:cNvCxnSpPr/>
          <p:nvPr/>
        </p:nvCxnSpPr>
        <p:spPr bwMode="auto">
          <a:xfrm>
            <a:off x="6075364" y="6752607"/>
            <a:ext cx="33495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09613" y="402285"/>
            <a:ext cx="5510213" cy="6365875"/>
            <a:chOff x="152400" y="369888"/>
            <a:chExt cx="5635625" cy="6365875"/>
          </a:xfrm>
        </p:grpSpPr>
        <p:grpSp>
          <p:nvGrpSpPr>
            <p:cNvPr id="106514" name="Group 1"/>
            <p:cNvGrpSpPr>
              <a:grpSpLocks/>
            </p:cNvGrpSpPr>
            <p:nvPr/>
          </p:nvGrpSpPr>
          <p:grpSpPr bwMode="auto">
            <a:xfrm>
              <a:off x="152400" y="369888"/>
              <a:ext cx="5635625" cy="6365875"/>
              <a:chOff x="1905000" y="369888"/>
              <a:chExt cx="5635625" cy="6365875"/>
            </a:xfrm>
          </p:grpSpPr>
          <p:grpSp>
            <p:nvGrpSpPr>
              <p:cNvPr id="106543" name="Group 9"/>
              <p:cNvGrpSpPr>
                <a:grpSpLocks/>
              </p:cNvGrpSpPr>
              <p:nvPr/>
            </p:nvGrpSpPr>
            <p:grpSpPr bwMode="auto">
              <a:xfrm>
                <a:off x="1905000" y="369888"/>
                <a:ext cx="1982788" cy="6365875"/>
                <a:chOff x="562823" y="369888"/>
                <a:chExt cx="1982787" cy="6365875"/>
              </a:xfrm>
            </p:grpSpPr>
            <p:sp>
              <p:nvSpPr>
                <p:cNvPr id="106930" name="Freeform 3"/>
                <p:cNvSpPr>
                  <a:spLocks/>
                </p:cNvSpPr>
                <p:nvPr/>
              </p:nvSpPr>
              <p:spPr bwMode="auto">
                <a:xfrm>
                  <a:off x="562823" y="6181725"/>
                  <a:ext cx="1974850" cy="541338"/>
                </a:xfrm>
                <a:custGeom>
                  <a:avLst/>
                  <a:gdLst>
                    <a:gd name="T0" fmla="*/ 2147483647 w 921"/>
                    <a:gd name="T1" fmla="*/ 2147483647 h 454"/>
                    <a:gd name="T2" fmla="*/ 2147483647 w 921"/>
                    <a:gd name="T3" fmla="*/ 2147483647 h 454"/>
                    <a:gd name="T4" fmla="*/ 0 w 921"/>
                    <a:gd name="T5" fmla="*/ 2147483647 h 454"/>
                    <a:gd name="T6" fmla="*/ 0 w 921"/>
                    <a:gd name="T7" fmla="*/ 0 h 454"/>
                    <a:gd name="T8" fmla="*/ 2147483647 w 921"/>
                    <a:gd name="T9" fmla="*/ 0 h 454"/>
                    <a:gd name="T10" fmla="*/ 2147483647 w 921"/>
                    <a:gd name="T11" fmla="*/ 0 h 454"/>
                    <a:gd name="T12" fmla="*/ 2147483647 w 921"/>
                    <a:gd name="T13" fmla="*/ 2147483647 h 4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1"/>
                    <a:gd name="T22" fmla="*/ 0 h 454"/>
                    <a:gd name="T23" fmla="*/ 921 w 921"/>
                    <a:gd name="T24" fmla="*/ 454 h 4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1" h="454">
                      <a:moveTo>
                        <a:pt x="921" y="454"/>
                      </a:moveTo>
                      <a:lnTo>
                        <a:pt x="489" y="454"/>
                      </a:lnTo>
                      <a:lnTo>
                        <a:pt x="0" y="454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21" y="454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31" name="Rectangle 4"/>
                <p:cNvSpPr>
                  <a:spLocks noChangeArrowheads="1"/>
                </p:cNvSpPr>
                <p:nvPr/>
              </p:nvSpPr>
              <p:spPr bwMode="auto">
                <a:xfrm>
                  <a:off x="562823" y="4070350"/>
                  <a:ext cx="1060450" cy="920750"/>
                </a:xfrm>
                <a:prstGeom prst="rect">
                  <a:avLst/>
                </a:prstGeom>
                <a:solidFill>
                  <a:srgbClr val="99F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2" name="Rectangle 5"/>
                <p:cNvSpPr>
                  <a:spLocks noChangeArrowheads="1"/>
                </p:cNvSpPr>
                <p:nvPr/>
              </p:nvSpPr>
              <p:spPr bwMode="auto">
                <a:xfrm>
                  <a:off x="562823" y="3470275"/>
                  <a:ext cx="1060450" cy="600075"/>
                </a:xfrm>
                <a:prstGeom prst="rect">
                  <a:avLst/>
                </a:prstGeom>
                <a:solidFill>
                  <a:srgbClr val="FF6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3" name="Rectangle 6"/>
                <p:cNvSpPr>
                  <a:spLocks noChangeArrowheads="1"/>
                </p:cNvSpPr>
                <p:nvPr/>
              </p:nvSpPr>
              <p:spPr bwMode="auto">
                <a:xfrm>
                  <a:off x="562823" y="2652713"/>
                  <a:ext cx="1060450" cy="8175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4" name="Rectangle 7"/>
                <p:cNvSpPr>
                  <a:spLocks noChangeArrowheads="1"/>
                </p:cNvSpPr>
                <p:nvPr/>
              </p:nvSpPr>
              <p:spPr bwMode="auto">
                <a:xfrm>
                  <a:off x="562823" y="625475"/>
                  <a:ext cx="1060450" cy="2027238"/>
                </a:xfrm>
                <a:prstGeom prst="rect">
                  <a:avLst/>
                </a:prstGeom>
                <a:solidFill>
                  <a:srgbClr val="FF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5" name="Rectangle 8"/>
                <p:cNvSpPr>
                  <a:spLocks noChangeArrowheads="1"/>
                </p:cNvSpPr>
                <p:nvPr/>
              </p:nvSpPr>
              <p:spPr bwMode="auto">
                <a:xfrm>
                  <a:off x="562823" y="4991100"/>
                  <a:ext cx="106045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6" name="Rectangle 33"/>
                <p:cNvSpPr>
                  <a:spLocks noChangeArrowheads="1"/>
                </p:cNvSpPr>
                <p:nvPr/>
              </p:nvSpPr>
              <p:spPr bwMode="auto">
                <a:xfrm>
                  <a:off x="1623273" y="625475"/>
                  <a:ext cx="914400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7" name="Rectangle 34"/>
                <p:cNvSpPr>
                  <a:spLocks noChangeArrowheads="1"/>
                </p:cNvSpPr>
                <p:nvPr/>
              </p:nvSpPr>
              <p:spPr bwMode="auto">
                <a:xfrm>
                  <a:off x="1623273" y="2652713"/>
                  <a:ext cx="914400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8" name="Rectangle 35"/>
                <p:cNvSpPr>
                  <a:spLocks noChangeArrowheads="1"/>
                </p:cNvSpPr>
                <p:nvPr/>
              </p:nvSpPr>
              <p:spPr bwMode="auto">
                <a:xfrm>
                  <a:off x="1623273" y="3470275"/>
                  <a:ext cx="914400" cy="600075"/>
                </a:xfrm>
                <a:prstGeom prst="rect">
                  <a:avLst/>
                </a:pr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9" name="Rectangle 36"/>
                <p:cNvSpPr>
                  <a:spLocks noChangeArrowheads="1"/>
                </p:cNvSpPr>
                <p:nvPr/>
              </p:nvSpPr>
              <p:spPr bwMode="auto">
                <a:xfrm>
                  <a:off x="1623273" y="4070350"/>
                  <a:ext cx="914400" cy="920750"/>
                </a:xfrm>
                <a:prstGeom prst="rect">
                  <a:avLst/>
                </a:pr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0" name="Rectangle 37"/>
                <p:cNvSpPr>
                  <a:spLocks noChangeArrowheads="1"/>
                </p:cNvSpPr>
                <p:nvPr/>
              </p:nvSpPr>
              <p:spPr bwMode="auto">
                <a:xfrm>
                  <a:off x="1623273" y="4991100"/>
                  <a:ext cx="91440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1" name="Freeform 38"/>
                <p:cNvSpPr>
                  <a:spLocks/>
                </p:cNvSpPr>
                <p:nvPr/>
              </p:nvSpPr>
              <p:spPr bwMode="auto">
                <a:xfrm>
                  <a:off x="588223" y="369888"/>
                  <a:ext cx="1949450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42" name="Rectangle 40"/>
                <p:cNvSpPr>
                  <a:spLocks noChangeArrowheads="1"/>
                </p:cNvSpPr>
                <p:nvPr/>
              </p:nvSpPr>
              <p:spPr bwMode="auto">
                <a:xfrm>
                  <a:off x="588223" y="61912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3" name="Rectangle 41"/>
                <p:cNvSpPr>
                  <a:spLocks noChangeArrowheads="1"/>
                </p:cNvSpPr>
                <p:nvPr/>
              </p:nvSpPr>
              <p:spPr bwMode="auto">
                <a:xfrm>
                  <a:off x="588223" y="26447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4" name="Rectangle 42"/>
                <p:cNvSpPr>
                  <a:spLocks noChangeArrowheads="1"/>
                </p:cNvSpPr>
                <p:nvPr/>
              </p:nvSpPr>
              <p:spPr bwMode="auto">
                <a:xfrm>
                  <a:off x="588223" y="3463925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5" name="Rectangle 43"/>
                <p:cNvSpPr>
                  <a:spLocks noChangeArrowheads="1"/>
                </p:cNvSpPr>
                <p:nvPr/>
              </p:nvSpPr>
              <p:spPr bwMode="auto">
                <a:xfrm>
                  <a:off x="588223" y="40624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6" name="Rectangle 44"/>
                <p:cNvSpPr>
                  <a:spLocks noChangeArrowheads="1"/>
                </p:cNvSpPr>
                <p:nvPr/>
              </p:nvSpPr>
              <p:spPr bwMode="auto">
                <a:xfrm>
                  <a:off x="588223" y="45196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7" name="Rectangle 45"/>
                <p:cNvSpPr>
                  <a:spLocks noChangeArrowheads="1"/>
                </p:cNvSpPr>
                <p:nvPr/>
              </p:nvSpPr>
              <p:spPr bwMode="auto">
                <a:xfrm>
                  <a:off x="588223" y="4984750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8" name="Rectangle 46"/>
                <p:cNvSpPr>
                  <a:spLocks noChangeArrowheads="1"/>
                </p:cNvSpPr>
                <p:nvPr/>
              </p:nvSpPr>
              <p:spPr bwMode="auto">
                <a:xfrm>
                  <a:off x="588223" y="588486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9" name="Rectangle 47"/>
                <p:cNvSpPr>
                  <a:spLocks noChangeArrowheads="1"/>
                </p:cNvSpPr>
                <p:nvPr/>
              </p:nvSpPr>
              <p:spPr bwMode="auto">
                <a:xfrm>
                  <a:off x="588223" y="61753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0" name="Rectangle 49"/>
                <p:cNvSpPr>
                  <a:spLocks noChangeArrowheads="1"/>
                </p:cNvSpPr>
                <p:nvPr/>
              </p:nvSpPr>
              <p:spPr bwMode="auto">
                <a:xfrm>
                  <a:off x="1623273" y="61912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1" name="Rectangle 50"/>
                <p:cNvSpPr>
                  <a:spLocks noChangeArrowheads="1"/>
                </p:cNvSpPr>
                <p:nvPr/>
              </p:nvSpPr>
              <p:spPr bwMode="auto">
                <a:xfrm>
                  <a:off x="1613748" y="10826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2" name="Rectangle 51"/>
                <p:cNvSpPr>
                  <a:spLocks noChangeArrowheads="1"/>
                </p:cNvSpPr>
                <p:nvPr/>
              </p:nvSpPr>
              <p:spPr bwMode="auto">
                <a:xfrm>
                  <a:off x="1613748" y="18589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3" name="Rectangle 52"/>
                <p:cNvSpPr>
                  <a:spLocks noChangeArrowheads="1"/>
                </p:cNvSpPr>
                <p:nvPr/>
              </p:nvSpPr>
              <p:spPr bwMode="auto">
                <a:xfrm>
                  <a:off x="1613748" y="2427288"/>
                  <a:ext cx="931862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4" name="Rectangle 53"/>
                <p:cNvSpPr>
                  <a:spLocks noChangeArrowheads="1"/>
                </p:cNvSpPr>
                <p:nvPr/>
              </p:nvSpPr>
              <p:spPr bwMode="auto">
                <a:xfrm>
                  <a:off x="1623273" y="26447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613748" y="28067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613748" y="29654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613748" y="31273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8" name="Rectangle 57"/>
                <p:cNvSpPr>
                  <a:spLocks noChangeArrowheads="1"/>
                </p:cNvSpPr>
                <p:nvPr/>
              </p:nvSpPr>
              <p:spPr bwMode="auto">
                <a:xfrm>
                  <a:off x="1613748" y="32956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9" name="Rectangle 58"/>
                <p:cNvSpPr>
                  <a:spLocks noChangeArrowheads="1"/>
                </p:cNvSpPr>
                <p:nvPr/>
              </p:nvSpPr>
              <p:spPr bwMode="auto">
                <a:xfrm>
                  <a:off x="1623273" y="3463925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0" name="Rectangle 59"/>
                <p:cNvSpPr>
                  <a:spLocks noChangeArrowheads="1"/>
                </p:cNvSpPr>
                <p:nvPr/>
              </p:nvSpPr>
              <p:spPr bwMode="auto">
                <a:xfrm>
                  <a:off x="1613748" y="36195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1" name="Rectangle 60"/>
                <p:cNvSpPr>
                  <a:spLocks noChangeArrowheads="1"/>
                </p:cNvSpPr>
                <p:nvPr/>
              </p:nvSpPr>
              <p:spPr bwMode="auto">
                <a:xfrm>
                  <a:off x="1613748" y="38338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2" name="Rectangle 61"/>
                <p:cNvSpPr>
                  <a:spLocks noChangeArrowheads="1"/>
                </p:cNvSpPr>
                <p:nvPr/>
              </p:nvSpPr>
              <p:spPr bwMode="auto">
                <a:xfrm>
                  <a:off x="1623273" y="40624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3" name="Rectangle 62"/>
                <p:cNvSpPr>
                  <a:spLocks noChangeArrowheads="1"/>
                </p:cNvSpPr>
                <p:nvPr/>
              </p:nvSpPr>
              <p:spPr bwMode="auto">
                <a:xfrm>
                  <a:off x="1613748" y="42179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613748" y="43719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623273" y="45196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613748" y="46751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7" name="Rectangle 66"/>
                <p:cNvSpPr>
                  <a:spLocks noChangeArrowheads="1"/>
                </p:cNvSpPr>
                <p:nvPr/>
              </p:nvSpPr>
              <p:spPr bwMode="auto">
                <a:xfrm>
                  <a:off x="1613748" y="48307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8" name="Rectangle 67"/>
                <p:cNvSpPr>
                  <a:spLocks noChangeArrowheads="1"/>
                </p:cNvSpPr>
                <p:nvPr/>
              </p:nvSpPr>
              <p:spPr bwMode="auto">
                <a:xfrm>
                  <a:off x="1623273" y="4984750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9" name="Rectangle 68"/>
                <p:cNvSpPr>
                  <a:spLocks noChangeArrowheads="1"/>
                </p:cNvSpPr>
                <p:nvPr/>
              </p:nvSpPr>
              <p:spPr bwMode="auto">
                <a:xfrm>
                  <a:off x="1613748" y="50911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0" name="Rectangle 69"/>
                <p:cNvSpPr>
                  <a:spLocks noChangeArrowheads="1"/>
                </p:cNvSpPr>
                <p:nvPr/>
              </p:nvSpPr>
              <p:spPr bwMode="auto">
                <a:xfrm>
                  <a:off x="1613748" y="520382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1" name="Rectangle 70"/>
                <p:cNvSpPr>
                  <a:spLocks noChangeArrowheads="1"/>
                </p:cNvSpPr>
                <p:nvPr/>
              </p:nvSpPr>
              <p:spPr bwMode="auto">
                <a:xfrm>
                  <a:off x="1613748" y="56403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2" name="Rectangle 71"/>
                <p:cNvSpPr>
                  <a:spLocks noChangeArrowheads="1"/>
                </p:cNvSpPr>
                <p:nvPr/>
              </p:nvSpPr>
              <p:spPr bwMode="auto">
                <a:xfrm>
                  <a:off x="1613748" y="57642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623273" y="588486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623273" y="61753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5" name="Rectangle 245"/>
                <p:cNvSpPr>
                  <a:spLocks noChangeArrowheads="1"/>
                </p:cNvSpPr>
                <p:nvPr/>
              </p:nvSpPr>
              <p:spPr bwMode="auto">
                <a:xfrm>
                  <a:off x="1610573" y="384175"/>
                  <a:ext cx="25400" cy="579755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6" name="Rectangle 251"/>
                <p:cNvSpPr>
                  <a:spLocks noChangeArrowheads="1"/>
                </p:cNvSpPr>
                <p:nvPr/>
              </p:nvSpPr>
              <p:spPr bwMode="auto">
                <a:xfrm>
                  <a:off x="889848" y="439738"/>
                  <a:ext cx="41970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System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7" name="Rectangle 252"/>
                <p:cNvSpPr>
                  <a:spLocks noChangeArrowheads="1"/>
                </p:cNvSpPr>
                <p:nvPr/>
              </p:nvSpPr>
              <p:spPr bwMode="auto">
                <a:xfrm>
                  <a:off x="854923" y="1504950"/>
                  <a:ext cx="514799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Permian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8" name="Rectangle 253"/>
                <p:cNvSpPr>
                  <a:spLocks noChangeArrowheads="1"/>
                </p:cNvSpPr>
                <p:nvPr/>
              </p:nvSpPr>
              <p:spPr bwMode="auto">
                <a:xfrm>
                  <a:off x="664423" y="2982913"/>
                  <a:ext cx="91319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Pennsylvanian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9" name="Rectangle 254"/>
                <p:cNvSpPr>
                  <a:spLocks noChangeArrowheads="1"/>
                </p:cNvSpPr>
                <p:nvPr/>
              </p:nvSpPr>
              <p:spPr bwMode="auto">
                <a:xfrm>
                  <a:off x="688235" y="3686175"/>
                  <a:ext cx="85581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Mississippian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0" name="Rectangle 255"/>
                <p:cNvSpPr>
                  <a:spLocks noChangeArrowheads="1"/>
                </p:cNvSpPr>
                <p:nvPr/>
              </p:nvSpPr>
              <p:spPr bwMode="auto">
                <a:xfrm>
                  <a:off x="824760" y="4211638"/>
                  <a:ext cx="588577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1" name="Rectangle 256"/>
                <p:cNvSpPr>
                  <a:spLocks noChangeArrowheads="1"/>
                </p:cNvSpPr>
                <p:nvPr/>
              </p:nvSpPr>
              <p:spPr bwMode="auto">
                <a:xfrm>
                  <a:off x="881910" y="4662488"/>
                  <a:ext cx="478730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Silurian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2" name="Rectangle 257"/>
                <p:cNvSpPr>
                  <a:spLocks noChangeArrowheads="1"/>
                </p:cNvSpPr>
                <p:nvPr/>
              </p:nvSpPr>
              <p:spPr bwMode="auto">
                <a:xfrm>
                  <a:off x="796185" y="5376863"/>
                  <a:ext cx="68202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Ordovician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3" name="Rectangle 258"/>
                <p:cNvSpPr>
                  <a:spLocks noChangeArrowheads="1"/>
                </p:cNvSpPr>
                <p:nvPr/>
              </p:nvSpPr>
              <p:spPr bwMode="auto">
                <a:xfrm>
                  <a:off x="818410" y="5956300"/>
                  <a:ext cx="603331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4" name="Rectangle 260"/>
                <p:cNvSpPr>
                  <a:spLocks noChangeArrowheads="1"/>
                </p:cNvSpPr>
                <p:nvPr/>
              </p:nvSpPr>
              <p:spPr bwMode="auto">
                <a:xfrm>
                  <a:off x="1142260" y="6386513"/>
                  <a:ext cx="7902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5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96323" y="439738"/>
                  <a:ext cx="35412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Series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6" name="Rectangle 262"/>
                <p:cNvSpPr>
                  <a:spLocks noChangeArrowheads="1"/>
                </p:cNvSpPr>
                <p:nvPr/>
              </p:nvSpPr>
              <p:spPr bwMode="auto">
                <a:xfrm>
                  <a:off x="1904260" y="822325"/>
                  <a:ext cx="34101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Ochoan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7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28060" y="1393825"/>
                  <a:ext cx="5557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Guadalupian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8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64573" y="2103438"/>
                  <a:ext cx="4934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Leonardian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9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16948" y="2503488"/>
                  <a:ext cx="5721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0" name="Rectangle 266"/>
                <p:cNvSpPr>
                  <a:spLocks noChangeArrowheads="1"/>
                </p:cNvSpPr>
                <p:nvPr/>
              </p:nvSpPr>
              <p:spPr bwMode="auto">
                <a:xfrm>
                  <a:off x="1931248" y="2686050"/>
                  <a:ext cx="36396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Virgilian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1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4098" y="2841625"/>
                  <a:ext cx="4852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Missourian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2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05834" y="2995613"/>
                  <a:ext cx="6235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Desmoinesian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3" name="Rectangle 269"/>
                <p:cNvSpPr>
                  <a:spLocks noChangeArrowheads="1"/>
                </p:cNvSpPr>
                <p:nvPr/>
              </p:nvSpPr>
              <p:spPr bwMode="auto">
                <a:xfrm>
                  <a:off x="1941669" y="3163216"/>
                  <a:ext cx="30986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4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93148" y="3332163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5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67748" y="3489325"/>
                  <a:ext cx="47381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Chesterian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6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93811" y="3624263"/>
                  <a:ext cx="6082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Meramecian –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Osagean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7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02660" y="3895725"/>
                  <a:ext cx="6410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Kinderhookian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8" name="Rectangle 275"/>
                <p:cNvSpPr>
                  <a:spLocks noChangeArrowheads="1"/>
                </p:cNvSpPr>
                <p:nvPr/>
              </p:nvSpPr>
              <p:spPr bwMode="auto">
                <a:xfrm>
                  <a:off x="1947123" y="4100513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9" name="Rectangle 276"/>
                <p:cNvSpPr>
                  <a:spLocks noChangeArrowheads="1"/>
                </p:cNvSpPr>
                <p:nvPr/>
              </p:nvSpPr>
              <p:spPr bwMode="auto">
                <a:xfrm>
                  <a:off x="1932835" y="4254500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0" name="Rectangle 277"/>
                <p:cNvSpPr>
                  <a:spLocks noChangeArrowheads="1"/>
                </p:cNvSpPr>
                <p:nvPr/>
              </p:nvSpPr>
              <p:spPr bwMode="auto">
                <a:xfrm>
                  <a:off x="1947123" y="4402138"/>
                  <a:ext cx="27051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Lower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1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21710" y="4554538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2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31235" y="4706938"/>
                  <a:ext cx="5000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3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21710" y="4862513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Alexandrian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4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20123" y="4994275"/>
                  <a:ext cx="55086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Cincinnatian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5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43935" y="5102225"/>
                  <a:ext cx="4951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Mohawkian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6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67748" y="5373688"/>
                  <a:ext cx="3754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Chazyan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7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5685" y="5661025"/>
                  <a:ext cx="4115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Canadian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8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62985" y="5783263"/>
                  <a:ext cx="38855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Ozarkian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9" name="Rectangle 286"/>
                <p:cNvSpPr>
                  <a:spLocks noChangeArrowheads="1"/>
                </p:cNvSpPr>
                <p:nvPr/>
              </p:nvSpPr>
              <p:spPr bwMode="auto">
                <a:xfrm>
                  <a:off x="1939185" y="5984875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10" name="Freeform 250"/>
                <p:cNvSpPr>
                  <a:spLocks/>
                </p:cNvSpPr>
                <p:nvPr/>
              </p:nvSpPr>
              <p:spPr bwMode="auto">
                <a:xfrm>
                  <a:off x="562823" y="369888"/>
                  <a:ext cx="1982787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4" name="Group 84"/>
              <p:cNvGrpSpPr>
                <a:grpSpLocks/>
              </p:cNvGrpSpPr>
              <p:nvPr/>
            </p:nvGrpSpPr>
            <p:grpSpPr bwMode="auto">
              <a:xfrm>
                <a:off x="3881438" y="369888"/>
                <a:ext cx="1184275" cy="6365875"/>
                <a:chOff x="1230891" y="369888"/>
                <a:chExt cx="1185069" cy="6365875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1240422" y="6192838"/>
                  <a:ext cx="1170771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6" name="Freeform 38"/>
                <p:cNvSpPr>
                  <a:spLocks/>
                </p:cNvSpPr>
                <p:nvPr/>
              </p:nvSpPr>
              <p:spPr bwMode="auto">
                <a:xfrm>
                  <a:off x="1240416" y="384175"/>
                  <a:ext cx="1160463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7" name="Rectangle 74"/>
                <p:cNvSpPr>
                  <a:spLocks noChangeArrowheads="1"/>
                </p:cNvSpPr>
                <p:nvPr/>
              </p:nvSpPr>
              <p:spPr bwMode="auto">
                <a:xfrm>
                  <a:off x="1242004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8" name="Rectangle 27"/>
                <p:cNvSpPr>
                  <a:spLocks noChangeArrowheads="1"/>
                </p:cNvSpPr>
                <p:nvPr/>
              </p:nvSpPr>
              <p:spPr bwMode="auto">
                <a:xfrm>
                  <a:off x="1245179" y="615156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45179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0" name="Freeform 29"/>
                <p:cNvSpPr>
                  <a:spLocks/>
                </p:cNvSpPr>
                <p:nvPr/>
              </p:nvSpPr>
              <p:spPr bwMode="auto">
                <a:xfrm>
                  <a:off x="1245179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1" name="Freeform 30"/>
                <p:cNvSpPr>
                  <a:spLocks/>
                </p:cNvSpPr>
                <p:nvPr/>
              </p:nvSpPr>
              <p:spPr bwMode="auto">
                <a:xfrm>
                  <a:off x="1245179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2" name="Rectangle 31"/>
                <p:cNvSpPr>
                  <a:spLocks noChangeArrowheads="1"/>
                </p:cNvSpPr>
                <p:nvPr/>
              </p:nvSpPr>
              <p:spPr bwMode="auto">
                <a:xfrm>
                  <a:off x="1245179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3" name="Rectangle 32"/>
                <p:cNvSpPr>
                  <a:spLocks noChangeArrowheads="1"/>
                </p:cNvSpPr>
                <p:nvPr/>
              </p:nvSpPr>
              <p:spPr bwMode="auto">
                <a:xfrm>
                  <a:off x="1245179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4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45179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5" name="Rectangle 199"/>
                <p:cNvSpPr>
                  <a:spLocks noChangeArrowheads="1"/>
                </p:cNvSpPr>
                <p:nvPr/>
              </p:nvSpPr>
              <p:spPr bwMode="auto">
                <a:xfrm>
                  <a:off x="1235654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7" name="Rectangle 201"/>
                <p:cNvSpPr>
                  <a:spLocks noChangeArrowheads="1"/>
                </p:cNvSpPr>
                <p:nvPr/>
              </p:nvSpPr>
              <p:spPr bwMode="auto">
                <a:xfrm>
                  <a:off x="1234066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232479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232479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232479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1" name="Rectangle 216"/>
                <p:cNvSpPr>
                  <a:spLocks noChangeArrowheads="1"/>
                </p:cNvSpPr>
                <p:nvPr/>
              </p:nvSpPr>
              <p:spPr bwMode="auto">
                <a:xfrm>
                  <a:off x="1235654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3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51554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4" name="Rectangle 223"/>
                <p:cNvSpPr>
                  <a:spLocks noChangeArrowheads="1"/>
                </p:cNvSpPr>
                <p:nvPr/>
              </p:nvSpPr>
              <p:spPr bwMode="auto">
                <a:xfrm>
                  <a:off x="1235654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5" name="Rectangle 224"/>
                <p:cNvSpPr>
                  <a:spLocks noChangeArrowheads="1"/>
                </p:cNvSpPr>
                <p:nvPr/>
              </p:nvSpPr>
              <p:spPr bwMode="auto">
                <a:xfrm>
                  <a:off x="1235654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6" name="Rectangle 225"/>
                <p:cNvSpPr>
                  <a:spLocks noChangeArrowheads="1"/>
                </p:cNvSpPr>
                <p:nvPr/>
              </p:nvSpPr>
              <p:spPr bwMode="auto">
                <a:xfrm>
                  <a:off x="1235654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7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8379" y="11953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8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8379" y="14112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0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51554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1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51554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2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51554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51554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5" name="Rectangle 380"/>
                <p:cNvSpPr>
                  <a:spLocks noChangeArrowheads="1"/>
                </p:cNvSpPr>
                <p:nvPr/>
              </p:nvSpPr>
              <p:spPr bwMode="auto">
                <a:xfrm>
                  <a:off x="1388158" y="390144"/>
                  <a:ext cx="98908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Delaware Basin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6" name="Rectangle 381"/>
                <p:cNvSpPr>
                  <a:spLocks noChangeArrowheads="1"/>
                </p:cNvSpPr>
                <p:nvPr/>
              </p:nvSpPr>
              <p:spPr bwMode="auto">
                <a:xfrm>
                  <a:off x="1464409" y="504825"/>
                  <a:ext cx="64311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7" name="Rectangle 383"/>
                <p:cNvSpPr>
                  <a:spLocks noChangeArrowheads="1"/>
                </p:cNvSpPr>
                <p:nvPr/>
              </p:nvSpPr>
              <p:spPr bwMode="auto">
                <a:xfrm>
                  <a:off x="1629029" y="2444750"/>
                  <a:ext cx="43967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8" name="Rectangle 384"/>
                <p:cNvSpPr>
                  <a:spLocks noChangeArrowheads="1"/>
                </p:cNvSpPr>
                <p:nvPr/>
              </p:nvSpPr>
              <p:spPr bwMode="auto">
                <a:xfrm>
                  <a:off x="1715611" y="2676214"/>
                  <a:ext cx="24936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9" name="Rectangle 385"/>
                <p:cNvSpPr>
                  <a:spLocks noChangeArrowheads="1"/>
                </p:cNvSpPr>
                <p:nvPr/>
              </p:nvSpPr>
              <p:spPr bwMode="auto">
                <a:xfrm>
                  <a:off x="1686359" y="2833941"/>
                  <a:ext cx="3346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0" name="Rectangle 386"/>
                <p:cNvSpPr>
                  <a:spLocks noChangeArrowheads="1"/>
                </p:cNvSpPr>
                <p:nvPr/>
              </p:nvSpPr>
              <p:spPr bwMode="auto">
                <a:xfrm>
                  <a:off x="1548391" y="2992438"/>
                  <a:ext cx="3067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1" name="Rectangle 387"/>
                <p:cNvSpPr>
                  <a:spLocks noChangeArrowheads="1"/>
                </p:cNvSpPr>
                <p:nvPr/>
              </p:nvSpPr>
              <p:spPr bwMode="auto">
                <a:xfrm>
                  <a:off x="1734976" y="3161506"/>
                  <a:ext cx="2542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2" name="Rectangle 389"/>
                <p:cNvSpPr>
                  <a:spLocks noChangeArrowheads="1"/>
                </p:cNvSpPr>
                <p:nvPr/>
              </p:nvSpPr>
              <p:spPr bwMode="auto">
                <a:xfrm>
                  <a:off x="1588079" y="3722688"/>
                  <a:ext cx="4774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3" name="Rectangle 391"/>
                <p:cNvSpPr>
                  <a:spLocks noChangeArrowheads="1"/>
                </p:cNvSpPr>
                <p:nvPr/>
              </p:nvSpPr>
              <p:spPr bwMode="auto">
                <a:xfrm>
                  <a:off x="1627766" y="4008438"/>
                  <a:ext cx="43311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4" name="Rectangle 392"/>
                <p:cNvSpPr>
                  <a:spLocks noChangeArrowheads="1"/>
                </p:cNvSpPr>
                <p:nvPr/>
              </p:nvSpPr>
              <p:spPr bwMode="auto">
                <a:xfrm>
                  <a:off x="1393748" y="4398963"/>
                  <a:ext cx="9287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5" name="Rectangle 393"/>
                <p:cNvSpPr>
                  <a:spLocks noChangeArrowheads="1"/>
                </p:cNvSpPr>
                <p:nvPr/>
              </p:nvSpPr>
              <p:spPr bwMode="auto">
                <a:xfrm>
                  <a:off x="1333423" y="4546421"/>
                  <a:ext cx="105489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6" name="Rectangle 394"/>
                <p:cNvSpPr>
                  <a:spLocks noChangeArrowheads="1"/>
                </p:cNvSpPr>
                <p:nvPr/>
              </p:nvSpPr>
              <p:spPr bwMode="auto">
                <a:xfrm>
                  <a:off x="1588079" y="4783138"/>
                  <a:ext cx="4790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7" name="Rectangle 395"/>
                <p:cNvSpPr>
                  <a:spLocks noChangeArrowheads="1"/>
                </p:cNvSpPr>
                <p:nvPr/>
              </p:nvSpPr>
              <p:spPr bwMode="auto">
                <a:xfrm>
                  <a:off x="1639582" y="4994777"/>
                  <a:ext cx="37733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8" name="Rectangle 396"/>
                <p:cNvSpPr>
                  <a:spLocks noChangeArrowheads="1"/>
                </p:cNvSpPr>
                <p:nvPr/>
              </p:nvSpPr>
              <p:spPr bwMode="auto">
                <a:xfrm>
                  <a:off x="1580158" y="5711825"/>
                  <a:ext cx="5102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69038" y="763588"/>
                  <a:ext cx="3166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0" name="Rectangle 410"/>
                <p:cNvSpPr>
                  <a:spLocks noChangeArrowheads="1"/>
                </p:cNvSpPr>
                <p:nvPr/>
              </p:nvSpPr>
              <p:spPr bwMode="auto">
                <a:xfrm>
                  <a:off x="1767789" y="1090613"/>
                  <a:ext cx="27561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Lamar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1" name="Rectangle 412"/>
                <p:cNvSpPr>
                  <a:spLocks noChangeArrowheads="1"/>
                </p:cNvSpPr>
                <p:nvPr/>
              </p:nvSpPr>
              <p:spPr bwMode="auto">
                <a:xfrm>
                  <a:off x="1606517" y="1496384"/>
                  <a:ext cx="6562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Cherry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2" name="Rectangle 413"/>
                <p:cNvSpPr>
                  <a:spLocks noChangeArrowheads="1"/>
                </p:cNvSpPr>
                <p:nvPr/>
              </p:nvSpPr>
              <p:spPr bwMode="auto">
                <a:xfrm>
                  <a:off x="1609562" y="1676400"/>
                  <a:ext cx="58240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Brushy Canyon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4" name="Rectangle 437"/>
                <p:cNvSpPr>
                  <a:spLocks noChangeArrowheads="1"/>
                </p:cNvSpPr>
                <p:nvPr/>
              </p:nvSpPr>
              <p:spPr bwMode="auto">
                <a:xfrm>
                  <a:off x="1711904" y="5116513"/>
                  <a:ext cx="31991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5" name="Rectangle 438"/>
                <p:cNvSpPr>
                  <a:spLocks noChangeArrowheads="1"/>
                </p:cNvSpPr>
                <p:nvPr/>
              </p:nvSpPr>
              <p:spPr bwMode="auto">
                <a:xfrm>
                  <a:off x="1473779" y="5207000"/>
                  <a:ext cx="30022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6" name="Rectangle 439"/>
                <p:cNvSpPr>
                  <a:spLocks noChangeArrowheads="1"/>
                </p:cNvSpPr>
                <p:nvPr/>
              </p:nvSpPr>
              <p:spPr bwMode="auto">
                <a:xfrm>
                  <a:off x="1473779" y="5314950"/>
                  <a:ext cx="2017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7" name="Rectangle 440"/>
                <p:cNvSpPr>
                  <a:spLocks noChangeArrowheads="1"/>
                </p:cNvSpPr>
                <p:nvPr/>
              </p:nvSpPr>
              <p:spPr bwMode="auto">
                <a:xfrm>
                  <a:off x="1473779" y="5422900"/>
                  <a:ext cx="2871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1119525" y="5314596"/>
                  <a:ext cx="378309" cy="110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9" name="Rectangle 442"/>
                <p:cNvSpPr>
                  <a:spLocks noChangeArrowheads="1"/>
                </p:cNvSpPr>
                <p:nvPr/>
              </p:nvSpPr>
              <p:spPr bwMode="auto">
                <a:xfrm>
                  <a:off x="1964316" y="5245100"/>
                  <a:ext cx="3297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0" name="Rectangle 443"/>
                <p:cNvSpPr>
                  <a:spLocks noChangeArrowheads="1"/>
                </p:cNvSpPr>
                <p:nvPr/>
              </p:nvSpPr>
              <p:spPr bwMode="auto">
                <a:xfrm>
                  <a:off x="1948441" y="5360988"/>
                  <a:ext cx="36913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1" name="Rectangle 444"/>
                <p:cNvSpPr>
                  <a:spLocks noChangeArrowheads="1"/>
                </p:cNvSpPr>
                <p:nvPr/>
              </p:nvSpPr>
              <p:spPr bwMode="auto">
                <a:xfrm>
                  <a:off x="1956379" y="5470525"/>
                  <a:ext cx="35764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2" name="Rectangle 445"/>
                <p:cNvSpPr>
                  <a:spLocks noChangeArrowheads="1"/>
                </p:cNvSpPr>
                <p:nvPr/>
              </p:nvSpPr>
              <p:spPr bwMode="auto">
                <a:xfrm>
                  <a:off x="1794454" y="5524500"/>
                  <a:ext cx="2395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403450" y="1994733"/>
                  <a:ext cx="29038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Bone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Spring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6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89582" y="2263788"/>
                  <a:ext cx="255931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877" name="Group 572"/>
                <p:cNvGrpSpPr>
                  <a:grpSpLocks/>
                </p:cNvGrpSpPr>
                <p:nvPr/>
              </p:nvGrpSpPr>
              <p:grpSpPr bwMode="auto">
                <a:xfrm>
                  <a:off x="1253116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92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8" name="Group 576"/>
                <p:cNvGrpSpPr>
                  <a:grpSpLocks/>
                </p:cNvGrpSpPr>
                <p:nvPr/>
              </p:nvGrpSpPr>
              <p:grpSpPr bwMode="auto">
                <a:xfrm>
                  <a:off x="1257879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9" name="Group 579"/>
                <p:cNvGrpSpPr>
                  <a:grpSpLocks/>
                </p:cNvGrpSpPr>
                <p:nvPr/>
              </p:nvGrpSpPr>
              <p:grpSpPr bwMode="auto">
                <a:xfrm>
                  <a:off x="1254704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92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0" name="Group 582"/>
                <p:cNvGrpSpPr>
                  <a:grpSpLocks/>
                </p:cNvGrpSpPr>
                <p:nvPr/>
              </p:nvGrpSpPr>
              <p:grpSpPr bwMode="auto">
                <a:xfrm>
                  <a:off x="1257879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1" name="Group 585"/>
                <p:cNvGrpSpPr>
                  <a:grpSpLocks/>
                </p:cNvGrpSpPr>
                <p:nvPr/>
              </p:nvGrpSpPr>
              <p:grpSpPr bwMode="auto">
                <a:xfrm>
                  <a:off x="1251529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2" name="Group 588"/>
                <p:cNvGrpSpPr>
                  <a:grpSpLocks/>
                </p:cNvGrpSpPr>
                <p:nvPr/>
              </p:nvGrpSpPr>
              <p:grpSpPr bwMode="auto">
                <a:xfrm>
                  <a:off x="1251529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91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3" name="Group 591"/>
                <p:cNvGrpSpPr>
                  <a:grpSpLocks/>
                </p:cNvGrpSpPr>
                <p:nvPr/>
              </p:nvGrpSpPr>
              <p:grpSpPr bwMode="auto">
                <a:xfrm>
                  <a:off x="1257879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1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885" name="Freeform 250"/>
                <p:cNvSpPr>
                  <a:spLocks/>
                </p:cNvSpPr>
                <p:nvPr/>
              </p:nvSpPr>
              <p:spPr bwMode="auto">
                <a:xfrm>
                  <a:off x="1230891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86" name="Rectangle 397"/>
                <p:cNvSpPr>
                  <a:spLocks noChangeArrowheads="1"/>
                </p:cNvSpPr>
                <p:nvPr/>
              </p:nvSpPr>
              <p:spPr bwMode="auto">
                <a:xfrm>
                  <a:off x="1569025" y="630238"/>
                  <a:ext cx="5249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7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2213" y="869950"/>
                  <a:ext cx="30022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429236" y="6300788"/>
                  <a:ext cx="79076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5391" y="1251744"/>
                  <a:ext cx="52990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Bell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0" name="Rectangle 209"/>
                <p:cNvSpPr>
                  <a:spLocks noChangeArrowheads="1"/>
                </p:cNvSpPr>
                <p:nvPr/>
              </p:nvSpPr>
              <p:spPr bwMode="auto">
                <a:xfrm>
                  <a:off x="1230891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238833" y="3625850"/>
                  <a:ext cx="1166006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1237245" y="2806700"/>
                  <a:ext cx="1173949" cy="476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1257896" y="2652713"/>
                  <a:ext cx="5798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832956" y="1775304"/>
                  <a:ext cx="0" cy="57102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1832956" y="2200275"/>
                  <a:ext cx="57347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16200000" flipH="1">
                  <a:off x="2118898" y="2366771"/>
                  <a:ext cx="0" cy="57188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897" name="Rectangle 270"/>
                <p:cNvSpPr>
                  <a:spLocks noChangeArrowheads="1"/>
                </p:cNvSpPr>
                <p:nvPr/>
              </p:nvSpPr>
              <p:spPr bwMode="auto">
                <a:xfrm>
                  <a:off x="1682587" y="3327400"/>
                  <a:ext cx="3330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8" name="Rectangle 388"/>
                <p:cNvSpPr>
                  <a:spLocks noChangeArrowheads="1"/>
                </p:cNvSpPr>
                <p:nvPr/>
              </p:nvSpPr>
              <p:spPr bwMode="auto">
                <a:xfrm>
                  <a:off x="1666344" y="3505314"/>
                  <a:ext cx="32155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Barnett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9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26229" y="3048000"/>
                  <a:ext cx="22476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0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59566" y="2974975"/>
                  <a:ext cx="15257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1913974" y="3051175"/>
                  <a:ext cx="474980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832956" y="2263775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1832956" y="200183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1832956" y="2074863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867263" y="1817857"/>
                  <a:ext cx="513504" cy="153888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Cutoff Member /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 / Avalon</a:t>
                  </a:r>
                  <a:endParaRPr kumimoji="0" lang="en-US" alt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6" name="Rectangle 466"/>
                <p:cNvSpPr>
                  <a:spLocks noChangeArrowheads="1"/>
                </p:cNvSpPr>
                <p:nvPr/>
              </p:nvSpPr>
              <p:spPr bwMode="auto">
                <a:xfrm>
                  <a:off x="1992179" y="1998365"/>
                  <a:ext cx="252650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1831368" y="213518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8" name="Rectangle 468"/>
                <p:cNvSpPr>
                  <a:spLocks noChangeArrowheads="1"/>
                </p:cNvSpPr>
                <p:nvPr/>
              </p:nvSpPr>
              <p:spPr bwMode="auto">
                <a:xfrm>
                  <a:off x="1872936" y="2193924"/>
                  <a:ext cx="246087" cy="76944"/>
                </a:xfrm>
                <a:prstGeom prst="rect">
                  <a:avLst/>
                </a:prstGeom>
                <a:solidFill>
                  <a:srgbClr val="66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9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0359" y="2119086"/>
                  <a:ext cx="265774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0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2342" y="2064599"/>
                  <a:ext cx="255931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1" name="Rectangle 466"/>
                <p:cNvSpPr>
                  <a:spLocks noChangeArrowheads="1"/>
                </p:cNvSpPr>
                <p:nvPr/>
              </p:nvSpPr>
              <p:spPr bwMode="auto">
                <a:xfrm>
                  <a:off x="2147672" y="2194359"/>
                  <a:ext cx="258121" cy="61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Stray Sd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2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60285" y="1686019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3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0053" y="981302"/>
                  <a:ext cx="30186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Castile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5" name="Group 200"/>
              <p:cNvGrpSpPr>
                <a:grpSpLocks/>
              </p:cNvGrpSpPr>
              <p:nvPr/>
            </p:nvGrpSpPr>
            <p:grpSpPr bwMode="auto">
              <a:xfrm>
                <a:off x="5060030" y="369888"/>
                <a:ext cx="1212183" cy="6365875"/>
                <a:chOff x="4626150" y="369872"/>
                <a:chExt cx="1212183" cy="6365875"/>
              </a:xfrm>
            </p:grpSpPr>
            <p:sp>
              <p:nvSpPr>
                <p:cNvPr id="106690" name="Rectangle 28"/>
                <p:cNvSpPr>
                  <a:spLocks noChangeArrowheads="1"/>
                </p:cNvSpPr>
                <p:nvPr/>
              </p:nvSpPr>
              <p:spPr bwMode="auto">
                <a:xfrm>
                  <a:off x="4640438" y="2652697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639770" y="6192822"/>
                  <a:ext cx="117475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2" name="Freeform 38"/>
                <p:cNvSpPr>
                  <a:spLocks/>
                </p:cNvSpPr>
                <p:nvPr/>
              </p:nvSpPr>
              <p:spPr bwMode="auto">
                <a:xfrm>
                  <a:off x="4626150" y="384159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3" name="Rectangle 74"/>
                <p:cNvSpPr>
                  <a:spLocks noChangeArrowheads="1"/>
                </p:cNvSpPr>
                <p:nvPr/>
              </p:nvSpPr>
              <p:spPr bwMode="auto">
                <a:xfrm>
                  <a:off x="4637263" y="619109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4" name="Rectangle 27"/>
                <p:cNvSpPr>
                  <a:spLocks noChangeArrowheads="1"/>
                </p:cNvSpPr>
                <p:nvPr/>
              </p:nvSpPr>
              <p:spPr bwMode="auto">
                <a:xfrm>
                  <a:off x="4639251" y="630222"/>
                  <a:ext cx="1158875" cy="2021647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5" name="Freeform 29"/>
                <p:cNvSpPr>
                  <a:spLocks/>
                </p:cNvSpPr>
                <p:nvPr/>
              </p:nvSpPr>
              <p:spPr bwMode="auto">
                <a:xfrm>
                  <a:off x="4640438" y="3470259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6" name="Freeform 30"/>
                <p:cNvSpPr>
                  <a:spLocks/>
                </p:cNvSpPr>
                <p:nvPr/>
              </p:nvSpPr>
              <p:spPr bwMode="auto">
                <a:xfrm>
                  <a:off x="4640438" y="4070334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7" name="Rectangle 31"/>
                <p:cNvSpPr>
                  <a:spLocks noChangeArrowheads="1"/>
                </p:cNvSpPr>
                <p:nvPr/>
              </p:nvSpPr>
              <p:spPr bwMode="auto">
                <a:xfrm>
                  <a:off x="4640438" y="4991084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8" name="Rectangle 32"/>
                <p:cNvSpPr>
                  <a:spLocks noChangeArrowheads="1"/>
                </p:cNvSpPr>
                <p:nvPr/>
              </p:nvSpPr>
              <p:spPr bwMode="auto">
                <a:xfrm>
                  <a:off x="4640438" y="5891197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9" name="Rectangle 198"/>
                <p:cNvSpPr>
                  <a:spLocks noChangeArrowheads="1"/>
                </p:cNvSpPr>
                <p:nvPr/>
              </p:nvSpPr>
              <p:spPr bwMode="auto">
                <a:xfrm>
                  <a:off x="4640438" y="619109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0" name="Rectangle 199"/>
                <p:cNvSpPr>
                  <a:spLocks noChangeArrowheads="1"/>
                </p:cNvSpPr>
                <p:nvPr/>
              </p:nvSpPr>
              <p:spPr bwMode="auto">
                <a:xfrm>
                  <a:off x="4630913" y="10826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1" name="Rectangle 200"/>
                <p:cNvSpPr>
                  <a:spLocks noChangeArrowheads="1"/>
                </p:cNvSpPr>
                <p:nvPr/>
              </p:nvSpPr>
              <p:spPr bwMode="auto">
                <a:xfrm>
                  <a:off x="4630913" y="163491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3" name="Rectangle 205"/>
                <p:cNvSpPr>
                  <a:spLocks noChangeArrowheads="1"/>
                </p:cNvSpPr>
                <p:nvPr/>
              </p:nvSpPr>
              <p:spPr bwMode="auto">
                <a:xfrm>
                  <a:off x="4627738" y="29654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4" name="Rectangle 207"/>
                <p:cNvSpPr>
                  <a:spLocks noChangeArrowheads="1"/>
                </p:cNvSpPr>
                <p:nvPr/>
              </p:nvSpPr>
              <p:spPr bwMode="auto">
                <a:xfrm>
                  <a:off x="4627738" y="32956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5" name="Rectangle 216"/>
                <p:cNvSpPr>
                  <a:spLocks noChangeArrowheads="1"/>
                </p:cNvSpPr>
                <p:nvPr/>
              </p:nvSpPr>
              <p:spPr bwMode="auto">
                <a:xfrm>
                  <a:off x="4630913" y="467517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846813" y="5203809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8" name="Rectangle 223"/>
                <p:cNvSpPr>
                  <a:spLocks noChangeArrowheads="1"/>
                </p:cNvSpPr>
                <p:nvPr/>
              </p:nvSpPr>
              <p:spPr bwMode="auto">
                <a:xfrm>
                  <a:off x="4630913" y="7397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9" name="Rectangle 224"/>
                <p:cNvSpPr>
                  <a:spLocks noChangeArrowheads="1"/>
                </p:cNvSpPr>
                <p:nvPr/>
              </p:nvSpPr>
              <p:spPr bwMode="auto">
                <a:xfrm>
                  <a:off x="4630913" y="8540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0" name="Rectangle 225"/>
                <p:cNvSpPr>
                  <a:spLocks noChangeArrowheads="1"/>
                </p:cNvSpPr>
                <p:nvPr/>
              </p:nvSpPr>
              <p:spPr bwMode="auto">
                <a:xfrm>
                  <a:off x="4630913" y="97312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4" name="Rectangle 234"/>
                <p:cNvSpPr>
                  <a:spLocks noChangeArrowheads="1"/>
                </p:cNvSpPr>
                <p:nvPr/>
              </p:nvSpPr>
              <p:spPr bwMode="auto">
                <a:xfrm>
                  <a:off x="4846813" y="5091097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5" name="Rectangle 235"/>
                <p:cNvSpPr>
                  <a:spLocks noChangeArrowheads="1"/>
                </p:cNvSpPr>
                <p:nvPr/>
              </p:nvSpPr>
              <p:spPr bwMode="auto">
                <a:xfrm>
                  <a:off x="4846813" y="5313347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6" name="Rectangle 236"/>
                <p:cNvSpPr>
                  <a:spLocks noChangeArrowheads="1"/>
                </p:cNvSpPr>
                <p:nvPr/>
              </p:nvSpPr>
              <p:spPr bwMode="auto">
                <a:xfrm>
                  <a:off x="4846813" y="5422884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7" name="Rectangle 237"/>
                <p:cNvSpPr>
                  <a:spLocks noChangeArrowheads="1"/>
                </p:cNvSpPr>
                <p:nvPr/>
              </p:nvSpPr>
              <p:spPr bwMode="auto">
                <a:xfrm>
                  <a:off x="4846813" y="5532422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1" name="Rectangle 380"/>
                <p:cNvSpPr>
                  <a:spLocks noChangeArrowheads="1"/>
                </p:cNvSpPr>
                <p:nvPr/>
              </p:nvSpPr>
              <p:spPr bwMode="auto">
                <a:xfrm>
                  <a:off x="4812808" y="394700"/>
                  <a:ext cx="1025525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CBP &amp; NW Shelf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2" name="Rectangle 381"/>
                <p:cNvSpPr>
                  <a:spLocks noChangeArrowheads="1"/>
                </p:cNvSpPr>
                <p:nvPr/>
              </p:nvSpPr>
              <p:spPr bwMode="auto">
                <a:xfrm>
                  <a:off x="4948413" y="504809"/>
                  <a:ext cx="64267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3" name="Rectangle 383"/>
                <p:cNvSpPr>
                  <a:spLocks noChangeArrowheads="1"/>
                </p:cNvSpPr>
                <p:nvPr/>
              </p:nvSpPr>
              <p:spPr bwMode="auto">
                <a:xfrm>
                  <a:off x="4707113" y="2486397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4" name="Rectangle 384"/>
                <p:cNvSpPr>
                  <a:spLocks noChangeArrowheads="1"/>
                </p:cNvSpPr>
                <p:nvPr/>
              </p:nvSpPr>
              <p:spPr bwMode="auto">
                <a:xfrm>
                  <a:off x="5088440" y="268336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5" name="Rectangle 385"/>
                <p:cNvSpPr>
                  <a:spLocks noChangeArrowheads="1"/>
                </p:cNvSpPr>
                <p:nvPr/>
              </p:nvSpPr>
              <p:spPr bwMode="auto">
                <a:xfrm>
                  <a:off x="5043063" y="283564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6" name="Rectangle 386"/>
                <p:cNvSpPr>
                  <a:spLocks noChangeArrowheads="1"/>
                </p:cNvSpPr>
                <p:nvPr/>
              </p:nvSpPr>
              <p:spPr bwMode="auto">
                <a:xfrm>
                  <a:off x="4943650" y="2992422"/>
                  <a:ext cx="3065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7" name="Rectangle 387"/>
                <p:cNvSpPr>
                  <a:spLocks noChangeArrowheads="1"/>
                </p:cNvSpPr>
                <p:nvPr/>
              </p:nvSpPr>
              <p:spPr bwMode="auto">
                <a:xfrm>
                  <a:off x="5075222" y="3162284"/>
                  <a:ext cx="2541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8" name="Rectangle 389"/>
                <p:cNvSpPr>
                  <a:spLocks noChangeArrowheads="1"/>
                </p:cNvSpPr>
                <p:nvPr/>
              </p:nvSpPr>
              <p:spPr bwMode="auto">
                <a:xfrm>
                  <a:off x="4983338" y="3722672"/>
                  <a:ext cx="4770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9" name="Rectangle 391"/>
                <p:cNvSpPr>
                  <a:spLocks noChangeArrowheads="1"/>
                </p:cNvSpPr>
                <p:nvPr/>
              </p:nvSpPr>
              <p:spPr bwMode="auto">
                <a:xfrm>
                  <a:off x="5023025" y="4008422"/>
                  <a:ext cx="4328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0" name="Rectangle 392"/>
                <p:cNvSpPr>
                  <a:spLocks noChangeArrowheads="1"/>
                </p:cNvSpPr>
                <p:nvPr/>
              </p:nvSpPr>
              <p:spPr bwMode="auto">
                <a:xfrm>
                  <a:off x="4834113" y="4398947"/>
                  <a:ext cx="9281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1" name="Rectangle 393"/>
                <p:cNvSpPr>
                  <a:spLocks noChangeArrowheads="1"/>
                </p:cNvSpPr>
                <p:nvPr/>
              </p:nvSpPr>
              <p:spPr bwMode="auto">
                <a:xfrm>
                  <a:off x="4709394" y="4539966"/>
                  <a:ext cx="10541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2" name="Rectangle 394"/>
                <p:cNvSpPr>
                  <a:spLocks noChangeArrowheads="1"/>
                </p:cNvSpPr>
                <p:nvPr/>
              </p:nvSpPr>
              <p:spPr bwMode="auto">
                <a:xfrm>
                  <a:off x="4983338" y="4783122"/>
                  <a:ext cx="4787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3" name="Rectangle 395"/>
                <p:cNvSpPr>
                  <a:spLocks noChangeArrowheads="1"/>
                </p:cNvSpPr>
                <p:nvPr/>
              </p:nvSpPr>
              <p:spPr bwMode="auto">
                <a:xfrm>
                  <a:off x="5024295" y="4987909"/>
                  <a:ext cx="3770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4" name="Rectangle 396"/>
                <p:cNvSpPr>
                  <a:spLocks noChangeArrowheads="1"/>
                </p:cNvSpPr>
                <p:nvPr/>
              </p:nvSpPr>
              <p:spPr bwMode="auto">
                <a:xfrm>
                  <a:off x="4975417" y="5711809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0963" y="763572"/>
                  <a:ext cx="3164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6" name="Rectangle 410"/>
                <p:cNvSpPr>
                  <a:spLocks noChangeArrowheads="1"/>
                </p:cNvSpPr>
                <p:nvPr/>
              </p:nvSpPr>
              <p:spPr bwMode="auto">
                <a:xfrm>
                  <a:off x="5153200" y="1090597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7" name="Rectangle 412"/>
                <p:cNvSpPr>
                  <a:spLocks noChangeArrowheads="1"/>
                </p:cNvSpPr>
                <p:nvPr/>
              </p:nvSpPr>
              <p:spPr bwMode="auto">
                <a:xfrm>
                  <a:off x="5148438" y="1414447"/>
                  <a:ext cx="28527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9" name="Rectangle 414"/>
                <p:cNvSpPr>
                  <a:spLocks noChangeArrowheads="1"/>
                </p:cNvSpPr>
                <p:nvPr/>
              </p:nvSpPr>
              <p:spPr bwMode="auto">
                <a:xfrm>
                  <a:off x="5015088" y="1304909"/>
                  <a:ext cx="5754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0" name="Rectangle 415"/>
                <p:cNvSpPr>
                  <a:spLocks noChangeArrowheads="1"/>
                </p:cNvSpPr>
                <p:nvPr/>
              </p:nvSpPr>
              <p:spPr bwMode="auto">
                <a:xfrm>
                  <a:off x="5089701" y="1520809"/>
                  <a:ext cx="4131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1" name="Rectangle 416"/>
                <p:cNvSpPr>
                  <a:spLocks noChangeArrowheads="1"/>
                </p:cNvSpPr>
                <p:nvPr/>
              </p:nvSpPr>
              <p:spPr bwMode="auto">
                <a:xfrm>
                  <a:off x="5089882" y="1990254"/>
                  <a:ext cx="296748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Glorieta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2" name="Rectangle 418"/>
                <p:cNvSpPr>
                  <a:spLocks noChangeArrowheads="1"/>
                </p:cNvSpPr>
                <p:nvPr/>
              </p:nvSpPr>
              <p:spPr bwMode="auto">
                <a:xfrm rot="16200000">
                  <a:off x="4639704" y="1437901"/>
                  <a:ext cx="184346" cy="188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Goat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Seep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3" name="Rectangle 420"/>
                <p:cNvSpPr>
                  <a:spLocks noChangeArrowheads="1"/>
                </p:cNvSpPr>
                <p:nvPr/>
              </p:nvSpPr>
              <p:spPr bwMode="auto">
                <a:xfrm rot="16200000">
                  <a:off x="4570555" y="1201214"/>
                  <a:ext cx="328616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Capitan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4" name="Rectangle 437"/>
                <p:cNvSpPr>
                  <a:spLocks noChangeArrowheads="1"/>
                </p:cNvSpPr>
                <p:nvPr/>
              </p:nvSpPr>
              <p:spPr bwMode="auto">
                <a:xfrm>
                  <a:off x="5107163" y="5116497"/>
                  <a:ext cx="319700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5" name="Rectangle 438"/>
                <p:cNvSpPr>
                  <a:spLocks noChangeArrowheads="1"/>
                </p:cNvSpPr>
                <p:nvPr/>
              </p:nvSpPr>
              <p:spPr bwMode="auto">
                <a:xfrm>
                  <a:off x="4869038" y="5206984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6" name="Rectangle 439"/>
                <p:cNvSpPr>
                  <a:spLocks noChangeArrowheads="1"/>
                </p:cNvSpPr>
                <p:nvPr/>
              </p:nvSpPr>
              <p:spPr bwMode="auto">
                <a:xfrm>
                  <a:off x="4869038" y="5314934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7" name="Rectangle 440"/>
                <p:cNvSpPr>
                  <a:spLocks noChangeArrowheads="1"/>
                </p:cNvSpPr>
                <p:nvPr/>
              </p:nvSpPr>
              <p:spPr bwMode="auto">
                <a:xfrm>
                  <a:off x="4869038" y="5422884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4514784" y="5314617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9" name="Rectangle 442"/>
                <p:cNvSpPr>
                  <a:spLocks noChangeArrowheads="1"/>
                </p:cNvSpPr>
                <p:nvPr/>
              </p:nvSpPr>
              <p:spPr bwMode="auto">
                <a:xfrm>
                  <a:off x="5359575" y="5245084"/>
                  <a:ext cx="32953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0" name="Rectangle 443"/>
                <p:cNvSpPr>
                  <a:spLocks noChangeArrowheads="1"/>
                </p:cNvSpPr>
                <p:nvPr/>
              </p:nvSpPr>
              <p:spPr bwMode="auto">
                <a:xfrm>
                  <a:off x="5343700" y="5360972"/>
                  <a:ext cx="36888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1" name="Rectangle 444"/>
                <p:cNvSpPr>
                  <a:spLocks noChangeArrowheads="1"/>
                </p:cNvSpPr>
                <p:nvPr/>
              </p:nvSpPr>
              <p:spPr bwMode="auto">
                <a:xfrm>
                  <a:off x="5351638" y="5470509"/>
                  <a:ext cx="35740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2" name="Rectangle 445"/>
                <p:cNvSpPr>
                  <a:spLocks noChangeArrowheads="1"/>
                </p:cNvSpPr>
                <p:nvPr/>
              </p:nvSpPr>
              <p:spPr bwMode="auto">
                <a:xfrm>
                  <a:off x="5189713" y="5524484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6" name="Group 572"/>
                <p:cNvGrpSpPr>
                  <a:grpSpLocks/>
                </p:cNvGrpSpPr>
                <p:nvPr/>
              </p:nvGrpSpPr>
              <p:grpSpPr bwMode="auto">
                <a:xfrm>
                  <a:off x="4648375" y="3448034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813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4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57" name="Rectangle 388"/>
                <p:cNvSpPr>
                  <a:spLocks noChangeArrowheads="1"/>
                </p:cNvSpPr>
                <p:nvPr/>
              </p:nvSpPr>
              <p:spPr bwMode="auto">
                <a:xfrm>
                  <a:off x="4813475" y="3486134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8" name="Group 576"/>
                <p:cNvGrpSpPr>
                  <a:grpSpLocks/>
                </p:cNvGrpSpPr>
                <p:nvPr/>
              </p:nvGrpSpPr>
              <p:grpSpPr bwMode="auto">
                <a:xfrm>
                  <a:off x="4653138" y="562290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11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2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59" name="Group 579"/>
                <p:cNvGrpSpPr>
                  <a:grpSpLocks/>
                </p:cNvGrpSpPr>
                <p:nvPr/>
              </p:nvGrpSpPr>
              <p:grpSpPr bwMode="auto">
                <a:xfrm>
                  <a:off x="4649963" y="5872147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809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0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0" name="Group 582"/>
                <p:cNvGrpSpPr>
                  <a:grpSpLocks/>
                </p:cNvGrpSpPr>
                <p:nvPr/>
              </p:nvGrpSpPr>
              <p:grpSpPr bwMode="auto">
                <a:xfrm>
                  <a:off x="4653138" y="616265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7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8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1" name="Group 585"/>
                <p:cNvGrpSpPr>
                  <a:grpSpLocks/>
                </p:cNvGrpSpPr>
                <p:nvPr/>
              </p:nvGrpSpPr>
              <p:grpSpPr bwMode="auto">
                <a:xfrm>
                  <a:off x="4646788" y="497203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5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6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2" name="Group 588"/>
                <p:cNvGrpSpPr>
                  <a:grpSpLocks/>
                </p:cNvGrpSpPr>
                <p:nvPr/>
              </p:nvGrpSpPr>
              <p:grpSpPr bwMode="auto">
                <a:xfrm>
                  <a:off x="4646788" y="4202097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803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4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3" name="Group 591"/>
                <p:cNvGrpSpPr>
                  <a:grpSpLocks/>
                </p:cNvGrpSpPr>
                <p:nvPr/>
              </p:nvGrpSpPr>
              <p:grpSpPr bwMode="auto">
                <a:xfrm>
                  <a:off x="4653138" y="435608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1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2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65" name="Freeform 250"/>
                <p:cNvSpPr>
                  <a:spLocks/>
                </p:cNvSpPr>
                <p:nvPr/>
              </p:nvSpPr>
              <p:spPr bwMode="auto">
                <a:xfrm>
                  <a:off x="4626150" y="369872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66" name="Rectangle 397"/>
                <p:cNvSpPr>
                  <a:spLocks noChangeArrowheads="1"/>
                </p:cNvSpPr>
                <p:nvPr/>
              </p:nvSpPr>
              <p:spPr bwMode="auto">
                <a:xfrm>
                  <a:off x="4930950" y="630222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7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4138" y="869934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8" name="Rectangle 260"/>
                <p:cNvSpPr>
                  <a:spLocks noChangeArrowheads="1"/>
                </p:cNvSpPr>
                <p:nvPr/>
              </p:nvSpPr>
              <p:spPr bwMode="auto">
                <a:xfrm>
                  <a:off x="4824759" y="6300772"/>
                  <a:ext cx="79023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9" name="Rectangle 397"/>
                <p:cNvSpPr>
                  <a:spLocks noChangeArrowheads="1"/>
                </p:cNvSpPr>
                <p:nvPr/>
              </p:nvSpPr>
              <p:spPr bwMode="auto">
                <a:xfrm>
                  <a:off x="5159550" y="1200134"/>
                  <a:ext cx="2442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4626150" y="3903647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4633420" y="3625834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4631833" y="2806684"/>
                  <a:ext cx="1160462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774" name="Rectangle 270"/>
                <p:cNvSpPr>
                  <a:spLocks noChangeArrowheads="1"/>
                </p:cNvSpPr>
                <p:nvPr/>
              </p:nvSpPr>
              <p:spPr bwMode="auto">
                <a:xfrm>
                  <a:off x="4729878" y="3321796"/>
                  <a:ext cx="1055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 (NW Shelf Only)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5" name="Rectangle 388"/>
                <p:cNvSpPr>
                  <a:spLocks noChangeArrowheads="1"/>
                </p:cNvSpPr>
                <p:nvPr/>
              </p:nvSpPr>
              <p:spPr bwMode="auto">
                <a:xfrm>
                  <a:off x="5364338" y="3482959"/>
                  <a:ext cx="3115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6" name="Rectangle 388"/>
                <p:cNvSpPr>
                  <a:spLocks noChangeArrowheads="1"/>
                </p:cNvSpPr>
                <p:nvPr/>
              </p:nvSpPr>
              <p:spPr bwMode="auto">
                <a:xfrm>
                  <a:off x="5080175" y="3555984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4636595" y="3559159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Freeform 291"/>
                <p:cNvSpPr/>
                <p:nvPr/>
              </p:nvSpPr>
              <p:spPr>
                <a:xfrm>
                  <a:off x="5208095" y="3484547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79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21488" y="3047984"/>
                  <a:ext cx="224610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80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54825" y="2974959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5308108" y="3051159"/>
                  <a:ext cx="474662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782" name="Straight Connector 29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47638" y="1082659"/>
                  <a:ext cx="4763" cy="55722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84" name="Straight Connector 29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30812" y="1863408"/>
                  <a:ext cx="683059" cy="301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787" name="Freeform 570"/>
                <p:cNvSpPr>
                  <a:spLocks/>
                </p:cNvSpPr>
                <p:nvPr/>
              </p:nvSpPr>
              <p:spPr bwMode="auto">
                <a:xfrm>
                  <a:off x="5206773" y="2629561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88" name="Freeform 570"/>
                <p:cNvSpPr>
                  <a:spLocks/>
                </p:cNvSpPr>
                <p:nvPr/>
              </p:nvSpPr>
              <p:spPr bwMode="auto">
                <a:xfrm>
                  <a:off x="4634786" y="2634888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6" name="Group 328"/>
              <p:cNvGrpSpPr>
                <a:grpSpLocks/>
              </p:cNvGrpSpPr>
              <p:nvPr/>
            </p:nvGrpSpPr>
            <p:grpSpPr bwMode="auto">
              <a:xfrm>
                <a:off x="6230018" y="369888"/>
                <a:ext cx="1310607" cy="6365875"/>
                <a:chOff x="7348156" y="369888"/>
                <a:chExt cx="1310609" cy="6365875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7363363" y="6192838"/>
                  <a:ext cx="115729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8" name="Freeform 38"/>
                <p:cNvSpPr>
                  <a:spLocks/>
                </p:cNvSpPr>
                <p:nvPr/>
              </p:nvSpPr>
              <p:spPr bwMode="auto">
                <a:xfrm>
                  <a:off x="7349076" y="384175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9" name="Rectangle 74"/>
                <p:cNvSpPr>
                  <a:spLocks noChangeArrowheads="1"/>
                </p:cNvSpPr>
                <p:nvPr/>
              </p:nvSpPr>
              <p:spPr bwMode="auto">
                <a:xfrm>
                  <a:off x="7360189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0" name="Rectangle 27"/>
                <p:cNvSpPr>
                  <a:spLocks noChangeArrowheads="1"/>
                </p:cNvSpPr>
                <p:nvPr/>
              </p:nvSpPr>
              <p:spPr bwMode="auto">
                <a:xfrm>
                  <a:off x="7363364" y="625475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1" name="Rectangle 28"/>
                <p:cNvSpPr>
                  <a:spLocks noChangeArrowheads="1"/>
                </p:cNvSpPr>
                <p:nvPr/>
              </p:nvSpPr>
              <p:spPr bwMode="auto">
                <a:xfrm>
                  <a:off x="7363364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2" name="Freeform 29"/>
                <p:cNvSpPr>
                  <a:spLocks/>
                </p:cNvSpPr>
                <p:nvPr/>
              </p:nvSpPr>
              <p:spPr bwMode="auto">
                <a:xfrm>
                  <a:off x="7363364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3" name="Freeform 30"/>
                <p:cNvSpPr>
                  <a:spLocks/>
                </p:cNvSpPr>
                <p:nvPr/>
              </p:nvSpPr>
              <p:spPr bwMode="auto">
                <a:xfrm>
                  <a:off x="7363364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4" name="Rectangle 31"/>
                <p:cNvSpPr>
                  <a:spLocks noChangeArrowheads="1"/>
                </p:cNvSpPr>
                <p:nvPr/>
              </p:nvSpPr>
              <p:spPr bwMode="auto">
                <a:xfrm>
                  <a:off x="7363364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5" name="Rectangle 32"/>
                <p:cNvSpPr>
                  <a:spLocks noChangeArrowheads="1"/>
                </p:cNvSpPr>
                <p:nvPr/>
              </p:nvSpPr>
              <p:spPr bwMode="auto">
                <a:xfrm>
                  <a:off x="7363364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6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63364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7" name="Rectangle 199"/>
                <p:cNvSpPr>
                  <a:spLocks noChangeArrowheads="1"/>
                </p:cNvSpPr>
                <p:nvPr/>
              </p:nvSpPr>
              <p:spPr bwMode="auto">
                <a:xfrm>
                  <a:off x="7353839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8" name="Rectangle 200"/>
                <p:cNvSpPr>
                  <a:spLocks noChangeArrowheads="1"/>
                </p:cNvSpPr>
                <p:nvPr/>
              </p:nvSpPr>
              <p:spPr bwMode="auto">
                <a:xfrm>
                  <a:off x="7353839" y="18589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9" name="Rectangle 201"/>
                <p:cNvSpPr>
                  <a:spLocks noChangeArrowheads="1"/>
                </p:cNvSpPr>
                <p:nvPr/>
              </p:nvSpPr>
              <p:spPr bwMode="auto">
                <a:xfrm>
                  <a:off x="7352251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0" name="Rectangle 205"/>
                <p:cNvSpPr>
                  <a:spLocks noChangeArrowheads="1"/>
                </p:cNvSpPr>
                <p:nvPr/>
              </p:nvSpPr>
              <p:spPr bwMode="auto">
                <a:xfrm>
                  <a:off x="7350664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1" name="Rectangle 206"/>
                <p:cNvSpPr>
                  <a:spLocks noChangeArrowheads="1"/>
                </p:cNvSpPr>
                <p:nvPr/>
              </p:nvSpPr>
              <p:spPr bwMode="auto">
                <a:xfrm>
                  <a:off x="7350664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2" name="Rectangle 207"/>
                <p:cNvSpPr>
                  <a:spLocks noChangeArrowheads="1"/>
                </p:cNvSpPr>
                <p:nvPr/>
              </p:nvSpPr>
              <p:spPr bwMode="auto">
                <a:xfrm>
                  <a:off x="7350664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3" name="Rectangle 216"/>
                <p:cNvSpPr>
                  <a:spLocks noChangeArrowheads="1"/>
                </p:cNvSpPr>
                <p:nvPr/>
              </p:nvSpPr>
              <p:spPr bwMode="auto">
                <a:xfrm>
                  <a:off x="7353839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5" name="Rectangle 219"/>
                <p:cNvSpPr>
                  <a:spLocks noChangeArrowheads="1"/>
                </p:cNvSpPr>
                <p:nvPr/>
              </p:nvSpPr>
              <p:spPr bwMode="auto">
                <a:xfrm>
                  <a:off x="7569739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6" name="Rectangle 223"/>
                <p:cNvSpPr>
                  <a:spLocks noChangeArrowheads="1"/>
                </p:cNvSpPr>
                <p:nvPr/>
              </p:nvSpPr>
              <p:spPr bwMode="auto">
                <a:xfrm>
                  <a:off x="7353839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7" name="Rectangle 224"/>
                <p:cNvSpPr>
                  <a:spLocks noChangeArrowheads="1"/>
                </p:cNvSpPr>
                <p:nvPr/>
              </p:nvSpPr>
              <p:spPr bwMode="auto">
                <a:xfrm>
                  <a:off x="7353839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8" name="Rectangle 225"/>
                <p:cNvSpPr>
                  <a:spLocks noChangeArrowheads="1"/>
                </p:cNvSpPr>
                <p:nvPr/>
              </p:nvSpPr>
              <p:spPr bwMode="auto">
                <a:xfrm>
                  <a:off x="7353839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1" name="Rectangle 228"/>
                <p:cNvSpPr>
                  <a:spLocks noChangeArrowheads="1"/>
                </p:cNvSpPr>
                <p:nvPr/>
              </p:nvSpPr>
              <p:spPr bwMode="auto">
                <a:xfrm>
                  <a:off x="7352251" y="1635125"/>
                  <a:ext cx="1169988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3" name="Rectangle 231"/>
                <p:cNvSpPr>
                  <a:spLocks noChangeArrowheads="1"/>
                </p:cNvSpPr>
                <p:nvPr/>
              </p:nvSpPr>
              <p:spPr bwMode="auto">
                <a:xfrm>
                  <a:off x="7358601" y="1998663"/>
                  <a:ext cx="1169988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4" name="Rectangle 233"/>
                <p:cNvSpPr>
                  <a:spLocks noChangeArrowheads="1"/>
                </p:cNvSpPr>
                <p:nvPr/>
              </p:nvSpPr>
              <p:spPr bwMode="auto">
                <a:xfrm>
                  <a:off x="7566564" y="2259013"/>
                  <a:ext cx="962025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5" name="Rectangle 234"/>
                <p:cNvSpPr>
                  <a:spLocks noChangeArrowheads="1"/>
                </p:cNvSpPr>
                <p:nvPr/>
              </p:nvSpPr>
              <p:spPr bwMode="auto">
                <a:xfrm>
                  <a:off x="7569739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6" name="Rectangle 235"/>
                <p:cNvSpPr>
                  <a:spLocks noChangeArrowheads="1"/>
                </p:cNvSpPr>
                <p:nvPr/>
              </p:nvSpPr>
              <p:spPr bwMode="auto">
                <a:xfrm>
                  <a:off x="7569739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7" name="Rectangle 236"/>
                <p:cNvSpPr>
                  <a:spLocks noChangeArrowheads="1"/>
                </p:cNvSpPr>
                <p:nvPr/>
              </p:nvSpPr>
              <p:spPr bwMode="auto">
                <a:xfrm>
                  <a:off x="7569739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8" name="Rectangle 237"/>
                <p:cNvSpPr>
                  <a:spLocks noChangeArrowheads="1"/>
                </p:cNvSpPr>
                <p:nvPr/>
              </p:nvSpPr>
              <p:spPr bwMode="auto">
                <a:xfrm>
                  <a:off x="7569739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3" name="Freeform 242"/>
                <p:cNvSpPr>
                  <a:spLocks/>
                </p:cNvSpPr>
                <p:nvPr/>
              </p:nvSpPr>
              <p:spPr bwMode="auto">
                <a:xfrm>
                  <a:off x="7993601" y="4986338"/>
                  <a:ext cx="531813" cy="65087"/>
                </a:xfrm>
                <a:custGeom>
                  <a:avLst/>
                  <a:gdLst>
                    <a:gd name="T0" fmla="*/ 0 w 251"/>
                    <a:gd name="T1" fmla="*/ 0 h 54"/>
                    <a:gd name="T2" fmla="*/ 0 w 251"/>
                    <a:gd name="T3" fmla="*/ 2147483647 h 54"/>
                    <a:gd name="T4" fmla="*/ 2147483647 w 251"/>
                    <a:gd name="T5" fmla="*/ 2147483647 h 54"/>
                    <a:gd name="T6" fmla="*/ 2147483647 w 251"/>
                    <a:gd name="T7" fmla="*/ 2147483647 h 54"/>
                    <a:gd name="T8" fmla="*/ 2147483647 w 251"/>
                    <a:gd name="T9" fmla="*/ 2147483647 h 54"/>
                    <a:gd name="T10" fmla="*/ 2147483647 w 251"/>
                    <a:gd name="T11" fmla="*/ 2147483647 h 54"/>
                    <a:gd name="T12" fmla="*/ 2147483647 w 251"/>
                    <a:gd name="T13" fmla="*/ 2147483647 h 54"/>
                    <a:gd name="T14" fmla="*/ 2147483647 w 251"/>
                    <a:gd name="T15" fmla="*/ 2147483647 h 54"/>
                    <a:gd name="T16" fmla="*/ 2147483647 w 251"/>
                    <a:gd name="T17" fmla="*/ 0 h 54"/>
                    <a:gd name="T18" fmla="*/ 0 w 251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1"/>
                    <a:gd name="T31" fmla="*/ 0 h 54"/>
                    <a:gd name="T32" fmla="*/ 251 w 251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1" h="54">
                      <a:moveTo>
                        <a:pt x="0" y="0"/>
                      </a:moveTo>
                      <a:lnTo>
                        <a:pt x="0" y="52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51" y="54"/>
                      </a:lnTo>
                      <a:lnTo>
                        <a:pt x="251" y="46"/>
                      </a:lnTo>
                      <a:lnTo>
                        <a:pt x="4" y="46"/>
                      </a:lnTo>
                      <a:lnTo>
                        <a:pt x="8" y="5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84" name="Rectangle 380"/>
                <p:cNvSpPr>
                  <a:spLocks noChangeArrowheads="1"/>
                </p:cNvSpPr>
                <p:nvPr/>
              </p:nvSpPr>
              <p:spPr bwMode="auto">
                <a:xfrm>
                  <a:off x="7571328" y="390144"/>
                  <a:ext cx="809625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Midland Basin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5" name="Rectangle 381"/>
                <p:cNvSpPr>
                  <a:spLocks noChangeArrowheads="1"/>
                </p:cNvSpPr>
                <p:nvPr/>
              </p:nvSpPr>
              <p:spPr bwMode="auto">
                <a:xfrm>
                  <a:off x="7671339" y="504825"/>
                  <a:ext cx="64268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6" name="Rectangle 383"/>
                <p:cNvSpPr>
                  <a:spLocks noChangeArrowheads="1"/>
                </p:cNvSpPr>
                <p:nvPr/>
              </p:nvSpPr>
              <p:spPr bwMode="auto">
                <a:xfrm>
                  <a:off x="7441944" y="2444750"/>
                  <a:ext cx="4393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7" name="Rectangle 384"/>
                <p:cNvSpPr>
                  <a:spLocks noChangeArrowheads="1"/>
                </p:cNvSpPr>
                <p:nvPr/>
              </p:nvSpPr>
              <p:spPr bwMode="auto">
                <a:xfrm>
                  <a:off x="7523441" y="268128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8" name="Rectangle 385"/>
                <p:cNvSpPr>
                  <a:spLocks noChangeArrowheads="1"/>
                </p:cNvSpPr>
                <p:nvPr/>
              </p:nvSpPr>
              <p:spPr bwMode="auto">
                <a:xfrm>
                  <a:off x="7482525" y="284480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9" name="Rectangle 386"/>
                <p:cNvSpPr>
                  <a:spLocks noChangeArrowheads="1"/>
                </p:cNvSpPr>
                <p:nvPr/>
              </p:nvSpPr>
              <p:spPr bwMode="auto">
                <a:xfrm>
                  <a:off x="7666576" y="2992438"/>
                  <a:ext cx="3065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0" name="Rectangle 387"/>
                <p:cNvSpPr>
                  <a:spLocks noChangeArrowheads="1"/>
                </p:cNvSpPr>
                <p:nvPr/>
              </p:nvSpPr>
              <p:spPr bwMode="auto">
                <a:xfrm>
                  <a:off x="7679276" y="3162300"/>
                  <a:ext cx="2541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1" name="Rectangle 389"/>
                <p:cNvSpPr>
                  <a:spLocks noChangeArrowheads="1"/>
                </p:cNvSpPr>
                <p:nvPr/>
              </p:nvSpPr>
              <p:spPr bwMode="auto">
                <a:xfrm>
                  <a:off x="7706264" y="3722688"/>
                  <a:ext cx="4770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2" name="Rectangle 391"/>
                <p:cNvSpPr>
                  <a:spLocks noChangeArrowheads="1"/>
                </p:cNvSpPr>
                <p:nvPr/>
              </p:nvSpPr>
              <p:spPr bwMode="auto">
                <a:xfrm>
                  <a:off x="7745951" y="4008438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3" name="Rectangle 392"/>
                <p:cNvSpPr>
                  <a:spLocks noChangeArrowheads="1"/>
                </p:cNvSpPr>
                <p:nvPr/>
              </p:nvSpPr>
              <p:spPr bwMode="auto">
                <a:xfrm>
                  <a:off x="7557039" y="4398963"/>
                  <a:ext cx="9281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4" name="Rectangle 393"/>
                <p:cNvSpPr>
                  <a:spLocks noChangeArrowheads="1"/>
                </p:cNvSpPr>
                <p:nvPr/>
              </p:nvSpPr>
              <p:spPr bwMode="auto">
                <a:xfrm>
                  <a:off x="7451637" y="4533542"/>
                  <a:ext cx="10541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5" name="Rectangle 394"/>
                <p:cNvSpPr>
                  <a:spLocks noChangeArrowheads="1"/>
                </p:cNvSpPr>
                <p:nvPr/>
              </p:nvSpPr>
              <p:spPr bwMode="auto">
                <a:xfrm>
                  <a:off x="7706264" y="4783138"/>
                  <a:ext cx="47873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6" name="Rectangle 395"/>
                <p:cNvSpPr>
                  <a:spLocks noChangeArrowheads="1"/>
                </p:cNvSpPr>
                <p:nvPr/>
              </p:nvSpPr>
              <p:spPr bwMode="auto">
                <a:xfrm>
                  <a:off x="7472901" y="4987925"/>
                  <a:ext cx="3770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7" name="Rectangle 396"/>
                <p:cNvSpPr>
                  <a:spLocks noChangeArrowheads="1"/>
                </p:cNvSpPr>
                <p:nvPr/>
              </p:nvSpPr>
              <p:spPr bwMode="auto">
                <a:xfrm>
                  <a:off x="7698343" y="5711825"/>
                  <a:ext cx="5098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8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3889" y="763588"/>
                  <a:ext cx="3164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9" name="Rectangle 410"/>
                <p:cNvSpPr>
                  <a:spLocks noChangeArrowheads="1"/>
                </p:cNvSpPr>
                <p:nvPr/>
              </p:nvSpPr>
              <p:spPr bwMode="auto">
                <a:xfrm>
                  <a:off x="7782661" y="1093745"/>
                  <a:ext cx="291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0" name="Rectangle 412"/>
                <p:cNvSpPr>
                  <a:spLocks noChangeArrowheads="1"/>
                </p:cNvSpPr>
                <p:nvPr/>
              </p:nvSpPr>
              <p:spPr bwMode="auto">
                <a:xfrm>
                  <a:off x="7814997" y="1414463"/>
                  <a:ext cx="28527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1" name="Rectangle 413"/>
                <p:cNvSpPr>
                  <a:spLocks noChangeArrowheads="1"/>
                </p:cNvSpPr>
                <p:nvPr/>
              </p:nvSpPr>
              <p:spPr bwMode="auto">
                <a:xfrm>
                  <a:off x="7706640" y="1695608"/>
                  <a:ext cx="50824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San Andres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2" name="Rectangle 414"/>
                <p:cNvSpPr>
                  <a:spLocks noChangeArrowheads="1"/>
                </p:cNvSpPr>
                <p:nvPr/>
              </p:nvSpPr>
              <p:spPr bwMode="auto">
                <a:xfrm>
                  <a:off x="7656594" y="1304925"/>
                  <a:ext cx="57546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3" name="Rectangle 415"/>
                <p:cNvSpPr>
                  <a:spLocks noChangeArrowheads="1"/>
                </p:cNvSpPr>
                <p:nvPr/>
              </p:nvSpPr>
              <p:spPr bwMode="auto">
                <a:xfrm>
                  <a:off x="7740602" y="1523957"/>
                  <a:ext cx="41315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7" name="Rectangle 437"/>
                <p:cNvSpPr>
                  <a:spLocks noChangeArrowheads="1"/>
                </p:cNvSpPr>
                <p:nvPr/>
              </p:nvSpPr>
              <p:spPr bwMode="auto">
                <a:xfrm>
                  <a:off x="7830089" y="5116513"/>
                  <a:ext cx="319701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8" name="Rectangle 438"/>
                <p:cNvSpPr>
                  <a:spLocks noChangeArrowheads="1"/>
                </p:cNvSpPr>
                <p:nvPr/>
              </p:nvSpPr>
              <p:spPr bwMode="auto">
                <a:xfrm>
                  <a:off x="7591964" y="5207000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9" name="Rectangle 439"/>
                <p:cNvSpPr>
                  <a:spLocks noChangeArrowheads="1"/>
                </p:cNvSpPr>
                <p:nvPr/>
              </p:nvSpPr>
              <p:spPr bwMode="auto">
                <a:xfrm>
                  <a:off x="7591964" y="5314950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0" name="Rectangle 440"/>
                <p:cNvSpPr>
                  <a:spLocks noChangeArrowheads="1"/>
                </p:cNvSpPr>
                <p:nvPr/>
              </p:nvSpPr>
              <p:spPr bwMode="auto">
                <a:xfrm>
                  <a:off x="7591964" y="5422900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1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7237710" y="5314633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2" name="Rectangle 442"/>
                <p:cNvSpPr>
                  <a:spLocks noChangeArrowheads="1"/>
                </p:cNvSpPr>
                <p:nvPr/>
              </p:nvSpPr>
              <p:spPr bwMode="auto">
                <a:xfrm>
                  <a:off x="8082501" y="5245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3" name="Rectangle 443"/>
                <p:cNvSpPr>
                  <a:spLocks noChangeArrowheads="1"/>
                </p:cNvSpPr>
                <p:nvPr/>
              </p:nvSpPr>
              <p:spPr bwMode="auto">
                <a:xfrm>
                  <a:off x="8066626" y="5360988"/>
                  <a:ext cx="36888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4" name="Rectangle 444"/>
                <p:cNvSpPr>
                  <a:spLocks noChangeArrowheads="1"/>
                </p:cNvSpPr>
                <p:nvPr/>
              </p:nvSpPr>
              <p:spPr bwMode="auto">
                <a:xfrm>
                  <a:off x="8074564" y="5470525"/>
                  <a:ext cx="357409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5" name="Rectangle 445"/>
                <p:cNvSpPr>
                  <a:spLocks noChangeArrowheads="1"/>
                </p:cNvSpPr>
                <p:nvPr/>
              </p:nvSpPr>
              <p:spPr bwMode="auto">
                <a:xfrm>
                  <a:off x="7912639" y="5524500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6" name="Rectangle 446"/>
                <p:cNvSpPr>
                  <a:spLocks noChangeArrowheads="1"/>
                </p:cNvSpPr>
                <p:nvPr/>
              </p:nvSpPr>
              <p:spPr bwMode="auto">
                <a:xfrm>
                  <a:off x="8055514" y="4991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Sylvan Sh.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9" name="Rectangle 464"/>
                <p:cNvSpPr>
                  <a:spLocks noChangeArrowheads="1"/>
                </p:cNvSpPr>
                <p:nvPr/>
              </p:nvSpPr>
              <p:spPr bwMode="auto">
                <a:xfrm>
                  <a:off x="7598849" y="1874838"/>
                  <a:ext cx="880720" cy="107722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Holt /Upper Leonard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0" name="Rectangle 466"/>
                <p:cNvSpPr>
                  <a:spLocks noChangeArrowheads="1"/>
                </p:cNvSpPr>
                <p:nvPr/>
              </p:nvSpPr>
              <p:spPr bwMode="auto">
                <a:xfrm>
                  <a:off x="7521519" y="2083511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Spraberry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1" name="Rectangle 468"/>
                <p:cNvSpPr>
                  <a:spLocks noChangeArrowheads="1"/>
                </p:cNvSpPr>
                <p:nvPr/>
              </p:nvSpPr>
              <p:spPr bwMode="auto">
                <a:xfrm>
                  <a:off x="7909464" y="2254250"/>
                  <a:ext cx="225425" cy="92333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Dean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2" name="Rectangle 469"/>
                <p:cNvSpPr>
                  <a:spLocks noChangeArrowheads="1"/>
                </p:cNvSpPr>
                <p:nvPr/>
              </p:nvSpPr>
              <p:spPr bwMode="auto">
                <a:xfrm>
                  <a:off x="7374476" y="1857375"/>
                  <a:ext cx="185738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Clear-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fork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4" name="Group 572"/>
                <p:cNvGrpSpPr>
                  <a:grpSpLocks/>
                </p:cNvGrpSpPr>
                <p:nvPr/>
              </p:nvGrpSpPr>
              <p:grpSpPr bwMode="auto">
                <a:xfrm>
                  <a:off x="7371301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68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25" name="Rectangle 388"/>
                <p:cNvSpPr>
                  <a:spLocks noChangeArrowheads="1"/>
                </p:cNvSpPr>
                <p:nvPr/>
              </p:nvSpPr>
              <p:spPr bwMode="auto">
                <a:xfrm>
                  <a:off x="7536401" y="3486150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6" name="Group 576"/>
                <p:cNvGrpSpPr>
                  <a:grpSpLocks/>
                </p:cNvGrpSpPr>
                <p:nvPr/>
              </p:nvGrpSpPr>
              <p:grpSpPr bwMode="auto">
                <a:xfrm>
                  <a:off x="7376064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7" name="Group 579"/>
                <p:cNvGrpSpPr>
                  <a:grpSpLocks/>
                </p:cNvGrpSpPr>
                <p:nvPr/>
              </p:nvGrpSpPr>
              <p:grpSpPr bwMode="auto">
                <a:xfrm>
                  <a:off x="7372889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68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8" name="Group 582"/>
                <p:cNvGrpSpPr>
                  <a:grpSpLocks/>
                </p:cNvGrpSpPr>
                <p:nvPr/>
              </p:nvGrpSpPr>
              <p:grpSpPr bwMode="auto">
                <a:xfrm>
                  <a:off x="7376064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9" name="Group 585"/>
                <p:cNvGrpSpPr>
                  <a:grpSpLocks/>
                </p:cNvGrpSpPr>
                <p:nvPr/>
              </p:nvGrpSpPr>
              <p:grpSpPr bwMode="auto">
                <a:xfrm>
                  <a:off x="7369714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0" name="Group 588"/>
                <p:cNvGrpSpPr>
                  <a:grpSpLocks/>
                </p:cNvGrpSpPr>
                <p:nvPr/>
              </p:nvGrpSpPr>
              <p:grpSpPr bwMode="auto">
                <a:xfrm>
                  <a:off x="7369714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67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1" name="Group 591"/>
                <p:cNvGrpSpPr>
                  <a:grpSpLocks/>
                </p:cNvGrpSpPr>
                <p:nvPr/>
              </p:nvGrpSpPr>
              <p:grpSpPr bwMode="auto">
                <a:xfrm>
                  <a:off x="7376064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7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33" name="Freeform 250"/>
                <p:cNvSpPr>
                  <a:spLocks/>
                </p:cNvSpPr>
                <p:nvPr/>
              </p:nvSpPr>
              <p:spPr bwMode="auto">
                <a:xfrm>
                  <a:off x="7349076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34" name="Rectangle 397"/>
                <p:cNvSpPr>
                  <a:spLocks noChangeArrowheads="1"/>
                </p:cNvSpPr>
                <p:nvPr/>
              </p:nvSpPr>
              <p:spPr bwMode="auto">
                <a:xfrm>
                  <a:off x="7653876" y="630238"/>
                  <a:ext cx="52463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7064" y="869950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6" name="Rectangle 260"/>
                <p:cNvSpPr>
                  <a:spLocks noChangeArrowheads="1"/>
                </p:cNvSpPr>
                <p:nvPr/>
              </p:nvSpPr>
              <p:spPr bwMode="auto">
                <a:xfrm>
                  <a:off x="7547685" y="6300788"/>
                  <a:ext cx="79023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7" name="Rectangle 397"/>
                <p:cNvSpPr>
                  <a:spLocks noChangeArrowheads="1"/>
                </p:cNvSpPr>
                <p:nvPr/>
              </p:nvSpPr>
              <p:spPr bwMode="auto">
                <a:xfrm>
                  <a:off x="7816714" y="1206413"/>
                  <a:ext cx="2442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8" name="Rectangle 209"/>
                <p:cNvSpPr>
                  <a:spLocks noChangeArrowheads="1"/>
                </p:cNvSpPr>
                <p:nvPr/>
              </p:nvSpPr>
              <p:spPr bwMode="auto">
                <a:xfrm>
                  <a:off x="7349076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2" name="Straight Connector 421"/>
                <p:cNvCxnSpPr/>
                <p:nvPr/>
              </p:nvCxnSpPr>
              <p:spPr>
                <a:xfrm>
                  <a:off x="7357013" y="3625850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/>
                <p:cNvCxnSpPr/>
                <p:nvPr/>
              </p:nvCxnSpPr>
              <p:spPr>
                <a:xfrm flipV="1">
                  <a:off x="7355426" y="2805113"/>
                  <a:ext cx="595313" cy="15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Connector 423"/>
                <p:cNvCxnSpPr/>
                <p:nvPr/>
              </p:nvCxnSpPr>
              <p:spPr>
                <a:xfrm rot="5400000">
                  <a:off x="7797545" y="2810669"/>
                  <a:ext cx="309563" cy="31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/>
                <p:cNvCxnSpPr/>
                <p:nvPr/>
              </p:nvCxnSpPr>
              <p:spPr>
                <a:xfrm>
                  <a:off x="7348156" y="2651869"/>
                  <a:ext cx="607346" cy="84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/>
                <p:cNvCxnSpPr/>
                <p:nvPr/>
              </p:nvCxnSpPr>
              <p:spPr>
                <a:xfrm>
                  <a:off x="7571326" y="1865313"/>
                  <a:ext cx="0" cy="137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44" name="Rectangle 383"/>
                <p:cNvSpPr>
                  <a:spLocks noChangeArrowheads="1"/>
                </p:cNvSpPr>
                <p:nvPr/>
              </p:nvSpPr>
              <p:spPr bwMode="auto">
                <a:xfrm>
                  <a:off x="8004657" y="2741608"/>
                  <a:ext cx="45413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D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001658"/>
                  <a:ext cx="195770" cy="77787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44414" y="2069740"/>
                  <a:ext cx="251152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0960" y="2160617"/>
                  <a:ext cx="11640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Lwr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282526" y="2146878"/>
                  <a:ext cx="172288" cy="61555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 Mill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2" name="Straight Connector 431"/>
                <p:cNvCxnSpPr/>
                <p:nvPr/>
              </p:nvCxnSpPr>
              <p:spPr>
                <a:xfrm rot="5400000">
                  <a:off x="7912639" y="2136775"/>
                  <a:ext cx="26035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8038052" y="2076450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>
                  <a:off x="8041227" y="2138363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6200000" flipH="1">
                  <a:off x="8236489" y="2366963"/>
                  <a:ext cx="0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6200000" flipH="1">
                  <a:off x="7795958" y="2505869"/>
                  <a:ext cx="312737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6200000" flipH="1">
                  <a:off x="8234108" y="2145507"/>
                  <a:ext cx="1587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5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76153" y="2352675"/>
                  <a:ext cx="582612" cy="77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A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2555" y="2432844"/>
                  <a:ext cx="37708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B</a:t>
                  </a:r>
                </a:p>
              </p:txBody>
            </p:sp>
            <p:sp>
              <p:nvSpPr>
                <p:cNvPr id="10665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51264" y="2501900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C1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47295" y="2574925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C2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9" name="Rectangle 270"/>
                <p:cNvSpPr>
                  <a:spLocks noChangeArrowheads="1"/>
                </p:cNvSpPr>
                <p:nvPr/>
              </p:nvSpPr>
              <p:spPr bwMode="auto">
                <a:xfrm>
                  <a:off x="7800772" y="3327400"/>
                  <a:ext cx="33281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0" name="Rectangle 388"/>
                <p:cNvSpPr>
                  <a:spLocks noChangeArrowheads="1"/>
                </p:cNvSpPr>
                <p:nvPr/>
              </p:nvSpPr>
              <p:spPr bwMode="auto">
                <a:xfrm>
                  <a:off x="8087264" y="3482975"/>
                  <a:ext cx="311504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1" name="Rectangle 388"/>
                <p:cNvSpPr>
                  <a:spLocks noChangeArrowheads="1"/>
                </p:cNvSpPr>
                <p:nvPr/>
              </p:nvSpPr>
              <p:spPr bwMode="auto">
                <a:xfrm>
                  <a:off x="7803101" y="3556000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5" name="Straight Connector 444"/>
                <p:cNvCxnSpPr/>
                <p:nvPr/>
              </p:nvCxnSpPr>
              <p:spPr>
                <a:xfrm>
                  <a:off x="7360188" y="3559175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6" name="Freeform 445"/>
                <p:cNvSpPr/>
                <p:nvPr/>
              </p:nvSpPr>
              <p:spPr>
                <a:xfrm>
                  <a:off x="7931689" y="3484563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64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2826" y="3136900"/>
                  <a:ext cx="27871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Bend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5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4414" y="3048000"/>
                  <a:ext cx="2246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9" name="Straight Connector 448"/>
                <p:cNvCxnSpPr/>
                <p:nvPr/>
              </p:nvCxnSpPr>
              <p:spPr>
                <a:xfrm flipV="1">
                  <a:off x="7955502" y="2509838"/>
                  <a:ext cx="554038" cy="47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67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77751" y="2974975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8" name="Rectangle 386"/>
                <p:cNvSpPr>
                  <a:spLocks noChangeArrowheads="1"/>
                </p:cNvSpPr>
                <p:nvPr/>
              </p:nvSpPr>
              <p:spPr bwMode="auto">
                <a:xfrm>
                  <a:off x="8066626" y="3209925"/>
                  <a:ext cx="3918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 &amp; 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2" name="Straight Connector 451"/>
                <p:cNvCxnSpPr/>
                <p:nvPr/>
              </p:nvCxnSpPr>
              <p:spPr>
                <a:xfrm>
                  <a:off x="8031702" y="3051175"/>
                  <a:ext cx="474663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8034877" y="3216275"/>
                  <a:ext cx="474663" cy="158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 flipV="1">
                  <a:off x="7950739" y="2571750"/>
                  <a:ext cx="554039" cy="476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72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198688"/>
                  <a:ext cx="323678" cy="61555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SPBY </a:t>
                  </a:r>
                  <a:r>
                    <a:rPr kumimoji="0" lang="en-US" altLang="en-US" sz="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</a:t>
                  </a:r>
                  <a:endParaRPr kumimoji="0" lang="en-US" alt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8223789" y="2198688"/>
                  <a:ext cx="30003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6503" name="Freeform 570"/>
            <p:cNvSpPr>
              <a:spLocks/>
            </p:cNvSpPr>
            <p:nvPr/>
          </p:nvSpPr>
          <p:spPr bwMode="auto">
            <a:xfrm>
              <a:off x="3325813" y="3124200"/>
              <a:ext cx="593725" cy="34925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4" name="Freeform 571"/>
            <p:cNvSpPr>
              <a:spLocks/>
            </p:cNvSpPr>
            <p:nvPr/>
          </p:nvSpPr>
          <p:spPr bwMode="auto">
            <a:xfrm>
              <a:off x="3881438" y="3119438"/>
              <a:ext cx="592137" cy="36512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5" name="Freeform 571"/>
            <p:cNvSpPr>
              <a:spLocks/>
            </p:cNvSpPr>
            <p:nvPr/>
          </p:nvSpPr>
          <p:spPr bwMode="auto">
            <a:xfrm>
              <a:off x="4006850" y="3197225"/>
              <a:ext cx="487363" cy="34925"/>
            </a:xfrm>
            <a:custGeom>
              <a:avLst/>
              <a:gdLst>
                <a:gd name="T0" fmla="*/ 0 w 9012"/>
                <a:gd name="T1" fmla="*/ 2147483647 h 10000"/>
                <a:gd name="T2" fmla="*/ 2147483647 w 9012"/>
                <a:gd name="T3" fmla="*/ 0 h 10000"/>
                <a:gd name="T4" fmla="*/ 2147483647 w 9012"/>
                <a:gd name="T5" fmla="*/ 2147483647 h 10000"/>
                <a:gd name="T6" fmla="*/ 2147483647 w 9012"/>
                <a:gd name="T7" fmla="*/ 0 h 10000"/>
                <a:gd name="T8" fmla="*/ 2147483647 w 9012"/>
                <a:gd name="T9" fmla="*/ 2147483647 h 10000"/>
                <a:gd name="T10" fmla="*/ 2147483647 w 9012"/>
                <a:gd name="T11" fmla="*/ 0 h 10000"/>
                <a:gd name="T12" fmla="*/ 2147483647 w 9012"/>
                <a:gd name="T13" fmla="*/ 2147483647 h 10000"/>
                <a:gd name="T14" fmla="*/ 2147483647 w 9012"/>
                <a:gd name="T15" fmla="*/ 0 h 10000"/>
                <a:gd name="T16" fmla="*/ 2147483647 w 9012"/>
                <a:gd name="T17" fmla="*/ 2147483647 h 10000"/>
                <a:gd name="T18" fmla="*/ 2147483647 w 9012"/>
                <a:gd name="T19" fmla="*/ 0 h 1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12" h="10000">
                  <a:moveTo>
                    <a:pt x="0" y="9667"/>
                  </a:moveTo>
                  <a:cubicBezTo>
                    <a:pt x="349" y="4667"/>
                    <a:pt x="697" y="0"/>
                    <a:pt x="1027" y="0"/>
                  </a:cubicBezTo>
                  <a:cubicBezTo>
                    <a:pt x="1356" y="0"/>
                    <a:pt x="1687" y="10000"/>
                    <a:pt x="2016" y="10000"/>
                  </a:cubicBezTo>
                  <a:cubicBezTo>
                    <a:pt x="2345" y="10000"/>
                    <a:pt x="2675" y="0"/>
                    <a:pt x="3004" y="0"/>
                  </a:cubicBezTo>
                  <a:cubicBezTo>
                    <a:pt x="3334" y="0"/>
                    <a:pt x="3663" y="10000"/>
                    <a:pt x="3992" y="10000"/>
                  </a:cubicBezTo>
                  <a:cubicBezTo>
                    <a:pt x="4322" y="10000"/>
                    <a:pt x="4613" y="0"/>
                    <a:pt x="4942" y="0"/>
                  </a:cubicBezTo>
                  <a:cubicBezTo>
                    <a:pt x="5272" y="0"/>
                    <a:pt x="5640" y="9667"/>
                    <a:pt x="5969" y="9667"/>
                  </a:cubicBezTo>
                  <a:cubicBezTo>
                    <a:pt x="6298" y="9667"/>
                    <a:pt x="6648" y="0"/>
                    <a:pt x="6977" y="0"/>
                  </a:cubicBezTo>
                  <a:cubicBezTo>
                    <a:pt x="7306" y="0"/>
                    <a:pt x="7636" y="9667"/>
                    <a:pt x="7965" y="9667"/>
                  </a:cubicBezTo>
                  <a:cubicBezTo>
                    <a:pt x="8295" y="9667"/>
                    <a:pt x="8682" y="0"/>
                    <a:pt x="9012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6" name="Freeform 571"/>
            <p:cNvSpPr>
              <a:spLocks/>
            </p:cNvSpPr>
            <p:nvPr/>
          </p:nvSpPr>
          <p:spPr bwMode="auto">
            <a:xfrm>
              <a:off x="3297238" y="3206750"/>
              <a:ext cx="431800" cy="34925"/>
            </a:xfrm>
            <a:custGeom>
              <a:avLst/>
              <a:gdLst>
                <a:gd name="T0" fmla="*/ 0 w 8838"/>
                <a:gd name="T1" fmla="*/ 2147483647 h 10000"/>
                <a:gd name="T2" fmla="*/ 2147483647 w 8838"/>
                <a:gd name="T3" fmla="*/ 0 h 10000"/>
                <a:gd name="T4" fmla="*/ 2147483647 w 8838"/>
                <a:gd name="T5" fmla="*/ 2147483647 h 10000"/>
                <a:gd name="T6" fmla="*/ 2147483647 w 8838"/>
                <a:gd name="T7" fmla="*/ 0 h 10000"/>
                <a:gd name="T8" fmla="*/ 2147483647 w 8838"/>
                <a:gd name="T9" fmla="*/ 2147483647 h 10000"/>
                <a:gd name="T10" fmla="*/ 2147483647 w 8838"/>
                <a:gd name="T11" fmla="*/ 0 h 10000"/>
                <a:gd name="T12" fmla="*/ 2147483647 w 8838"/>
                <a:gd name="T13" fmla="*/ 2147483647 h 10000"/>
                <a:gd name="T14" fmla="*/ 2147483647 w 8838"/>
                <a:gd name="T15" fmla="*/ 0 h 10000"/>
                <a:gd name="T16" fmla="*/ 2147483647 w 8838"/>
                <a:gd name="T17" fmla="*/ 2147483647 h 1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38" h="10000">
                  <a:moveTo>
                    <a:pt x="0" y="9667"/>
                  </a:moveTo>
                  <a:cubicBezTo>
                    <a:pt x="387" y="4667"/>
                    <a:pt x="773" y="0"/>
                    <a:pt x="1140" y="0"/>
                  </a:cubicBezTo>
                  <a:cubicBezTo>
                    <a:pt x="1505" y="0"/>
                    <a:pt x="1872" y="10000"/>
                    <a:pt x="2237" y="10000"/>
                  </a:cubicBezTo>
                  <a:cubicBezTo>
                    <a:pt x="2602" y="10000"/>
                    <a:pt x="2968" y="0"/>
                    <a:pt x="3333" y="0"/>
                  </a:cubicBezTo>
                  <a:cubicBezTo>
                    <a:pt x="3700" y="0"/>
                    <a:pt x="4065" y="10000"/>
                    <a:pt x="4430" y="10000"/>
                  </a:cubicBezTo>
                  <a:cubicBezTo>
                    <a:pt x="4796" y="10000"/>
                    <a:pt x="5119" y="0"/>
                    <a:pt x="5484" y="0"/>
                  </a:cubicBezTo>
                  <a:cubicBezTo>
                    <a:pt x="5850" y="0"/>
                    <a:pt x="6258" y="9667"/>
                    <a:pt x="6623" y="9667"/>
                  </a:cubicBezTo>
                  <a:cubicBezTo>
                    <a:pt x="6988" y="9667"/>
                    <a:pt x="7377" y="0"/>
                    <a:pt x="7742" y="0"/>
                  </a:cubicBezTo>
                  <a:cubicBezTo>
                    <a:pt x="8107" y="0"/>
                    <a:pt x="8473" y="9667"/>
                    <a:pt x="8838" y="966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Rectangle 447"/>
            <p:cNvSpPr>
              <a:spLocks noChangeArrowheads="1"/>
            </p:cNvSpPr>
            <p:nvPr/>
          </p:nvSpPr>
          <p:spPr bwMode="auto">
            <a:xfrm>
              <a:off x="2619737" y="5982837"/>
              <a:ext cx="21969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7" name="Rectangle 447"/>
            <p:cNvSpPr>
              <a:spLocks noChangeArrowheads="1"/>
            </p:cNvSpPr>
            <p:nvPr/>
          </p:nvSpPr>
          <p:spPr bwMode="auto">
            <a:xfrm>
              <a:off x="3755898" y="5978411"/>
              <a:ext cx="30986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Absent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9" name="Freeform 586"/>
            <p:cNvSpPr>
              <a:spLocks/>
            </p:cNvSpPr>
            <p:nvPr/>
          </p:nvSpPr>
          <p:spPr bwMode="auto">
            <a:xfrm>
              <a:off x="2131899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Freeform 587"/>
            <p:cNvSpPr>
              <a:spLocks/>
            </p:cNvSpPr>
            <p:nvPr/>
          </p:nvSpPr>
          <p:spPr bwMode="auto">
            <a:xfrm>
              <a:off x="2685583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 586"/>
            <p:cNvSpPr>
              <a:spLocks/>
            </p:cNvSpPr>
            <p:nvPr/>
          </p:nvSpPr>
          <p:spPr bwMode="auto">
            <a:xfrm>
              <a:off x="3314840" y="5073670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Freeform 587"/>
            <p:cNvSpPr>
              <a:spLocks/>
            </p:cNvSpPr>
            <p:nvPr/>
          </p:nvSpPr>
          <p:spPr bwMode="auto">
            <a:xfrm>
              <a:off x="3868524" y="5070062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 586"/>
            <p:cNvSpPr>
              <a:spLocks/>
            </p:cNvSpPr>
            <p:nvPr/>
          </p:nvSpPr>
          <p:spPr bwMode="auto">
            <a:xfrm>
              <a:off x="4490983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 587"/>
            <p:cNvSpPr>
              <a:spLocks/>
            </p:cNvSpPr>
            <p:nvPr/>
          </p:nvSpPr>
          <p:spPr bwMode="auto">
            <a:xfrm>
              <a:off x="5044667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Rectangle 241"/>
            <p:cNvSpPr>
              <a:spLocks noChangeArrowheads="1"/>
            </p:cNvSpPr>
            <p:nvPr/>
          </p:nvSpPr>
          <p:spPr bwMode="auto">
            <a:xfrm>
              <a:off x="4482203" y="6035675"/>
              <a:ext cx="117475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4" name="Rectangle 447"/>
            <p:cNvSpPr>
              <a:spLocks noChangeArrowheads="1"/>
            </p:cNvSpPr>
            <p:nvPr/>
          </p:nvSpPr>
          <p:spPr bwMode="auto">
            <a:xfrm>
              <a:off x="4883840" y="5924550"/>
              <a:ext cx="38855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Wilberns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5" name="Rectangle 448"/>
            <p:cNvSpPr>
              <a:spLocks noChangeArrowheads="1"/>
            </p:cNvSpPr>
            <p:nvPr/>
          </p:nvSpPr>
          <p:spPr bwMode="auto">
            <a:xfrm>
              <a:off x="4637447" y="6057900"/>
              <a:ext cx="93286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 / Hickory / Riley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136636" y="4497208"/>
              <a:ext cx="3514734" cy="48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/>
            <p:cNvCxnSpPr/>
            <p:nvPr/>
          </p:nvCxnSpPr>
          <p:spPr bwMode="auto">
            <a:xfrm>
              <a:off x="3610701" y="2075309"/>
              <a:ext cx="0" cy="31273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 bwMode="auto">
            <a:xfrm>
              <a:off x="3609203" y="2345585"/>
              <a:ext cx="870870" cy="2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 bwMode="auto">
            <a:xfrm flipV="1">
              <a:off x="3606913" y="2254251"/>
              <a:ext cx="2029080" cy="102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>
              <a:off x="3612821" y="2191341"/>
              <a:ext cx="868857" cy="23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 bwMode="auto">
            <a:xfrm flipV="1">
              <a:off x="3315125" y="2079466"/>
              <a:ext cx="1165082" cy="122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 bwMode="auto">
            <a:xfrm>
              <a:off x="3309785" y="2389208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 bwMode="auto">
            <a:xfrm flipV="1">
              <a:off x="3300838" y="2001998"/>
              <a:ext cx="1180675" cy="24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Rectangle 466"/>
            <p:cNvSpPr>
              <a:spLocks noChangeArrowheads="1"/>
            </p:cNvSpPr>
            <p:nvPr/>
          </p:nvSpPr>
          <p:spPr bwMode="auto">
            <a:xfrm>
              <a:off x="3810000" y="2373683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Wichita / Abo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" name="Rectangle 466"/>
            <p:cNvSpPr>
              <a:spLocks noChangeArrowheads="1"/>
            </p:cNvSpPr>
            <p:nvPr/>
          </p:nvSpPr>
          <p:spPr bwMode="auto">
            <a:xfrm>
              <a:off x="3817998" y="2340732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</a:t>
              </a:r>
              <a:r>
                <a:rPr kumimoji="0" lang="en-US" altLang="en-US" sz="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" name="Rectangle 464"/>
            <p:cNvSpPr>
              <a:spLocks noChangeArrowheads="1"/>
            </p:cNvSpPr>
            <p:nvPr/>
          </p:nvSpPr>
          <p:spPr bwMode="auto">
            <a:xfrm>
              <a:off x="3322208" y="2152520"/>
              <a:ext cx="28691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Yeso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4" name="Rectangle 466"/>
            <p:cNvSpPr>
              <a:spLocks noChangeArrowheads="1"/>
            </p:cNvSpPr>
            <p:nvPr/>
          </p:nvSpPr>
          <p:spPr bwMode="auto">
            <a:xfrm>
              <a:off x="3948659" y="2269058"/>
              <a:ext cx="214084" cy="92333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Tubb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5" name="Rectangle 466"/>
            <p:cNvSpPr>
              <a:spLocks noChangeArrowheads="1"/>
            </p:cNvSpPr>
            <p:nvPr/>
          </p:nvSpPr>
          <p:spPr bwMode="auto">
            <a:xfrm>
              <a:off x="3713925" y="2185418"/>
              <a:ext cx="625476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Middle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6" name="Rectangle 466"/>
            <p:cNvSpPr>
              <a:spLocks noChangeArrowheads="1"/>
            </p:cNvSpPr>
            <p:nvPr/>
          </p:nvSpPr>
          <p:spPr bwMode="auto">
            <a:xfrm>
              <a:off x="3735355" y="2106317"/>
              <a:ext cx="59624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47" name="Straight Connector 546"/>
            <p:cNvCxnSpPr/>
            <p:nvPr/>
          </p:nvCxnSpPr>
          <p:spPr bwMode="auto">
            <a:xfrm>
              <a:off x="3310364" y="2425102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/>
            <p:cNvCxnSpPr/>
            <p:nvPr/>
          </p:nvCxnSpPr>
          <p:spPr bwMode="auto">
            <a:xfrm>
              <a:off x="3811525" y="1864931"/>
              <a:ext cx="567" cy="1365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9" name="Rectangle 413"/>
            <p:cNvSpPr>
              <a:spLocks noChangeArrowheads="1"/>
            </p:cNvSpPr>
            <p:nvPr/>
          </p:nvSpPr>
          <p:spPr bwMode="auto">
            <a:xfrm>
              <a:off x="3889920" y="1901589"/>
              <a:ext cx="56726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Holt /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Leonard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0" name="Rectangle 413"/>
            <p:cNvSpPr>
              <a:spLocks noChangeArrowheads="1"/>
            </p:cNvSpPr>
            <p:nvPr/>
          </p:nvSpPr>
          <p:spPr bwMode="auto">
            <a:xfrm>
              <a:off x="3325976" y="1905965"/>
              <a:ext cx="496765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Lwr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1" name="Rectangle 413"/>
            <p:cNvSpPr>
              <a:spLocks noChangeArrowheads="1"/>
            </p:cNvSpPr>
            <p:nvPr/>
          </p:nvSpPr>
          <p:spPr bwMode="auto">
            <a:xfrm>
              <a:off x="3638077" y="1784404"/>
              <a:ext cx="57218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2" name="Freeform 570"/>
            <p:cNvSpPr>
              <a:spLocks/>
            </p:cNvSpPr>
            <p:nvPr/>
          </p:nvSpPr>
          <p:spPr bwMode="auto">
            <a:xfrm>
              <a:off x="3317836" y="1712908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Freeform 570"/>
            <p:cNvSpPr>
              <a:spLocks/>
            </p:cNvSpPr>
            <p:nvPr/>
          </p:nvSpPr>
          <p:spPr bwMode="auto">
            <a:xfrm>
              <a:off x="3885207" y="1712342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Rectangle 413"/>
            <p:cNvSpPr>
              <a:spLocks noChangeArrowheads="1"/>
            </p:cNvSpPr>
            <p:nvPr/>
          </p:nvSpPr>
          <p:spPr bwMode="auto">
            <a:xfrm>
              <a:off x="3663379" y="1647302"/>
              <a:ext cx="56890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985" name="Straight Connector 984"/>
            <p:cNvCxnSpPr/>
            <p:nvPr/>
          </p:nvCxnSpPr>
          <p:spPr>
            <a:xfrm flipV="1">
              <a:off x="3538113" y="1202844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/>
            <p:cNvCxnSpPr/>
            <p:nvPr/>
          </p:nvCxnSpPr>
          <p:spPr>
            <a:xfrm flipV="1">
              <a:off x="3527776" y="1308759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/>
            <p:cNvCxnSpPr/>
            <p:nvPr/>
          </p:nvCxnSpPr>
          <p:spPr>
            <a:xfrm flipV="1">
              <a:off x="3524244" y="1527650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/>
            <p:cNvCxnSpPr/>
            <p:nvPr/>
          </p:nvCxnSpPr>
          <p:spPr>
            <a:xfrm flipV="1">
              <a:off x="3294763" y="1415731"/>
              <a:ext cx="2357571" cy="23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/>
            <p:cNvCxnSpPr/>
            <p:nvPr/>
          </p:nvCxnSpPr>
          <p:spPr>
            <a:xfrm flipV="1">
              <a:off x="2133600" y="1773980"/>
              <a:ext cx="1185063" cy="26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>
            <a:xfrm flipH="1">
              <a:off x="2340324" y="1091161"/>
              <a:ext cx="11711" cy="6854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1" name="Rectangle 420"/>
            <p:cNvSpPr>
              <a:spLocks noChangeArrowheads="1"/>
            </p:cNvSpPr>
            <p:nvPr/>
          </p:nvSpPr>
          <p:spPr bwMode="auto">
            <a:xfrm rot="16200000">
              <a:off x="1938412" y="1317863"/>
              <a:ext cx="605821" cy="22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Delaware </a:t>
              </a: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Mtn</a:t>
              </a:r>
              <a:endParaRPr kumimoji="0" lang="en-US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Group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6656" y="6113337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43874" y="592345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>
            <a:off x="643874" y="6210777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>
            <a:off x="644610" y="5024338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>
            <a:off x="645346" y="455773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>
            <a:off x="646082" y="410214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Box 527"/>
          <p:cNvSpPr txBox="1"/>
          <p:nvPr/>
        </p:nvSpPr>
        <p:spPr>
          <a:xfrm>
            <a:off x="369439" y="581668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485</a:t>
            </a:r>
          </a:p>
        </p:txBody>
      </p:sp>
      <p:sp>
        <p:nvSpPr>
          <p:cNvPr id="529" name="TextBox 528"/>
          <p:cNvSpPr txBox="1"/>
          <p:nvPr/>
        </p:nvSpPr>
        <p:spPr>
          <a:xfrm>
            <a:off x="368458" y="4916616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444</a:t>
            </a:r>
          </a:p>
        </p:txBody>
      </p:sp>
      <p:sp>
        <p:nvSpPr>
          <p:cNvPr id="532" name="TextBox 531"/>
          <p:cNvSpPr txBox="1"/>
          <p:nvPr/>
        </p:nvSpPr>
        <p:spPr>
          <a:xfrm>
            <a:off x="368395" y="4453066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419</a:t>
            </a:r>
          </a:p>
        </p:txBody>
      </p:sp>
      <p:cxnSp>
        <p:nvCxnSpPr>
          <p:cNvPr id="534" name="Straight Connector 533"/>
          <p:cNvCxnSpPr/>
          <p:nvPr/>
        </p:nvCxnSpPr>
        <p:spPr>
          <a:xfrm>
            <a:off x="643874" y="350267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/>
          <p:nvPr/>
        </p:nvCxnSpPr>
        <p:spPr>
          <a:xfrm>
            <a:off x="643874" y="2682517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/>
          <p:nvPr/>
        </p:nvCxnSpPr>
        <p:spPr>
          <a:xfrm>
            <a:off x="649431" y="658293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TextBox 549"/>
          <p:cNvSpPr txBox="1"/>
          <p:nvPr/>
        </p:nvSpPr>
        <p:spPr>
          <a:xfrm>
            <a:off x="371100" y="399862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359</a:t>
            </a:r>
          </a:p>
        </p:txBody>
      </p:sp>
      <p:sp>
        <p:nvSpPr>
          <p:cNvPr id="551" name="TextBox 550"/>
          <p:cNvSpPr txBox="1"/>
          <p:nvPr/>
        </p:nvSpPr>
        <p:spPr>
          <a:xfrm>
            <a:off x="373805" y="3396406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323</a:t>
            </a:r>
          </a:p>
        </p:txBody>
      </p:sp>
      <p:sp>
        <p:nvSpPr>
          <p:cNvPr id="552" name="TextBox 551"/>
          <p:cNvSpPr txBox="1"/>
          <p:nvPr/>
        </p:nvSpPr>
        <p:spPr>
          <a:xfrm>
            <a:off x="371004" y="2578001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299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379411" y="550149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252</a:t>
            </a:r>
          </a:p>
        </p:txBody>
      </p:sp>
      <p:sp>
        <p:nvSpPr>
          <p:cNvPr id="554" name="TextBox 553"/>
          <p:cNvSpPr txBox="1"/>
          <p:nvPr/>
        </p:nvSpPr>
        <p:spPr>
          <a:xfrm>
            <a:off x="410121" y="366181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</a:t>
            </a:r>
          </a:p>
        </p:txBody>
      </p:sp>
      <p:sp>
        <p:nvSpPr>
          <p:cNvPr id="106513" name="Freeform 38"/>
          <p:cNvSpPr>
            <a:spLocks/>
          </p:cNvSpPr>
          <p:nvPr/>
        </p:nvSpPr>
        <p:spPr bwMode="auto">
          <a:xfrm>
            <a:off x="6096000" y="416571"/>
            <a:ext cx="3327400" cy="241300"/>
          </a:xfrm>
          <a:custGeom>
            <a:avLst/>
            <a:gdLst>
              <a:gd name="T0" fmla="*/ 2147483647 w 3109"/>
              <a:gd name="T1" fmla="*/ 2147483647 h 203"/>
              <a:gd name="T2" fmla="*/ 2147483647 w 3109"/>
              <a:gd name="T3" fmla="*/ 2147483647 h 203"/>
              <a:gd name="T4" fmla="*/ 2147483647 w 3109"/>
              <a:gd name="T5" fmla="*/ 2147483647 h 203"/>
              <a:gd name="T6" fmla="*/ 2147483647 w 3109"/>
              <a:gd name="T7" fmla="*/ 2147483647 h 203"/>
              <a:gd name="T8" fmla="*/ 2147483647 w 3109"/>
              <a:gd name="T9" fmla="*/ 2147483647 h 203"/>
              <a:gd name="T10" fmla="*/ 2147483647 w 3109"/>
              <a:gd name="T11" fmla="*/ 2147483647 h 203"/>
              <a:gd name="T12" fmla="*/ 2147483647 w 3109"/>
              <a:gd name="T13" fmla="*/ 2147483647 h 203"/>
              <a:gd name="T14" fmla="*/ 0 w 3109"/>
              <a:gd name="T15" fmla="*/ 2147483647 h 203"/>
              <a:gd name="T16" fmla="*/ 0 w 3109"/>
              <a:gd name="T17" fmla="*/ 0 h 203"/>
              <a:gd name="T18" fmla="*/ 2147483647 w 3109"/>
              <a:gd name="T19" fmla="*/ 0 h 203"/>
              <a:gd name="T20" fmla="*/ 2147483647 w 3109"/>
              <a:gd name="T21" fmla="*/ 0 h 203"/>
              <a:gd name="T22" fmla="*/ 2147483647 w 3109"/>
              <a:gd name="T23" fmla="*/ 0 h 203"/>
              <a:gd name="T24" fmla="*/ 2147483647 w 3109"/>
              <a:gd name="T25" fmla="*/ 0 h 203"/>
              <a:gd name="T26" fmla="*/ 2147483647 w 3109"/>
              <a:gd name="T27" fmla="*/ 0 h 203"/>
              <a:gd name="T28" fmla="*/ 2147483647 w 3109"/>
              <a:gd name="T29" fmla="*/ 0 h 203"/>
              <a:gd name="T30" fmla="*/ 2147483647 w 3109"/>
              <a:gd name="T31" fmla="*/ 0 h 203"/>
              <a:gd name="T32" fmla="*/ 2147483647 w 3109"/>
              <a:gd name="T33" fmla="*/ 2147483647 h 2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109"/>
              <a:gd name="T52" fmla="*/ 0 h 203"/>
              <a:gd name="T53" fmla="*/ 3109 w 3109"/>
              <a:gd name="T54" fmla="*/ 203 h 20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109" h="203">
                <a:moveTo>
                  <a:pt x="3109" y="203"/>
                </a:moveTo>
                <a:lnTo>
                  <a:pt x="2561" y="203"/>
                </a:lnTo>
                <a:lnTo>
                  <a:pt x="2014" y="203"/>
                </a:lnTo>
                <a:lnTo>
                  <a:pt x="1467" y="203"/>
                </a:lnTo>
                <a:lnTo>
                  <a:pt x="917" y="203"/>
                </a:lnTo>
                <a:lnTo>
                  <a:pt x="921" y="203"/>
                </a:lnTo>
                <a:lnTo>
                  <a:pt x="489" y="203"/>
                </a:lnTo>
                <a:lnTo>
                  <a:pt x="0" y="203"/>
                </a:lnTo>
                <a:lnTo>
                  <a:pt x="0" y="0"/>
                </a:lnTo>
                <a:lnTo>
                  <a:pt x="489" y="0"/>
                </a:lnTo>
                <a:lnTo>
                  <a:pt x="921" y="0"/>
                </a:lnTo>
                <a:lnTo>
                  <a:pt x="917" y="0"/>
                </a:lnTo>
                <a:lnTo>
                  <a:pt x="1467" y="0"/>
                </a:lnTo>
                <a:lnTo>
                  <a:pt x="2014" y="0"/>
                </a:lnTo>
                <a:lnTo>
                  <a:pt x="2561" y="0"/>
                </a:lnTo>
                <a:lnTo>
                  <a:pt x="3109" y="0"/>
                </a:lnTo>
                <a:lnTo>
                  <a:pt x="3109" y="203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1" name="Right Arrow 480"/>
          <p:cNvSpPr/>
          <p:nvPr/>
        </p:nvSpPr>
        <p:spPr bwMode="auto">
          <a:xfrm rot="10800000">
            <a:off x="6111875" y="3202634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2" name="Right Arrow 481"/>
          <p:cNvSpPr/>
          <p:nvPr/>
        </p:nvSpPr>
        <p:spPr bwMode="auto">
          <a:xfrm rot="10800000">
            <a:off x="6115050" y="3323284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3" name="Right Arrow 482"/>
          <p:cNvSpPr/>
          <p:nvPr/>
        </p:nvSpPr>
        <p:spPr bwMode="auto">
          <a:xfrm rot="10800000">
            <a:off x="6115050" y="3099446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4" name="Right Arrow 483"/>
          <p:cNvSpPr/>
          <p:nvPr/>
        </p:nvSpPr>
        <p:spPr bwMode="auto">
          <a:xfrm rot="10800000">
            <a:off x="6105525" y="2605734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525" name="Rectangle 397"/>
          <p:cNvSpPr>
            <a:spLocks noChangeArrowheads="1"/>
          </p:cNvSpPr>
          <p:nvPr/>
        </p:nvSpPr>
        <p:spPr bwMode="auto">
          <a:xfrm>
            <a:off x="6443237" y="2607795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Early WFMP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96" name="Straight Connector 495"/>
          <p:cNvCxnSpPr/>
          <p:nvPr/>
        </p:nvCxnSpPr>
        <p:spPr bwMode="auto">
          <a:xfrm>
            <a:off x="6078539" y="407047"/>
            <a:ext cx="3343275" cy="4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29" name="Rectangle 380"/>
          <p:cNvSpPr>
            <a:spLocks noChangeArrowheads="1"/>
          </p:cNvSpPr>
          <p:nvPr/>
        </p:nvSpPr>
        <p:spPr bwMode="auto">
          <a:xfrm>
            <a:off x="6807157" y="391204"/>
            <a:ext cx="17290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Tectonic Phase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0" name="Rectangle 397"/>
          <p:cNvSpPr>
            <a:spLocks noChangeArrowheads="1"/>
          </p:cNvSpPr>
          <p:nvPr/>
        </p:nvSpPr>
        <p:spPr bwMode="auto">
          <a:xfrm>
            <a:off x="6424186" y="3093569"/>
            <a:ext cx="238377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Strawn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1" name="Rectangle 397"/>
          <p:cNvSpPr>
            <a:spLocks noChangeArrowheads="1"/>
          </p:cNvSpPr>
          <p:nvPr/>
        </p:nvSpPr>
        <p:spPr bwMode="auto">
          <a:xfrm>
            <a:off x="6407298" y="3193427"/>
            <a:ext cx="208481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Atokan</a:t>
            </a: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2" name="Rectangle 397"/>
          <p:cNvSpPr>
            <a:spLocks noChangeArrowheads="1"/>
          </p:cNvSpPr>
          <p:nvPr/>
        </p:nvSpPr>
        <p:spPr bwMode="auto">
          <a:xfrm>
            <a:off x="6433947" y="3320124"/>
            <a:ext cx="1689526" cy="1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Morrow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5" name="Rectangle 397"/>
          <p:cNvSpPr>
            <a:spLocks noChangeArrowheads="1"/>
          </p:cNvSpPr>
          <p:nvPr/>
        </p:nvSpPr>
        <p:spPr bwMode="auto">
          <a:xfrm>
            <a:off x="6365757" y="2759738"/>
            <a:ext cx="2123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Penn. – Early Permian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Foreland Deformation</a:t>
            </a:r>
          </a:p>
        </p:txBody>
      </p:sp>
      <p:sp>
        <p:nvSpPr>
          <p:cNvPr id="106537" name="Rectangle 397"/>
          <p:cNvSpPr>
            <a:spLocks noChangeArrowheads="1"/>
          </p:cNvSpPr>
          <p:nvPr/>
        </p:nvSpPr>
        <p:spPr bwMode="auto">
          <a:xfrm>
            <a:off x="6284931" y="3990023"/>
            <a:ext cx="2348475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Tobosa Basin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(Middle Ordovician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 Mississippian)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Moderate Subsidence </a:t>
            </a:r>
          </a:p>
        </p:txBody>
      </p:sp>
      <p:sp>
        <p:nvSpPr>
          <p:cNvPr id="106539" name="Rectangle 397"/>
          <p:cNvSpPr>
            <a:spLocks noChangeArrowheads="1"/>
          </p:cNvSpPr>
          <p:nvPr/>
        </p:nvSpPr>
        <p:spPr bwMode="auto">
          <a:xfrm>
            <a:off x="6348354" y="1169095"/>
            <a:ext cx="21350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Post Orogenic Loading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Rapid Subsidence;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Onset of HC Generation</a:t>
            </a:r>
          </a:p>
        </p:txBody>
      </p:sp>
      <p:sp>
        <p:nvSpPr>
          <p:cNvPr id="530" name="Right Arrow 529"/>
          <p:cNvSpPr/>
          <p:nvPr/>
        </p:nvSpPr>
        <p:spPr bwMode="auto">
          <a:xfrm rot="10800000">
            <a:off x="6105525" y="6639571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1" name="Rectangle 397"/>
          <p:cNvSpPr>
            <a:spLocks noChangeArrowheads="1"/>
          </p:cNvSpPr>
          <p:nvPr/>
        </p:nvSpPr>
        <p:spPr bwMode="auto">
          <a:xfrm>
            <a:off x="6510509" y="6572798"/>
            <a:ext cx="245615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Grenville Orogeny (1.3 to 1.0 </a:t>
            </a:r>
            <a:r>
              <a:rPr kumimoji="0" lang="en-US" alt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" name="Right Arrow 501"/>
          <p:cNvSpPr/>
          <p:nvPr/>
        </p:nvSpPr>
        <p:spPr bwMode="auto">
          <a:xfrm rot="16200000">
            <a:off x="7178846" y="3671442"/>
            <a:ext cx="461853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5" name="Right Arrow 504"/>
          <p:cNvSpPr/>
          <p:nvPr/>
        </p:nvSpPr>
        <p:spPr bwMode="auto">
          <a:xfrm rot="5400000">
            <a:off x="7112079" y="5211094"/>
            <a:ext cx="614022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7" name="Rectangle 397"/>
          <p:cNvSpPr>
            <a:spLocks noChangeArrowheads="1"/>
          </p:cNvSpPr>
          <p:nvPr/>
        </p:nvSpPr>
        <p:spPr bwMode="auto">
          <a:xfrm>
            <a:off x="6297290" y="6243912"/>
            <a:ext cx="256298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Basement a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ssembly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breakup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Rodina s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upercontinent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5" name="Rectangle 397"/>
          <p:cNvSpPr>
            <a:spLocks noChangeArrowheads="1"/>
          </p:cNvSpPr>
          <p:nvPr/>
        </p:nvSpPr>
        <p:spPr bwMode="auto">
          <a:xfrm>
            <a:off x="6329313" y="4797067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(~ 150 million yrs. duration)</a:t>
            </a:r>
          </a:p>
        </p:txBody>
      </p:sp>
      <p:sp>
        <p:nvSpPr>
          <p:cNvPr id="556" name="Rectangle 397"/>
          <p:cNvSpPr>
            <a:spLocks noChangeArrowheads="1"/>
          </p:cNvSpPr>
          <p:nvPr/>
        </p:nvSpPr>
        <p:spPr bwMode="auto">
          <a:xfrm>
            <a:off x="6747549" y="3115169"/>
            <a:ext cx="1723365" cy="323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(~ 30 million yrs.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duration)</a:t>
            </a:r>
          </a:p>
        </p:txBody>
      </p:sp>
      <p:sp>
        <p:nvSpPr>
          <p:cNvPr id="557" name="Right Arrow 556"/>
          <p:cNvSpPr/>
          <p:nvPr/>
        </p:nvSpPr>
        <p:spPr bwMode="auto">
          <a:xfrm rot="16200000">
            <a:off x="7239855" y="936125"/>
            <a:ext cx="338371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9" name="Rectangle 397"/>
          <p:cNvSpPr>
            <a:spLocks noChangeArrowheads="1"/>
          </p:cNvSpPr>
          <p:nvPr/>
        </p:nvSpPr>
        <p:spPr bwMode="auto">
          <a:xfrm>
            <a:off x="6313817" y="1880207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 ~ 50 million yrs. duration 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78746" y="3486796"/>
            <a:ext cx="344031" cy="2720974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0" name="Rectangle 397"/>
          <p:cNvSpPr>
            <a:spLocks noChangeArrowheads="1"/>
          </p:cNvSpPr>
          <p:nvPr/>
        </p:nvSpPr>
        <p:spPr bwMode="auto">
          <a:xfrm rot="16200000">
            <a:off x="8507010" y="4722099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Passive Margin</a:t>
            </a:r>
          </a:p>
        </p:txBody>
      </p:sp>
      <p:sp>
        <p:nvSpPr>
          <p:cNvPr id="513" name="Rectangle 512"/>
          <p:cNvSpPr/>
          <p:nvPr/>
        </p:nvSpPr>
        <p:spPr>
          <a:xfrm>
            <a:off x="9079188" y="664222"/>
            <a:ext cx="344031" cy="282227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1" name="Rectangle 397"/>
          <p:cNvSpPr>
            <a:spLocks noChangeArrowheads="1"/>
          </p:cNvSpPr>
          <p:nvPr/>
        </p:nvSpPr>
        <p:spPr bwMode="auto">
          <a:xfrm rot="16200000">
            <a:off x="8513544" y="1915886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Active Margin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143312" y="2557440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/>
          <p:cNvCxnSpPr/>
          <p:nvPr/>
        </p:nvCxnSpPr>
        <p:spPr>
          <a:xfrm>
            <a:off x="6195917" y="256130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/>
          <p:cNvCxnSpPr/>
          <p:nvPr/>
        </p:nvCxnSpPr>
        <p:spPr>
          <a:xfrm>
            <a:off x="6248522" y="256285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/>
          <p:nvPr/>
        </p:nvCxnSpPr>
        <p:spPr>
          <a:xfrm>
            <a:off x="6301127" y="256439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>
            <a:off x="6353732" y="256362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>
            <a:off x="6406337" y="256052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6458942" y="255743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6511547" y="25566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/>
          <p:nvPr/>
        </p:nvCxnSpPr>
        <p:spPr>
          <a:xfrm>
            <a:off x="6564152" y="255588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/>
          <p:nvPr/>
        </p:nvCxnSpPr>
        <p:spPr>
          <a:xfrm>
            <a:off x="6616757" y="255510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/>
          <p:nvPr/>
        </p:nvCxnSpPr>
        <p:spPr>
          <a:xfrm>
            <a:off x="6669362" y="255665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/>
          <p:nvPr/>
        </p:nvCxnSpPr>
        <p:spPr>
          <a:xfrm>
            <a:off x="6721967" y="255819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>
            <a:off x="6774572" y="2559745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>
            <a:off x="6827177" y="25612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6879782" y="256283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/>
          <p:nvPr/>
        </p:nvCxnSpPr>
        <p:spPr>
          <a:xfrm>
            <a:off x="6932387" y="256206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/>
          <p:nvPr/>
        </p:nvCxnSpPr>
        <p:spPr>
          <a:xfrm>
            <a:off x="6984992" y="256128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>
            <a:off x="7037597" y="256051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>
            <a:off x="7090202" y="255973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>
            <a:off x="7142807" y="255896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/>
          <p:nvPr/>
        </p:nvCxnSpPr>
        <p:spPr>
          <a:xfrm>
            <a:off x="7195412" y="255818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7248017" y="255741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/>
          <p:nvPr/>
        </p:nvCxnSpPr>
        <p:spPr>
          <a:xfrm>
            <a:off x="7300622" y="255663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/>
          <p:nvPr/>
        </p:nvCxnSpPr>
        <p:spPr>
          <a:xfrm>
            <a:off x="7353227" y="255586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/>
          <p:nvPr/>
        </p:nvCxnSpPr>
        <p:spPr>
          <a:xfrm>
            <a:off x="7405832" y="255508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/>
          <p:nvPr/>
        </p:nvCxnSpPr>
        <p:spPr>
          <a:xfrm>
            <a:off x="7458437" y="255431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/>
          <p:cNvCxnSpPr/>
          <p:nvPr/>
        </p:nvCxnSpPr>
        <p:spPr>
          <a:xfrm>
            <a:off x="7511042" y="255817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/>
          <p:nvPr/>
        </p:nvCxnSpPr>
        <p:spPr>
          <a:xfrm>
            <a:off x="7563647" y="255740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 bwMode="auto">
          <a:xfrm>
            <a:off x="6087619" y="2612084"/>
            <a:ext cx="25479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 bwMode="auto">
          <a:xfrm>
            <a:off x="6086811" y="2564462"/>
            <a:ext cx="25487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88085" y="2504719"/>
            <a:ext cx="1313579" cy="11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2" name="Rectangle 397"/>
          <p:cNvSpPr>
            <a:spLocks noChangeArrowheads="1"/>
          </p:cNvSpPr>
          <p:nvPr/>
        </p:nvSpPr>
        <p:spPr bwMode="auto">
          <a:xfrm>
            <a:off x="7011973" y="2525793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mid – Wolfcamp unconformity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4333" y="634591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basin fill/termination</a:t>
            </a:r>
          </a:p>
        </p:txBody>
      </p:sp>
      <p:cxnSp>
        <p:nvCxnSpPr>
          <p:cNvPr id="592" name="Straight Connector 591"/>
          <p:cNvCxnSpPr/>
          <p:nvPr/>
        </p:nvCxnSpPr>
        <p:spPr bwMode="auto">
          <a:xfrm>
            <a:off x="6082103" y="5688676"/>
            <a:ext cx="299767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Rectangle 397"/>
          <p:cNvSpPr>
            <a:spLocks noChangeArrowheads="1"/>
          </p:cNvSpPr>
          <p:nvPr/>
        </p:nvSpPr>
        <p:spPr bwMode="auto">
          <a:xfrm>
            <a:off x="6492421" y="5750344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Great American Carbonate Bank</a:t>
            </a:r>
          </a:p>
        </p:txBody>
      </p:sp>
      <p:cxnSp>
        <p:nvCxnSpPr>
          <p:cNvPr id="506" name="Straight Connector 505"/>
          <p:cNvCxnSpPr/>
          <p:nvPr/>
        </p:nvCxnSpPr>
        <p:spPr bwMode="auto">
          <a:xfrm flipV="1">
            <a:off x="6082227" y="6208487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6084888" y="3486797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6088064" y="411163"/>
            <a:ext cx="3335337" cy="63531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4" name="Straight Connector 493"/>
          <p:cNvCxnSpPr/>
          <p:nvPr/>
        </p:nvCxnSpPr>
        <p:spPr bwMode="auto">
          <a:xfrm>
            <a:off x="6083301" y="657872"/>
            <a:ext cx="3338513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 bwMode="auto">
          <a:xfrm flipV="1">
            <a:off x="6090806" y="412164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Right Arrow 557"/>
          <p:cNvSpPr/>
          <p:nvPr/>
        </p:nvSpPr>
        <p:spPr bwMode="auto">
          <a:xfrm rot="5400000">
            <a:off x="7209110" y="2218526"/>
            <a:ext cx="402169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0" name="Rectangle 397"/>
          <p:cNvSpPr>
            <a:spLocks noChangeArrowheads="1"/>
          </p:cNvSpPr>
          <p:nvPr/>
        </p:nvSpPr>
        <p:spPr bwMode="auto">
          <a:xfrm>
            <a:off x="6390353" y="5919997"/>
            <a:ext cx="2482406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(Late Cambrian – Early Ordovician)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793720" y="4421380"/>
            <a:ext cx="2074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TOBOSA BASIN PHASE</a:t>
            </a:r>
          </a:p>
        </p:txBody>
      </p:sp>
      <p:sp>
        <p:nvSpPr>
          <p:cNvPr id="611" name="TextBox 610"/>
          <p:cNvSpPr txBox="1"/>
          <p:nvPr/>
        </p:nvSpPr>
        <p:spPr>
          <a:xfrm rot="16200000">
            <a:off x="7754398" y="1972916"/>
            <a:ext cx="21816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 BASIN PHASE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631208" y="675064"/>
            <a:ext cx="0" cy="5020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2B17F6-D17C-46C2-B549-CA227AA824D0}"/>
              </a:ext>
            </a:extLst>
          </p:cNvPr>
          <p:cNvSpPr txBox="1"/>
          <p:nvPr/>
        </p:nvSpPr>
        <p:spPr>
          <a:xfrm>
            <a:off x="10728820" y="6482403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(Reed and Waite, 2016)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D449C56A-BE9D-4388-B727-863FDF407344}"/>
              </a:ext>
            </a:extLst>
          </p:cNvPr>
          <p:cNvSpPr/>
          <p:nvPr/>
        </p:nvSpPr>
        <p:spPr>
          <a:xfrm>
            <a:off x="9596253" y="3285827"/>
            <a:ext cx="421691" cy="41980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58758-CCC6-4867-B1FB-21E26F15DFF3}"/>
              </a:ext>
            </a:extLst>
          </p:cNvPr>
          <p:cNvSpPr txBox="1"/>
          <p:nvPr/>
        </p:nvSpPr>
        <p:spPr>
          <a:xfrm>
            <a:off x="10167289" y="3145145"/>
            <a:ext cx="160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Big Transition”</a:t>
            </a:r>
          </a:p>
        </p:txBody>
      </p:sp>
    </p:spTree>
    <p:extLst>
      <p:ext uri="{BB962C8B-B14F-4D97-AF65-F5344CB8AC3E}">
        <p14:creationId xmlns:p14="http://schemas.microsoft.com/office/powerpoint/2010/main" val="798155089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47273"/>
            <a:ext cx="95934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 (Tobosa Basin)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199562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00485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661227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983884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98388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35826" y="16872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63191" y="1687262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2968395"/>
            <a:ext cx="6856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Ordovician to Late Mississippian – Tobosa 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6EB0-A91E-4B29-A4DC-B7498D7767D1}"/>
              </a:ext>
            </a:extLst>
          </p:cNvPr>
          <p:cNvSpPr txBox="1"/>
          <p:nvPr/>
        </p:nvSpPr>
        <p:spPr>
          <a:xfrm>
            <a:off x="735826" y="24208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B7BF87-B077-4E23-8E93-79B6FC2D1A61}"/>
              </a:ext>
            </a:extLst>
          </p:cNvPr>
          <p:cNvSpPr/>
          <p:nvPr/>
        </p:nvSpPr>
        <p:spPr>
          <a:xfrm>
            <a:off x="663191" y="242083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8" y="2515158"/>
            <a:ext cx="102118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Cambrian to Early Ordovician – Initial marine transgression and Great American Carbonate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8E9B-9062-40BB-9691-9B37571FC317}"/>
              </a:ext>
            </a:extLst>
          </p:cNvPr>
          <p:cNvSpPr txBox="1"/>
          <p:nvPr/>
        </p:nvSpPr>
        <p:spPr>
          <a:xfrm>
            <a:off x="735826" y="30909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DDD49-0B70-4621-832E-DB2DE568A753}"/>
              </a:ext>
            </a:extLst>
          </p:cNvPr>
          <p:cNvSpPr/>
          <p:nvPr/>
        </p:nvSpPr>
        <p:spPr>
          <a:xfrm>
            <a:off x="663191" y="3090998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B1ADF-8E2E-499A-9B13-B0B1D308282D}"/>
              </a:ext>
            </a:extLst>
          </p:cNvPr>
          <p:cNvSpPr txBox="1"/>
          <p:nvPr/>
        </p:nvSpPr>
        <p:spPr>
          <a:xfrm>
            <a:off x="735826" y="37043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52DB2-6565-4ACA-9D7C-3CAF8617DFC0}"/>
              </a:ext>
            </a:extLst>
          </p:cNvPr>
          <p:cNvSpPr/>
          <p:nvPr/>
        </p:nvSpPr>
        <p:spPr>
          <a:xfrm>
            <a:off x="663191" y="3704309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17F4E-042A-4857-A470-64B62303053A}"/>
              </a:ext>
            </a:extLst>
          </p:cNvPr>
          <p:cNvSpPr txBox="1"/>
          <p:nvPr/>
        </p:nvSpPr>
        <p:spPr>
          <a:xfrm>
            <a:off x="1353279" y="3561895"/>
            <a:ext cx="95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05C3B-F5AB-41B6-90F3-E3559CA72E77}"/>
              </a:ext>
            </a:extLst>
          </p:cNvPr>
          <p:cNvSpPr txBox="1"/>
          <p:nvPr/>
        </p:nvSpPr>
        <p:spPr>
          <a:xfrm>
            <a:off x="735826" y="43938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F482A4-EE87-4AAB-B9FF-05099FF25852}"/>
              </a:ext>
            </a:extLst>
          </p:cNvPr>
          <p:cNvSpPr/>
          <p:nvPr/>
        </p:nvSpPr>
        <p:spPr>
          <a:xfrm>
            <a:off x="663191" y="4393896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52544-543B-4736-A03D-E28D089F31F4}"/>
              </a:ext>
            </a:extLst>
          </p:cNvPr>
          <p:cNvSpPr txBox="1"/>
          <p:nvPr/>
        </p:nvSpPr>
        <p:spPr>
          <a:xfrm>
            <a:off x="1353279" y="4454668"/>
            <a:ext cx="9203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to late Permian Post-orogenic Rapid Subsidence / Sediment Loading Phase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10C806-7467-41BD-AB84-28AAF59ADE31}"/>
              </a:ext>
            </a:extLst>
          </p:cNvPr>
          <p:cNvSpPr txBox="1"/>
          <p:nvPr/>
        </p:nvSpPr>
        <p:spPr>
          <a:xfrm>
            <a:off x="1421390" y="5186617"/>
            <a:ext cx="3098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 – Permian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075B-44E5-41C2-998E-39EA6C0DDECE}"/>
              </a:ext>
            </a:extLst>
          </p:cNvPr>
          <p:cNvSpPr txBox="1"/>
          <p:nvPr/>
        </p:nvSpPr>
        <p:spPr>
          <a:xfrm>
            <a:off x="735826" y="51212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889094-47FC-439C-8175-5E0521EAE835}"/>
              </a:ext>
            </a:extLst>
          </p:cNvPr>
          <p:cNvSpPr/>
          <p:nvPr/>
        </p:nvSpPr>
        <p:spPr>
          <a:xfrm>
            <a:off x="663191" y="512126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61419F-6823-4331-AF27-5AF1C58B1A48}"/>
              </a:ext>
            </a:extLst>
          </p:cNvPr>
          <p:cNvSpPr/>
          <p:nvPr/>
        </p:nvSpPr>
        <p:spPr>
          <a:xfrm>
            <a:off x="330200" y="3637515"/>
            <a:ext cx="10820400" cy="6436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47980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30287"/>
            <a:ext cx="95934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 (Tobosa Basin)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355427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1015057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1015057"/>
            <a:ext cx="489737" cy="461664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35826" y="17184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63191" y="1718435"/>
            <a:ext cx="489737" cy="461664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2951409"/>
            <a:ext cx="5581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Ordovician to Late Mississippian – Tobosa 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6EB0-A91E-4B29-A4DC-B7498D7767D1}"/>
              </a:ext>
            </a:extLst>
          </p:cNvPr>
          <p:cNvSpPr txBox="1"/>
          <p:nvPr/>
        </p:nvSpPr>
        <p:spPr>
          <a:xfrm>
            <a:off x="735826" y="24520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B7BF87-B077-4E23-8E93-79B6FC2D1A61}"/>
              </a:ext>
            </a:extLst>
          </p:cNvPr>
          <p:cNvSpPr/>
          <p:nvPr/>
        </p:nvSpPr>
        <p:spPr>
          <a:xfrm>
            <a:off x="663191" y="2452007"/>
            <a:ext cx="489737" cy="461664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9" y="2498172"/>
            <a:ext cx="10107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Cambrian to Early Ordovician – Initial marine transgression and Great American Carbonate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8E9B-9062-40BB-9691-9B37571FC317}"/>
              </a:ext>
            </a:extLst>
          </p:cNvPr>
          <p:cNvSpPr txBox="1"/>
          <p:nvPr/>
        </p:nvSpPr>
        <p:spPr>
          <a:xfrm>
            <a:off x="735826" y="31221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DDD49-0B70-4621-832E-DB2DE568A753}"/>
              </a:ext>
            </a:extLst>
          </p:cNvPr>
          <p:cNvSpPr/>
          <p:nvPr/>
        </p:nvSpPr>
        <p:spPr>
          <a:xfrm>
            <a:off x="663191" y="3122171"/>
            <a:ext cx="489737" cy="461664"/>
          </a:xfrm>
          <a:prstGeom prst="ellipse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B1ADF-8E2E-499A-9B13-B0B1D308282D}"/>
              </a:ext>
            </a:extLst>
          </p:cNvPr>
          <p:cNvSpPr txBox="1"/>
          <p:nvPr/>
        </p:nvSpPr>
        <p:spPr>
          <a:xfrm>
            <a:off x="735826" y="38809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52DB2-6565-4ACA-9D7C-3CAF8617DFC0}"/>
              </a:ext>
            </a:extLst>
          </p:cNvPr>
          <p:cNvSpPr/>
          <p:nvPr/>
        </p:nvSpPr>
        <p:spPr>
          <a:xfrm>
            <a:off x="663191" y="3880956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17F4E-042A-4857-A470-64B62303053A}"/>
              </a:ext>
            </a:extLst>
          </p:cNvPr>
          <p:cNvSpPr txBox="1"/>
          <p:nvPr/>
        </p:nvSpPr>
        <p:spPr>
          <a:xfrm>
            <a:off x="1411341" y="3680630"/>
            <a:ext cx="95245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Two initial orogenic pulses (Early Penn. -- 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Morrowan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mid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late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First tectonic quiescence phase (Early Penn. – latest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early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Third orogenic pulse (Early Penn. – early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Second tectonic quiescence phase (mid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early Permian)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Fourth orogenic pulse (early Permian –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Wolfcampian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CB499EE-63A1-4C53-9533-2C9E800AE522}"/>
              </a:ext>
            </a:extLst>
          </p:cNvPr>
          <p:cNvSpPr/>
          <p:nvPr/>
        </p:nvSpPr>
        <p:spPr>
          <a:xfrm>
            <a:off x="9759476" y="3928593"/>
            <a:ext cx="270163" cy="1439189"/>
          </a:xfrm>
          <a:prstGeom prst="rightBrace">
            <a:avLst>
              <a:gd name="adj1" fmla="val 8333"/>
              <a:gd name="adj2" fmla="val 4863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79DA2-66D2-4409-B556-3D2D339C2734}"/>
              </a:ext>
            </a:extLst>
          </p:cNvPr>
          <p:cNvSpPr txBox="1"/>
          <p:nvPr/>
        </p:nvSpPr>
        <p:spPr>
          <a:xfrm>
            <a:off x="10211354" y="4278855"/>
            <a:ext cx="211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tectonic pulses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0CC71E-6B78-4787-B571-46E7619D886E}"/>
              </a:ext>
            </a:extLst>
          </p:cNvPr>
          <p:cNvSpPr txBox="1"/>
          <p:nvPr/>
        </p:nvSpPr>
        <p:spPr>
          <a:xfrm>
            <a:off x="10211355" y="4721451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periods of quiescence</a:t>
            </a:r>
          </a:p>
        </p:txBody>
      </p:sp>
    </p:spTree>
    <p:extLst>
      <p:ext uri="{BB962C8B-B14F-4D97-AF65-F5344CB8AC3E}">
        <p14:creationId xmlns:p14="http://schemas.microsoft.com/office/powerpoint/2010/main" val="2594757073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Box 2">
            <a:extLst>
              <a:ext uri="{FF2B5EF4-FFF2-40B4-BE49-F238E27FC236}">
                <a16:creationId xmlns:a16="http://schemas.microsoft.com/office/drawing/2014/main" id="{D0B01B17-8343-4C82-BD00-52ACE4A58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33" y="277731"/>
            <a:ext cx="9332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/>
              <a:t>Schematic diagrams illustrating structural evolution of the Permian Basin</a:t>
            </a:r>
          </a:p>
        </p:txBody>
      </p:sp>
      <p:sp>
        <p:nvSpPr>
          <p:cNvPr id="109572" name="TextBox 3">
            <a:extLst>
              <a:ext uri="{FF2B5EF4-FFF2-40B4-BE49-F238E27FC236}">
                <a16:creationId xmlns:a16="http://schemas.microsoft.com/office/drawing/2014/main" id="{501F2BAE-12E0-4082-AC72-670C4BC98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798" y="1016219"/>
            <a:ext cx="42844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err="1"/>
              <a:t>Intracratonic</a:t>
            </a:r>
            <a:r>
              <a:rPr lang="en-US" altLang="en-US" sz="1600" b="1" dirty="0"/>
              <a:t> Basin Phase –</a:t>
            </a:r>
          </a:p>
          <a:p>
            <a:pPr eaLnBrk="1" hangingPunct="1"/>
            <a:endParaRPr lang="en-US" altLang="en-US" sz="1600" b="1" dirty="0"/>
          </a:p>
          <a:p>
            <a:pPr eaLnBrk="1" hangingPunct="1"/>
            <a:r>
              <a:rPr lang="en-US" altLang="en-US" sz="1600" b="1" dirty="0"/>
              <a:t>Formation of Tobosa Basin</a:t>
            </a:r>
          </a:p>
          <a:p>
            <a:pPr eaLnBrk="1" hangingPunct="1"/>
            <a:r>
              <a:rPr lang="en-US" altLang="en-US" sz="1600" b="1" dirty="0"/>
              <a:t>    </a:t>
            </a:r>
            <a:r>
              <a:rPr lang="en-US" altLang="en-US" sz="1400" b="1" dirty="0"/>
              <a:t>(Early Ordovician through Mississippian)</a:t>
            </a:r>
            <a:endParaRPr lang="en-US" altLang="en-US" sz="1600" b="1" dirty="0"/>
          </a:p>
          <a:p>
            <a:pPr eaLnBrk="1" hangingPunct="1"/>
            <a:r>
              <a:rPr lang="en-US" altLang="en-US" sz="1600" b="1" dirty="0"/>
              <a:t>    </a:t>
            </a:r>
          </a:p>
        </p:txBody>
      </p:sp>
      <p:sp>
        <p:nvSpPr>
          <p:cNvPr id="109619" name="TextBox 14">
            <a:extLst>
              <a:ext uri="{FF2B5EF4-FFF2-40B4-BE49-F238E27FC236}">
                <a16:creationId xmlns:a16="http://schemas.microsoft.com/office/drawing/2014/main" id="{0F3B534A-53CF-47CF-B47A-83F81EF21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711" y="1097380"/>
            <a:ext cx="426430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cs typeface="Arial" panose="020B0604020202020204" pitchFamily="34" charset="0"/>
              </a:rPr>
              <a:t>Early Ordovician through Mississippian: 500 – 318 </a:t>
            </a:r>
            <a:r>
              <a:rPr lang="en-US" altLang="en-US" sz="1200" b="1" dirty="0" err="1">
                <a:cs typeface="Arial" panose="020B0604020202020204" pitchFamily="34" charset="0"/>
              </a:rPr>
              <a:t>mya</a:t>
            </a:r>
            <a:r>
              <a:rPr lang="en-US" altLang="en-US" sz="12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09620" name="TextBox 17">
            <a:extLst>
              <a:ext uri="{FF2B5EF4-FFF2-40B4-BE49-F238E27FC236}">
                <a16:creationId xmlns:a16="http://schemas.microsoft.com/office/drawing/2014/main" id="{448B7B31-ED16-4111-B796-2604E03FD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475" y="6495896"/>
            <a:ext cx="2066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/>
              <a:t>(Tim Reed, 1989, unpublished)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4E529B-9082-4541-A06C-4B44CD333760}"/>
              </a:ext>
            </a:extLst>
          </p:cNvPr>
          <p:cNvSpPr txBox="1"/>
          <p:nvPr/>
        </p:nvSpPr>
        <p:spPr bwMode="auto">
          <a:xfrm>
            <a:off x="1307647" y="3379302"/>
            <a:ext cx="56460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Early Pennsylvanian  (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Morrowan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to Earliest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  318 – 308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mya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9576" name="TextBox 3">
            <a:extLst>
              <a:ext uri="{FF2B5EF4-FFF2-40B4-BE49-F238E27FC236}">
                <a16:creationId xmlns:a16="http://schemas.microsoft.com/office/drawing/2014/main" id="{8AB15B82-3FCF-43FB-92D4-1BF59A595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179" y="3813372"/>
            <a:ext cx="3321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/>
              <a:t>Initial Orogenic Phases –</a:t>
            </a:r>
          </a:p>
          <a:p>
            <a:pPr eaLnBrk="1" hangingPunct="1"/>
            <a:r>
              <a:rPr lang="en-US" altLang="en-US" sz="1600" b="1" dirty="0"/>
              <a:t>    </a:t>
            </a:r>
            <a:r>
              <a:rPr lang="en-US" altLang="en-US" sz="1400" b="1" dirty="0"/>
              <a:t>(Early Pennsylvanian – </a:t>
            </a:r>
            <a:r>
              <a:rPr lang="en-US" altLang="en-US" sz="1400" b="1" dirty="0" err="1"/>
              <a:t>Morrowan</a:t>
            </a:r>
            <a:r>
              <a:rPr lang="en-US" altLang="en-US" sz="1400" b="1" dirty="0"/>
              <a:t> </a:t>
            </a:r>
          </a:p>
          <a:p>
            <a:pPr eaLnBrk="1" hangingPunct="1"/>
            <a:r>
              <a:rPr lang="en-US" altLang="en-US" sz="1400" b="1" dirty="0"/>
              <a:t>      To Earliest </a:t>
            </a:r>
            <a:r>
              <a:rPr lang="en-US" altLang="en-US" sz="1400" b="1" dirty="0" err="1"/>
              <a:t>Desmoinesian</a:t>
            </a:r>
            <a:r>
              <a:rPr lang="en-US" altLang="en-US" sz="1400" b="1" dirty="0"/>
              <a:t>)</a:t>
            </a:r>
            <a:r>
              <a:rPr lang="en-US" altLang="en-US" sz="1600" b="1" dirty="0"/>
              <a:t>    </a:t>
            </a: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2E4A3C67-291F-4AB9-B5C3-5AB3AE1F3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937" y="5421838"/>
            <a:ext cx="6332887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</a:rPr>
              <a:t>Initial phases of uplift due to NE-SW compression</a:t>
            </a:r>
            <a:endParaRPr lang="en-US" sz="1400" b="1" dirty="0">
              <a:latin typeface="+mj-lt"/>
            </a:endParaRP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 Erosion of Central Basin Uplift &amp; Pennsylvanian detrital deposition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 Carbonate deposition during intermittent periods of minimal compression</a:t>
            </a:r>
          </a:p>
          <a:p>
            <a:pPr lvl="1">
              <a:buClr>
                <a:srgbClr val="C00000"/>
              </a:buClr>
              <a:defRPr/>
            </a:pPr>
            <a:r>
              <a:rPr lang="en-US" sz="1400" b="1" dirty="0">
                <a:latin typeface="+mj-lt"/>
              </a:rPr>
              <a:t>      (tectonic quiescence)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DD06B-4892-47BA-BC1F-41599041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3" y="1309986"/>
            <a:ext cx="7051403" cy="1318683"/>
          </a:xfrm>
          <a:prstGeom prst="rect">
            <a:avLst/>
          </a:prstGeom>
        </p:spPr>
      </p:pic>
      <p:sp>
        <p:nvSpPr>
          <p:cNvPr id="59" name="TextBox 7">
            <a:extLst>
              <a:ext uri="{FF2B5EF4-FFF2-40B4-BE49-F238E27FC236}">
                <a16:creationId xmlns:a16="http://schemas.microsoft.com/office/drawing/2014/main" id="{87135DD2-3E20-466E-9FBC-349CA0677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179" y="2126397"/>
            <a:ext cx="4482821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Broad, bowl-shaped sag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Dominated by shallow water platform carbonate</a:t>
            </a:r>
          </a:p>
          <a:p>
            <a:pPr lvl="1">
              <a:buClr>
                <a:srgbClr val="C00000"/>
              </a:buClr>
              <a:defRPr/>
            </a:pPr>
            <a:r>
              <a:rPr lang="en-US" sz="1400" b="1" dirty="0">
                <a:latin typeface="+mj-lt"/>
              </a:rPr>
              <a:t>   deposition with periodic sand and shale input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584A6-DCBC-430C-9E9A-E153648E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9" y="3760021"/>
            <a:ext cx="7131751" cy="1577679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1FF9A52-C8C6-439C-AEF9-29BF0221A6C5}"/>
              </a:ext>
            </a:extLst>
          </p:cNvPr>
          <p:cNvCxnSpPr>
            <a:cxnSpLocks/>
          </p:cNvCxnSpPr>
          <p:nvPr/>
        </p:nvCxnSpPr>
        <p:spPr>
          <a:xfrm>
            <a:off x="264063" y="3003985"/>
            <a:ext cx="115201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E53C82-6F23-474A-8A17-69326244FE62}"/>
              </a:ext>
            </a:extLst>
          </p:cNvPr>
          <p:cNvSpPr txBox="1"/>
          <p:nvPr/>
        </p:nvSpPr>
        <p:spPr>
          <a:xfrm>
            <a:off x="8293100" y="4987770"/>
            <a:ext cx="229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Morrow – mid Atoka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73C2F-67A7-4CA0-B48C-DD92E98B1508}"/>
              </a:ext>
            </a:extLst>
          </p:cNvPr>
          <p:cNvSpPr txBox="1"/>
          <p:nvPr/>
        </p:nvSpPr>
        <p:spPr>
          <a:xfrm>
            <a:off x="8293100" y="5684648"/>
            <a:ext cx="293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Early Penn (Strawn detrital)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F25E2-43CB-4E42-92DF-81394188058D}"/>
              </a:ext>
            </a:extLst>
          </p:cNvPr>
          <p:cNvSpPr txBox="1"/>
          <p:nvPr/>
        </p:nvSpPr>
        <p:spPr>
          <a:xfrm>
            <a:off x="8293100" y="5330905"/>
            <a:ext cx="134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Late Atoka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1E2DF0-B59E-4F22-86C8-DBDEA40E53CE}"/>
              </a:ext>
            </a:extLst>
          </p:cNvPr>
          <p:cNvSpPr txBox="1"/>
          <p:nvPr/>
        </p:nvSpPr>
        <p:spPr>
          <a:xfrm>
            <a:off x="7885824" y="4704323"/>
            <a:ext cx="167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Orogenic pulses</a:t>
            </a:r>
          </a:p>
        </p:txBody>
      </p:sp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BC73AA-2959-4CC2-8CD9-3A7320CAF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54" y="142433"/>
            <a:ext cx="106907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/>
              <a:t>Schematic diagrams illustrating structural evolution of the Permian Basin (continued)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B697F-8012-4820-8FC1-531C10E36E7C}"/>
              </a:ext>
            </a:extLst>
          </p:cNvPr>
          <p:cNvSpPr txBox="1"/>
          <p:nvPr/>
        </p:nvSpPr>
        <p:spPr bwMode="auto">
          <a:xfrm>
            <a:off x="1716545" y="1385744"/>
            <a:ext cx="382919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+mj-lt"/>
                <a:cs typeface="Arial" pitchFamily="34" charset="0"/>
              </a:rPr>
              <a:t>Early Permian  (Early </a:t>
            </a:r>
            <a:r>
              <a:rPr lang="en-US" sz="1400" b="1" dirty="0" err="1">
                <a:latin typeface="+mj-lt"/>
                <a:cs typeface="Arial" pitchFamily="34" charset="0"/>
              </a:rPr>
              <a:t>Wolfcampian</a:t>
            </a:r>
            <a:r>
              <a:rPr lang="en-US" sz="1400" b="1" dirty="0">
                <a:latin typeface="+mj-lt"/>
                <a:cs typeface="Arial" pitchFamily="34" charset="0"/>
              </a:rPr>
              <a:t>): 299 – 295 </a:t>
            </a:r>
            <a:r>
              <a:rPr lang="en-US" sz="1400" b="1" dirty="0" err="1">
                <a:latin typeface="+mj-lt"/>
                <a:cs typeface="Arial" pitchFamily="34" charset="0"/>
              </a:rPr>
              <a:t>mya</a:t>
            </a:r>
            <a:endParaRPr lang="en-US" sz="1400" b="1" dirty="0">
              <a:latin typeface="+mj-lt"/>
              <a:cs typeface="Arial" pitchFamily="34" charset="0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652EE2D9-ED8A-4DCB-AE4A-D5DCAB61A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294" y="2800435"/>
            <a:ext cx="5195706" cy="1415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</a:rPr>
              <a:t>Renewed uplift due to NE-SW compression</a:t>
            </a:r>
            <a:endParaRPr lang="en-US" sz="1400" b="1" dirty="0">
              <a:latin typeface="+mj-lt"/>
            </a:endParaRP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 Erosion of Central Basin Uplift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 Clastic input into basins from Marathon / Ouachita Thrust Belt</a:t>
            </a:r>
          </a:p>
          <a:p>
            <a:pPr lvl="1">
              <a:buClr>
                <a:srgbClr val="C00000"/>
              </a:buClr>
              <a:defRPr/>
            </a:pPr>
            <a:r>
              <a:rPr lang="en-US" sz="1400" b="1" dirty="0">
                <a:latin typeface="+mj-lt"/>
              </a:rPr>
              <a:t>   and Central Basin Uplift</a:t>
            </a:r>
          </a:p>
          <a:p>
            <a:pPr marL="571500" lvl="1" indent="-1143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Development of mid-Wolfcamp unconformity</a:t>
            </a:r>
          </a:p>
          <a:p>
            <a:pPr lvl="1">
              <a:buClr>
                <a:srgbClr val="C00000"/>
              </a:buClr>
              <a:defRPr/>
            </a:pPr>
            <a:r>
              <a:rPr lang="en-US" sz="1400" b="1" dirty="0">
                <a:latin typeface="+mj-lt"/>
              </a:rPr>
              <a:t>   (final large orogenic movement)</a:t>
            </a:r>
          </a:p>
        </p:txBody>
      </p:sp>
      <p:sp>
        <p:nvSpPr>
          <p:cNvPr id="49" name="TextBox 3">
            <a:extLst>
              <a:ext uri="{FF2B5EF4-FFF2-40B4-BE49-F238E27FC236}">
                <a16:creationId xmlns:a16="http://schemas.microsoft.com/office/drawing/2014/main" id="{6CE2ACB5-1356-4A5B-A273-4CCB8B529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434" y="2059217"/>
            <a:ext cx="36486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/>
              <a:t>Final Orogenic Phase –</a:t>
            </a:r>
          </a:p>
          <a:p>
            <a:pPr eaLnBrk="1" hangingPunct="1"/>
            <a:r>
              <a:rPr lang="en-US" altLang="en-US" sz="1600" b="1" dirty="0"/>
              <a:t>    </a:t>
            </a:r>
            <a:r>
              <a:rPr lang="en-US" altLang="en-US" sz="1400" b="1" dirty="0"/>
              <a:t>(Early Permian  -- Early </a:t>
            </a:r>
            <a:r>
              <a:rPr lang="en-US" altLang="en-US" sz="1400" b="1" dirty="0" err="1"/>
              <a:t>Wolfcampian</a:t>
            </a:r>
            <a:r>
              <a:rPr lang="en-US" altLang="en-US" sz="1400" b="1" dirty="0"/>
              <a:t>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5E0A332-E41C-4AD3-BB69-C314C774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06" y="1763429"/>
            <a:ext cx="6697828" cy="2337704"/>
          </a:xfrm>
          <a:prstGeom prst="rect">
            <a:avLst/>
          </a:prstGeom>
        </p:spPr>
      </p:pic>
      <p:sp>
        <p:nvSpPr>
          <p:cNvPr id="58" name="TextBox 104">
            <a:extLst>
              <a:ext uri="{FF2B5EF4-FFF2-40B4-BE49-F238E27FC236}">
                <a16:creationId xmlns:a16="http://schemas.microsoft.com/office/drawing/2014/main" id="{55E6CCDF-CA06-4BA4-A192-F930F8EDF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9590" y="6553528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/>
              <a:t>(Reed, 1989, unpublished)</a:t>
            </a:r>
          </a:p>
        </p:txBody>
      </p:sp>
    </p:spTree>
    <p:extLst>
      <p:ext uri="{BB962C8B-B14F-4D97-AF65-F5344CB8AC3E}">
        <p14:creationId xmlns:p14="http://schemas.microsoft.com/office/powerpoint/2010/main" val="7371182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018" y="1265560"/>
            <a:ext cx="9459191" cy="1363339"/>
          </a:xfrm>
        </p:spPr>
        <p:txBody>
          <a:bodyPr>
            <a:noAutofit/>
          </a:bodyPr>
          <a:lstStyle/>
          <a:p>
            <a:pPr marL="404813" indent="-404813">
              <a:buFont typeface="+mj-lt"/>
              <a:buAutoNum type="arabicPeriod"/>
            </a:pPr>
            <a:r>
              <a:rPr lang="en-US" sz="1800" dirty="0"/>
              <a:t>The Permian Basin evolved throughout Paleozoic time from a relatively simple, bowl-shaped depression (Tobosa Basin) to a complex series of deep basins (Delaware, Midland basins and surrounding shallow shelves) separated by a significant basement uplift (Central Basin Platform)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5B2-92A0-4843-ADE3-08592F5BB7B8}"/>
              </a:ext>
            </a:extLst>
          </p:cNvPr>
          <p:cNvSpPr txBox="1"/>
          <p:nvPr/>
        </p:nvSpPr>
        <p:spPr>
          <a:xfrm>
            <a:off x="685444" y="352417"/>
            <a:ext cx="7473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Permian Basin tectonic history, Part 1: Key takeaways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0D2751-8494-4314-933F-3BA2DA7D938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5753020-6544-479E-9321-4F6C62239EBD}"/>
              </a:ext>
            </a:extLst>
          </p:cNvPr>
          <p:cNvSpPr txBox="1">
            <a:spLocks/>
          </p:cNvSpPr>
          <p:nvPr/>
        </p:nvSpPr>
        <p:spPr>
          <a:xfrm>
            <a:off x="1046018" y="4799345"/>
            <a:ext cx="9459191" cy="793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en-US" sz="1800" dirty="0"/>
              <a:t>The amount of tectonic uplift during the Late Cretaceous and Cenozoic greatly impacted the petroleum systems in the western portion of the basin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8AC5A43-8A22-4961-B98F-E526ECC60670}"/>
              </a:ext>
            </a:extLst>
          </p:cNvPr>
          <p:cNvSpPr txBox="1">
            <a:spLocks/>
          </p:cNvSpPr>
          <p:nvPr/>
        </p:nvSpPr>
        <p:spPr>
          <a:xfrm>
            <a:off x="1046018" y="3942494"/>
            <a:ext cx="9459191" cy="551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sz="1800" dirty="0"/>
              <a:t>A significant amount of post-tectonic subsidence occurred during Permian time (enigmatic)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4F677E-5DF2-462F-97DB-A2985626B629}"/>
              </a:ext>
            </a:extLst>
          </p:cNvPr>
          <p:cNvSpPr txBox="1">
            <a:spLocks/>
          </p:cNvSpPr>
          <p:nvPr/>
        </p:nvSpPr>
        <p:spPr>
          <a:xfrm>
            <a:off x="1046018" y="2781968"/>
            <a:ext cx="9459191" cy="551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sz="1800" dirty="0"/>
              <a:t>This evolution corresponds with changeover from a passive to a tectonically-active margin; </a:t>
            </a:r>
            <a:r>
              <a:rPr lang="en-US" sz="1800" b="1" dirty="0"/>
              <a:t>seven phases </a:t>
            </a:r>
            <a:r>
              <a:rPr lang="en-US" sz="1800" dirty="0"/>
              <a:t>of deformation / sedimentation</a:t>
            </a:r>
          </a:p>
        </p:txBody>
      </p:sp>
    </p:spTree>
    <p:extLst>
      <p:ext uri="{BB962C8B-B14F-4D97-AF65-F5344CB8AC3E}">
        <p14:creationId xmlns:p14="http://schemas.microsoft.com/office/powerpoint/2010/main" val="2516333101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47273"/>
            <a:ext cx="95934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 (Tobosa Basin)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199562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00485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661227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983884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98388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35826" y="16872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63191" y="1687262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2968395"/>
            <a:ext cx="5581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Early Ordovician to Late Mississippian – Tobosa 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6EB0-A91E-4B29-A4DC-B7498D7767D1}"/>
              </a:ext>
            </a:extLst>
          </p:cNvPr>
          <p:cNvSpPr txBox="1"/>
          <p:nvPr/>
        </p:nvSpPr>
        <p:spPr>
          <a:xfrm>
            <a:off x="735826" y="24208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B7BF87-B077-4E23-8E93-79B6FC2D1A61}"/>
              </a:ext>
            </a:extLst>
          </p:cNvPr>
          <p:cNvSpPr/>
          <p:nvPr/>
        </p:nvSpPr>
        <p:spPr>
          <a:xfrm>
            <a:off x="663191" y="242083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9" y="2515158"/>
            <a:ext cx="50937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Cambrian – Initial marine transgression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8E9B-9062-40BB-9691-9B37571FC317}"/>
              </a:ext>
            </a:extLst>
          </p:cNvPr>
          <p:cNvSpPr txBox="1"/>
          <p:nvPr/>
        </p:nvSpPr>
        <p:spPr>
          <a:xfrm>
            <a:off x="735826" y="30909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DDD49-0B70-4621-832E-DB2DE568A753}"/>
              </a:ext>
            </a:extLst>
          </p:cNvPr>
          <p:cNvSpPr/>
          <p:nvPr/>
        </p:nvSpPr>
        <p:spPr>
          <a:xfrm>
            <a:off x="663191" y="3090998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B1ADF-8E2E-499A-9B13-B0B1D308282D}"/>
              </a:ext>
            </a:extLst>
          </p:cNvPr>
          <p:cNvSpPr txBox="1"/>
          <p:nvPr/>
        </p:nvSpPr>
        <p:spPr>
          <a:xfrm>
            <a:off x="735826" y="37043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52DB2-6565-4ACA-9D7C-3CAF8617DFC0}"/>
              </a:ext>
            </a:extLst>
          </p:cNvPr>
          <p:cNvSpPr/>
          <p:nvPr/>
        </p:nvSpPr>
        <p:spPr>
          <a:xfrm>
            <a:off x="663191" y="3704309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17F4E-042A-4857-A470-64B62303053A}"/>
              </a:ext>
            </a:extLst>
          </p:cNvPr>
          <p:cNvSpPr txBox="1"/>
          <p:nvPr/>
        </p:nvSpPr>
        <p:spPr>
          <a:xfrm>
            <a:off x="1353279" y="3561895"/>
            <a:ext cx="95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05C3B-F5AB-41B6-90F3-E3559CA72E77}"/>
              </a:ext>
            </a:extLst>
          </p:cNvPr>
          <p:cNvSpPr txBox="1"/>
          <p:nvPr/>
        </p:nvSpPr>
        <p:spPr>
          <a:xfrm>
            <a:off x="735826" y="43938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F482A4-EE87-4AAB-B9FF-05099FF25852}"/>
              </a:ext>
            </a:extLst>
          </p:cNvPr>
          <p:cNvSpPr/>
          <p:nvPr/>
        </p:nvSpPr>
        <p:spPr>
          <a:xfrm>
            <a:off x="663191" y="4393896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52544-543B-4736-A03D-E28D089F31F4}"/>
              </a:ext>
            </a:extLst>
          </p:cNvPr>
          <p:cNvSpPr txBox="1"/>
          <p:nvPr/>
        </p:nvSpPr>
        <p:spPr>
          <a:xfrm>
            <a:off x="1353279" y="4454668"/>
            <a:ext cx="9203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to late Permian Post-orogenic Rapid Subsidence / Sediment Loading Phase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10C806-7467-41BD-AB84-28AAF59ADE31}"/>
              </a:ext>
            </a:extLst>
          </p:cNvPr>
          <p:cNvSpPr txBox="1"/>
          <p:nvPr/>
        </p:nvSpPr>
        <p:spPr>
          <a:xfrm>
            <a:off x="1421390" y="5186617"/>
            <a:ext cx="3098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 – Permian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075B-44E5-41C2-998E-39EA6C0DDECE}"/>
              </a:ext>
            </a:extLst>
          </p:cNvPr>
          <p:cNvSpPr txBox="1"/>
          <p:nvPr/>
        </p:nvSpPr>
        <p:spPr>
          <a:xfrm>
            <a:off x="735826" y="51212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889094-47FC-439C-8175-5E0521EAE835}"/>
              </a:ext>
            </a:extLst>
          </p:cNvPr>
          <p:cNvSpPr/>
          <p:nvPr/>
        </p:nvSpPr>
        <p:spPr>
          <a:xfrm>
            <a:off x="663191" y="512126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1CC71-59E9-4D7C-B394-54D1F8C8C3A0}"/>
              </a:ext>
            </a:extLst>
          </p:cNvPr>
          <p:cNvSpPr/>
          <p:nvPr/>
        </p:nvSpPr>
        <p:spPr>
          <a:xfrm>
            <a:off x="330200" y="4289761"/>
            <a:ext cx="10820400" cy="6644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52893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Straight Connector 604"/>
          <p:cNvCxnSpPr/>
          <p:nvPr/>
        </p:nvCxnSpPr>
        <p:spPr>
          <a:xfrm>
            <a:off x="8575140" y="25648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>
            <a:off x="8516525" y="2565590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/>
          <p:nvPr/>
        </p:nvCxnSpPr>
        <p:spPr>
          <a:xfrm>
            <a:off x="8457910" y="256632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>
          <a:xfrm>
            <a:off x="8399295" y="256705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>
            <a:off x="8340680" y="256778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15" name="Text Box 526"/>
          <p:cNvSpPr txBox="1">
            <a:spLocks noChangeArrowheads="1"/>
          </p:cNvSpPr>
          <p:nvPr/>
        </p:nvSpPr>
        <p:spPr bwMode="auto">
          <a:xfrm>
            <a:off x="918452" y="0"/>
            <a:ext cx="7999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Permian Basin Stratigraphy and Tectonic History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11" name="Straight Connector 510"/>
          <p:cNvCxnSpPr/>
          <p:nvPr/>
        </p:nvCxnSpPr>
        <p:spPr bwMode="auto">
          <a:xfrm>
            <a:off x="6075364" y="6752607"/>
            <a:ext cx="33495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09613" y="402285"/>
            <a:ext cx="5510213" cy="6365875"/>
            <a:chOff x="152400" y="369888"/>
            <a:chExt cx="5635625" cy="6365875"/>
          </a:xfrm>
        </p:grpSpPr>
        <p:grpSp>
          <p:nvGrpSpPr>
            <p:cNvPr id="106514" name="Group 1"/>
            <p:cNvGrpSpPr>
              <a:grpSpLocks/>
            </p:cNvGrpSpPr>
            <p:nvPr/>
          </p:nvGrpSpPr>
          <p:grpSpPr bwMode="auto">
            <a:xfrm>
              <a:off x="152400" y="369888"/>
              <a:ext cx="5635625" cy="6365875"/>
              <a:chOff x="1905000" y="369888"/>
              <a:chExt cx="5635625" cy="6365875"/>
            </a:xfrm>
          </p:grpSpPr>
          <p:grpSp>
            <p:nvGrpSpPr>
              <p:cNvPr id="106543" name="Group 9"/>
              <p:cNvGrpSpPr>
                <a:grpSpLocks/>
              </p:cNvGrpSpPr>
              <p:nvPr/>
            </p:nvGrpSpPr>
            <p:grpSpPr bwMode="auto">
              <a:xfrm>
                <a:off x="1905000" y="369888"/>
                <a:ext cx="1982788" cy="6365875"/>
                <a:chOff x="562823" y="369888"/>
                <a:chExt cx="1982787" cy="6365875"/>
              </a:xfrm>
            </p:grpSpPr>
            <p:sp>
              <p:nvSpPr>
                <p:cNvPr id="106930" name="Freeform 3"/>
                <p:cNvSpPr>
                  <a:spLocks/>
                </p:cNvSpPr>
                <p:nvPr/>
              </p:nvSpPr>
              <p:spPr bwMode="auto">
                <a:xfrm>
                  <a:off x="562823" y="6181725"/>
                  <a:ext cx="1974850" cy="541338"/>
                </a:xfrm>
                <a:custGeom>
                  <a:avLst/>
                  <a:gdLst>
                    <a:gd name="T0" fmla="*/ 2147483647 w 921"/>
                    <a:gd name="T1" fmla="*/ 2147483647 h 454"/>
                    <a:gd name="T2" fmla="*/ 2147483647 w 921"/>
                    <a:gd name="T3" fmla="*/ 2147483647 h 454"/>
                    <a:gd name="T4" fmla="*/ 0 w 921"/>
                    <a:gd name="T5" fmla="*/ 2147483647 h 454"/>
                    <a:gd name="T6" fmla="*/ 0 w 921"/>
                    <a:gd name="T7" fmla="*/ 0 h 454"/>
                    <a:gd name="T8" fmla="*/ 2147483647 w 921"/>
                    <a:gd name="T9" fmla="*/ 0 h 454"/>
                    <a:gd name="T10" fmla="*/ 2147483647 w 921"/>
                    <a:gd name="T11" fmla="*/ 0 h 454"/>
                    <a:gd name="T12" fmla="*/ 2147483647 w 921"/>
                    <a:gd name="T13" fmla="*/ 2147483647 h 4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1"/>
                    <a:gd name="T22" fmla="*/ 0 h 454"/>
                    <a:gd name="T23" fmla="*/ 921 w 921"/>
                    <a:gd name="T24" fmla="*/ 454 h 4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1" h="454">
                      <a:moveTo>
                        <a:pt x="921" y="454"/>
                      </a:moveTo>
                      <a:lnTo>
                        <a:pt x="489" y="454"/>
                      </a:lnTo>
                      <a:lnTo>
                        <a:pt x="0" y="454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21" y="454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31" name="Rectangle 4"/>
                <p:cNvSpPr>
                  <a:spLocks noChangeArrowheads="1"/>
                </p:cNvSpPr>
                <p:nvPr/>
              </p:nvSpPr>
              <p:spPr bwMode="auto">
                <a:xfrm>
                  <a:off x="562823" y="4070350"/>
                  <a:ext cx="1060450" cy="920750"/>
                </a:xfrm>
                <a:prstGeom prst="rect">
                  <a:avLst/>
                </a:prstGeom>
                <a:solidFill>
                  <a:srgbClr val="99F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2" name="Rectangle 5"/>
                <p:cNvSpPr>
                  <a:spLocks noChangeArrowheads="1"/>
                </p:cNvSpPr>
                <p:nvPr/>
              </p:nvSpPr>
              <p:spPr bwMode="auto">
                <a:xfrm>
                  <a:off x="562823" y="3470275"/>
                  <a:ext cx="1060450" cy="600075"/>
                </a:xfrm>
                <a:prstGeom prst="rect">
                  <a:avLst/>
                </a:prstGeom>
                <a:solidFill>
                  <a:srgbClr val="FF6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3" name="Rectangle 6"/>
                <p:cNvSpPr>
                  <a:spLocks noChangeArrowheads="1"/>
                </p:cNvSpPr>
                <p:nvPr/>
              </p:nvSpPr>
              <p:spPr bwMode="auto">
                <a:xfrm>
                  <a:off x="562823" y="2652713"/>
                  <a:ext cx="1060450" cy="8175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4" name="Rectangle 7"/>
                <p:cNvSpPr>
                  <a:spLocks noChangeArrowheads="1"/>
                </p:cNvSpPr>
                <p:nvPr/>
              </p:nvSpPr>
              <p:spPr bwMode="auto">
                <a:xfrm>
                  <a:off x="562823" y="625475"/>
                  <a:ext cx="1060450" cy="2027238"/>
                </a:xfrm>
                <a:prstGeom prst="rect">
                  <a:avLst/>
                </a:prstGeom>
                <a:solidFill>
                  <a:srgbClr val="FF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5" name="Rectangle 8"/>
                <p:cNvSpPr>
                  <a:spLocks noChangeArrowheads="1"/>
                </p:cNvSpPr>
                <p:nvPr/>
              </p:nvSpPr>
              <p:spPr bwMode="auto">
                <a:xfrm>
                  <a:off x="562823" y="4991100"/>
                  <a:ext cx="106045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6" name="Rectangle 33"/>
                <p:cNvSpPr>
                  <a:spLocks noChangeArrowheads="1"/>
                </p:cNvSpPr>
                <p:nvPr/>
              </p:nvSpPr>
              <p:spPr bwMode="auto">
                <a:xfrm>
                  <a:off x="1623273" y="625475"/>
                  <a:ext cx="914400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7" name="Rectangle 34"/>
                <p:cNvSpPr>
                  <a:spLocks noChangeArrowheads="1"/>
                </p:cNvSpPr>
                <p:nvPr/>
              </p:nvSpPr>
              <p:spPr bwMode="auto">
                <a:xfrm>
                  <a:off x="1623273" y="2652713"/>
                  <a:ext cx="914400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8" name="Rectangle 35"/>
                <p:cNvSpPr>
                  <a:spLocks noChangeArrowheads="1"/>
                </p:cNvSpPr>
                <p:nvPr/>
              </p:nvSpPr>
              <p:spPr bwMode="auto">
                <a:xfrm>
                  <a:off x="1623273" y="3470275"/>
                  <a:ext cx="914400" cy="600075"/>
                </a:xfrm>
                <a:prstGeom prst="rect">
                  <a:avLst/>
                </a:pr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9" name="Rectangle 36"/>
                <p:cNvSpPr>
                  <a:spLocks noChangeArrowheads="1"/>
                </p:cNvSpPr>
                <p:nvPr/>
              </p:nvSpPr>
              <p:spPr bwMode="auto">
                <a:xfrm>
                  <a:off x="1623273" y="4070350"/>
                  <a:ext cx="914400" cy="920750"/>
                </a:xfrm>
                <a:prstGeom prst="rect">
                  <a:avLst/>
                </a:pr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0" name="Rectangle 37"/>
                <p:cNvSpPr>
                  <a:spLocks noChangeArrowheads="1"/>
                </p:cNvSpPr>
                <p:nvPr/>
              </p:nvSpPr>
              <p:spPr bwMode="auto">
                <a:xfrm>
                  <a:off x="1623273" y="4991100"/>
                  <a:ext cx="91440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1" name="Freeform 38"/>
                <p:cNvSpPr>
                  <a:spLocks/>
                </p:cNvSpPr>
                <p:nvPr/>
              </p:nvSpPr>
              <p:spPr bwMode="auto">
                <a:xfrm>
                  <a:off x="588223" y="369888"/>
                  <a:ext cx="1949450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42" name="Rectangle 40"/>
                <p:cNvSpPr>
                  <a:spLocks noChangeArrowheads="1"/>
                </p:cNvSpPr>
                <p:nvPr/>
              </p:nvSpPr>
              <p:spPr bwMode="auto">
                <a:xfrm>
                  <a:off x="588223" y="61912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3" name="Rectangle 41"/>
                <p:cNvSpPr>
                  <a:spLocks noChangeArrowheads="1"/>
                </p:cNvSpPr>
                <p:nvPr/>
              </p:nvSpPr>
              <p:spPr bwMode="auto">
                <a:xfrm>
                  <a:off x="588223" y="26447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4" name="Rectangle 42"/>
                <p:cNvSpPr>
                  <a:spLocks noChangeArrowheads="1"/>
                </p:cNvSpPr>
                <p:nvPr/>
              </p:nvSpPr>
              <p:spPr bwMode="auto">
                <a:xfrm>
                  <a:off x="588223" y="3463925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5" name="Rectangle 43"/>
                <p:cNvSpPr>
                  <a:spLocks noChangeArrowheads="1"/>
                </p:cNvSpPr>
                <p:nvPr/>
              </p:nvSpPr>
              <p:spPr bwMode="auto">
                <a:xfrm>
                  <a:off x="588223" y="40624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6" name="Rectangle 44"/>
                <p:cNvSpPr>
                  <a:spLocks noChangeArrowheads="1"/>
                </p:cNvSpPr>
                <p:nvPr/>
              </p:nvSpPr>
              <p:spPr bwMode="auto">
                <a:xfrm>
                  <a:off x="588223" y="45196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7" name="Rectangle 45"/>
                <p:cNvSpPr>
                  <a:spLocks noChangeArrowheads="1"/>
                </p:cNvSpPr>
                <p:nvPr/>
              </p:nvSpPr>
              <p:spPr bwMode="auto">
                <a:xfrm>
                  <a:off x="588223" y="4984750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8" name="Rectangle 46"/>
                <p:cNvSpPr>
                  <a:spLocks noChangeArrowheads="1"/>
                </p:cNvSpPr>
                <p:nvPr/>
              </p:nvSpPr>
              <p:spPr bwMode="auto">
                <a:xfrm>
                  <a:off x="588223" y="588486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9" name="Rectangle 47"/>
                <p:cNvSpPr>
                  <a:spLocks noChangeArrowheads="1"/>
                </p:cNvSpPr>
                <p:nvPr/>
              </p:nvSpPr>
              <p:spPr bwMode="auto">
                <a:xfrm>
                  <a:off x="588223" y="61753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0" name="Rectangle 49"/>
                <p:cNvSpPr>
                  <a:spLocks noChangeArrowheads="1"/>
                </p:cNvSpPr>
                <p:nvPr/>
              </p:nvSpPr>
              <p:spPr bwMode="auto">
                <a:xfrm>
                  <a:off x="1623273" y="61912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1" name="Rectangle 50"/>
                <p:cNvSpPr>
                  <a:spLocks noChangeArrowheads="1"/>
                </p:cNvSpPr>
                <p:nvPr/>
              </p:nvSpPr>
              <p:spPr bwMode="auto">
                <a:xfrm>
                  <a:off x="1613748" y="10826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2" name="Rectangle 51"/>
                <p:cNvSpPr>
                  <a:spLocks noChangeArrowheads="1"/>
                </p:cNvSpPr>
                <p:nvPr/>
              </p:nvSpPr>
              <p:spPr bwMode="auto">
                <a:xfrm>
                  <a:off x="1613748" y="18589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3" name="Rectangle 52"/>
                <p:cNvSpPr>
                  <a:spLocks noChangeArrowheads="1"/>
                </p:cNvSpPr>
                <p:nvPr/>
              </p:nvSpPr>
              <p:spPr bwMode="auto">
                <a:xfrm>
                  <a:off x="1613748" y="2427288"/>
                  <a:ext cx="931862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4" name="Rectangle 53"/>
                <p:cNvSpPr>
                  <a:spLocks noChangeArrowheads="1"/>
                </p:cNvSpPr>
                <p:nvPr/>
              </p:nvSpPr>
              <p:spPr bwMode="auto">
                <a:xfrm>
                  <a:off x="1623273" y="26447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613748" y="28067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613748" y="29654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613748" y="31273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8" name="Rectangle 57"/>
                <p:cNvSpPr>
                  <a:spLocks noChangeArrowheads="1"/>
                </p:cNvSpPr>
                <p:nvPr/>
              </p:nvSpPr>
              <p:spPr bwMode="auto">
                <a:xfrm>
                  <a:off x="1613748" y="32956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9" name="Rectangle 58"/>
                <p:cNvSpPr>
                  <a:spLocks noChangeArrowheads="1"/>
                </p:cNvSpPr>
                <p:nvPr/>
              </p:nvSpPr>
              <p:spPr bwMode="auto">
                <a:xfrm>
                  <a:off x="1623273" y="3463925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0" name="Rectangle 59"/>
                <p:cNvSpPr>
                  <a:spLocks noChangeArrowheads="1"/>
                </p:cNvSpPr>
                <p:nvPr/>
              </p:nvSpPr>
              <p:spPr bwMode="auto">
                <a:xfrm>
                  <a:off x="1613748" y="36195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1" name="Rectangle 60"/>
                <p:cNvSpPr>
                  <a:spLocks noChangeArrowheads="1"/>
                </p:cNvSpPr>
                <p:nvPr/>
              </p:nvSpPr>
              <p:spPr bwMode="auto">
                <a:xfrm>
                  <a:off x="1613748" y="38338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2" name="Rectangle 61"/>
                <p:cNvSpPr>
                  <a:spLocks noChangeArrowheads="1"/>
                </p:cNvSpPr>
                <p:nvPr/>
              </p:nvSpPr>
              <p:spPr bwMode="auto">
                <a:xfrm>
                  <a:off x="1623273" y="40624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3" name="Rectangle 62"/>
                <p:cNvSpPr>
                  <a:spLocks noChangeArrowheads="1"/>
                </p:cNvSpPr>
                <p:nvPr/>
              </p:nvSpPr>
              <p:spPr bwMode="auto">
                <a:xfrm>
                  <a:off x="1613748" y="42179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613748" y="43719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623273" y="45196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613748" y="46751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7" name="Rectangle 66"/>
                <p:cNvSpPr>
                  <a:spLocks noChangeArrowheads="1"/>
                </p:cNvSpPr>
                <p:nvPr/>
              </p:nvSpPr>
              <p:spPr bwMode="auto">
                <a:xfrm>
                  <a:off x="1613748" y="48307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8" name="Rectangle 67"/>
                <p:cNvSpPr>
                  <a:spLocks noChangeArrowheads="1"/>
                </p:cNvSpPr>
                <p:nvPr/>
              </p:nvSpPr>
              <p:spPr bwMode="auto">
                <a:xfrm>
                  <a:off x="1623273" y="4984750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9" name="Rectangle 68"/>
                <p:cNvSpPr>
                  <a:spLocks noChangeArrowheads="1"/>
                </p:cNvSpPr>
                <p:nvPr/>
              </p:nvSpPr>
              <p:spPr bwMode="auto">
                <a:xfrm>
                  <a:off x="1613748" y="50911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0" name="Rectangle 69"/>
                <p:cNvSpPr>
                  <a:spLocks noChangeArrowheads="1"/>
                </p:cNvSpPr>
                <p:nvPr/>
              </p:nvSpPr>
              <p:spPr bwMode="auto">
                <a:xfrm>
                  <a:off x="1613748" y="520382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1" name="Rectangle 70"/>
                <p:cNvSpPr>
                  <a:spLocks noChangeArrowheads="1"/>
                </p:cNvSpPr>
                <p:nvPr/>
              </p:nvSpPr>
              <p:spPr bwMode="auto">
                <a:xfrm>
                  <a:off x="1613748" y="56403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2" name="Rectangle 71"/>
                <p:cNvSpPr>
                  <a:spLocks noChangeArrowheads="1"/>
                </p:cNvSpPr>
                <p:nvPr/>
              </p:nvSpPr>
              <p:spPr bwMode="auto">
                <a:xfrm>
                  <a:off x="1613748" y="57642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623273" y="588486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623273" y="61753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5" name="Rectangle 245"/>
                <p:cNvSpPr>
                  <a:spLocks noChangeArrowheads="1"/>
                </p:cNvSpPr>
                <p:nvPr/>
              </p:nvSpPr>
              <p:spPr bwMode="auto">
                <a:xfrm>
                  <a:off x="1610573" y="384175"/>
                  <a:ext cx="25400" cy="579755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6" name="Rectangle 251"/>
                <p:cNvSpPr>
                  <a:spLocks noChangeArrowheads="1"/>
                </p:cNvSpPr>
                <p:nvPr/>
              </p:nvSpPr>
              <p:spPr bwMode="auto">
                <a:xfrm>
                  <a:off x="889848" y="439738"/>
                  <a:ext cx="41970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System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7" name="Rectangle 252"/>
                <p:cNvSpPr>
                  <a:spLocks noChangeArrowheads="1"/>
                </p:cNvSpPr>
                <p:nvPr/>
              </p:nvSpPr>
              <p:spPr bwMode="auto">
                <a:xfrm>
                  <a:off x="854923" y="1504950"/>
                  <a:ext cx="514799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Permian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8" name="Rectangle 253"/>
                <p:cNvSpPr>
                  <a:spLocks noChangeArrowheads="1"/>
                </p:cNvSpPr>
                <p:nvPr/>
              </p:nvSpPr>
              <p:spPr bwMode="auto">
                <a:xfrm>
                  <a:off x="664423" y="2982913"/>
                  <a:ext cx="91319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Pennsylvanian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9" name="Rectangle 254"/>
                <p:cNvSpPr>
                  <a:spLocks noChangeArrowheads="1"/>
                </p:cNvSpPr>
                <p:nvPr/>
              </p:nvSpPr>
              <p:spPr bwMode="auto">
                <a:xfrm>
                  <a:off x="688235" y="3686175"/>
                  <a:ext cx="85581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Mississippian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0" name="Rectangle 255"/>
                <p:cNvSpPr>
                  <a:spLocks noChangeArrowheads="1"/>
                </p:cNvSpPr>
                <p:nvPr/>
              </p:nvSpPr>
              <p:spPr bwMode="auto">
                <a:xfrm>
                  <a:off x="824760" y="4211638"/>
                  <a:ext cx="588577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1" name="Rectangle 256"/>
                <p:cNvSpPr>
                  <a:spLocks noChangeArrowheads="1"/>
                </p:cNvSpPr>
                <p:nvPr/>
              </p:nvSpPr>
              <p:spPr bwMode="auto">
                <a:xfrm>
                  <a:off x="881910" y="4662488"/>
                  <a:ext cx="478730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Silurian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2" name="Rectangle 257"/>
                <p:cNvSpPr>
                  <a:spLocks noChangeArrowheads="1"/>
                </p:cNvSpPr>
                <p:nvPr/>
              </p:nvSpPr>
              <p:spPr bwMode="auto">
                <a:xfrm>
                  <a:off x="796185" y="5376863"/>
                  <a:ext cx="68202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Ordovician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3" name="Rectangle 258"/>
                <p:cNvSpPr>
                  <a:spLocks noChangeArrowheads="1"/>
                </p:cNvSpPr>
                <p:nvPr/>
              </p:nvSpPr>
              <p:spPr bwMode="auto">
                <a:xfrm>
                  <a:off x="818410" y="5956300"/>
                  <a:ext cx="603331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4" name="Rectangle 260"/>
                <p:cNvSpPr>
                  <a:spLocks noChangeArrowheads="1"/>
                </p:cNvSpPr>
                <p:nvPr/>
              </p:nvSpPr>
              <p:spPr bwMode="auto">
                <a:xfrm>
                  <a:off x="1142260" y="6386513"/>
                  <a:ext cx="7902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5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96323" y="439738"/>
                  <a:ext cx="35412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Series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6" name="Rectangle 262"/>
                <p:cNvSpPr>
                  <a:spLocks noChangeArrowheads="1"/>
                </p:cNvSpPr>
                <p:nvPr/>
              </p:nvSpPr>
              <p:spPr bwMode="auto">
                <a:xfrm>
                  <a:off x="1904260" y="822325"/>
                  <a:ext cx="34101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Ochoan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7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28060" y="1393825"/>
                  <a:ext cx="5557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Guadalupian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8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64573" y="2103438"/>
                  <a:ext cx="4934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Leonardian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9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16948" y="2503488"/>
                  <a:ext cx="5721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0" name="Rectangle 266"/>
                <p:cNvSpPr>
                  <a:spLocks noChangeArrowheads="1"/>
                </p:cNvSpPr>
                <p:nvPr/>
              </p:nvSpPr>
              <p:spPr bwMode="auto">
                <a:xfrm>
                  <a:off x="1931248" y="2686050"/>
                  <a:ext cx="36396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Virgilian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1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4098" y="2841625"/>
                  <a:ext cx="4852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Missourian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2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05834" y="2995613"/>
                  <a:ext cx="6235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Desmoinesian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3" name="Rectangle 269"/>
                <p:cNvSpPr>
                  <a:spLocks noChangeArrowheads="1"/>
                </p:cNvSpPr>
                <p:nvPr/>
              </p:nvSpPr>
              <p:spPr bwMode="auto">
                <a:xfrm>
                  <a:off x="1941669" y="3163216"/>
                  <a:ext cx="30986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4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93148" y="3332163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5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67748" y="3489325"/>
                  <a:ext cx="47381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Chesterian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6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93811" y="3624263"/>
                  <a:ext cx="6082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Meramecian –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Osagean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7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02660" y="3895725"/>
                  <a:ext cx="6410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Kinderhookian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8" name="Rectangle 275"/>
                <p:cNvSpPr>
                  <a:spLocks noChangeArrowheads="1"/>
                </p:cNvSpPr>
                <p:nvPr/>
              </p:nvSpPr>
              <p:spPr bwMode="auto">
                <a:xfrm>
                  <a:off x="1947123" y="4100513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9" name="Rectangle 276"/>
                <p:cNvSpPr>
                  <a:spLocks noChangeArrowheads="1"/>
                </p:cNvSpPr>
                <p:nvPr/>
              </p:nvSpPr>
              <p:spPr bwMode="auto">
                <a:xfrm>
                  <a:off x="1932835" y="4254500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0" name="Rectangle 277"/>
                <p:cNvSpPr>
                  <a:spLocks noChangeArrowheads="1"/>
                </p:cNvSpPr>
                <p:nvPr/>
              </p:nvSpPr>
              <p:spPr bwMode="auto">
                <a:xfrm>
                  <a:off x="1947123" y="4402138"/>
                  <a:ext cx="27051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Lower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1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21710" y="4554538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2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31235" y="4706938"/>
                  <a:ext cx="5000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3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21710" y="4862513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Alexandrian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4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20123" y="4994275"/>
                  <a:ext cx="55086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Cincinnatian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5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43935" y="5102225"/>
                  <a:ext cx="4951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Mohawkian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6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67748" y="5373688"/>
                  <a:ext cx="3754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Chazyan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7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5685" y="5661025"/>
                  <a:ext cx="4115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Canadian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8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62985" y="5783263"/>
                  <a:ext cx="38855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Ozarkian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9" name="Rectangle 286"/>
                <p:cNvSpPr>
                  <a:spLocks noChangeArrowheads="1"/>
                </p:cNvSpPr>
                <p:nvPr/>
              </p:nvSpPr>
              <p:spPr bwMode="auto">
                <a:xfrm>
                  <a:off x="1939185" y="5984875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10" name="Freeform 250"/>
                <p:cNvSpPr>
                  <a:spLocks/>
                </p:cNvSpPr>
                <p:nvPr/>
              </p:nvSpPr>
              <p:spPr bwMode="auto">
                <a:xfrm>
                  <a:off x="562823" y="369888"/>
                  <a:ext cx="1982787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4" name="Group 84"/>
              <p:cNvGrpSpPr>
                <a:grpSpLocks/>
              </p:cNvGrpSpPr>
              <p:nvPr/>
            </p:nvGrpSpPr>
            <p:grpSpPr bwMode="auto">
              <a:xfrm>
                <a:off x="3881438" y="369888"/>
                <a:ext cx="1184275" cy="6365875"/>
                <a:chOff x="1230891" y="369888"/>
                <a:chExt cx="1185069" cy="6365875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1240422" y="6192838"/>
                  <a:ext cx="1170771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6" name="Freeform 38"/>
                <p:cNvSpPr>
                  <a:spLocks/>
                </p:cNvSpPr>
                <p:nvPr/>
              </p:nvSpPr>
              <p:spPr bwMode="auto">
                <a:xfrm>
                  <a:off x="1240416" y="384175"/>
                  <a:ext cx="1160463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7" name="Rectangle 74"/>
                <p:cNvSpPr>
                  <a:spLocks noChangeArrowheads="1"/>
                </p:cNvSpPr>
                <p:nvPr/>
              </p:nvSpPr>
              <p:spPr bwMode="auto">
                <a:xfrm>
                  <a:off x="1242004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8" name="Rectangle 27"/>
                <p:cNvSpPr>
                  <a:spLocks noChangeArrowheads="1"/>
                </p:cNvSpPr>
                <p:nvPr/>
              </p:nvSpPr>
              <p:spPr bwMode="auto">
                <a:xfrm>
                  <a:off x="1245179" y="615156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45179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0" name="Freeform 29"/>
                <p:cNvSpPr>
                  <a:spLocks/>
                </p:cNvSpPr>
                <p:nvPr/>
              </p:nvSpPr>
              <p:spPr bwMode="auto">
                <a:xfrm>
                  <a:off x="1245179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1" name="Freeform 30"/>
                <p:cNvSpPr>
                  <a:spLocks/>
                </p:cNvSpPr>
                <p:nvPr/>
              </p:nvSpPr>
              <p:spPr bwMode="auto">
                <a:xfrm>
                  <a:off x="1245179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2" name="Rectangle 31"/>
                <p:cNvSpPr>
                  <a:spLocks noChangeArrowheads="1"/>
                </p:cNvSpPr>
                <p:nvPr/>
              </p:nvSpPr>
              <p:spPr bwMode="auto">
                <a:xfrm>
                  <a:off x="1245179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3" name="Rectangle 32"/>
                <p:cNvSpPr>
                  <a:spLocks noChangeArrowheads="1"/>
                </p:cNvSpPr>
                <p:nvPr/>
              </p:nvSpPr>
              <p:spPr bwMode="auto">
                <a:xfrm>
                  <a:off x="1245179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4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45179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5" name="Rectangle 199"/>
                <p:cNvSpPr>
                  <a:spLocks noChangeArrowheads="1"/>
                </p:cNvSpPr>
                <p:nvPr/>
              </p:nvSpPr>
              <p:spPr bwMode="auto">
                <a:xfrm>
                  <a:off x="1235654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7" name="Rectangle 201"/>
                <p:cNvSpPr>
                  <a:spLocks noChangeArrowheads="1"/>
                </p:cNvSpPr>
                <p:nvPr/>
              </p:nvSpPr>
              <p:spPr bwMode="auto">
                <a:xfrm>
                  <a:off x="1234066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232479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232479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232479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1" name="Rectangle 216"/>
                <p:cNvSpPr>
                  <a:spLocks noChangeArrowheads="1"/>
                </p:cNvSpPr>
                <p:nvPr/>
              </p:nvSpPr>
              <p:spPr bwMode="auto">
                <a:xfrm>
                  <a:off x="1235654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3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51554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4" name="Rectangle 223"/>
                <p:cNvSpPr>
                  <a:spLocks noChangeArrowheads="1"/>
                </p:cNvSpPr>
                <p:nvPr/>
              </p:nvSpPr>
              <p:spPr bwMode="auto">
                <a:xfrm>
                  <a:off x="1235654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5" name="Rectangle 224"/>
                <p:cNvSpPr>
                  <a:spLocks noChangeArrowheads="1"/>
                </p:cNvSpPr>
                <p:nvPr/>
              </p:nvSpPr>
              <p:spPr bwMode="auto">
                <a:xfrm>
                  <a:off x="1235654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6" name="Rectangle 225"/>
                <p:cNvSpPr>
                  <a:spLocks noChangeArrowheads="1"/>
                </p:cNvSpPr>
                <p:nvPr/>
              </p:nvSpPr>
              <p:spPr bwMode="auto">
                <a:xfrm>
                  <a:off x="1235654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7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8379" y="11953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8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8379" y="14112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0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51554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1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51554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2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51554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51554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5" name="Rectangle 380"/>
                <p:cNvSpPr>
                  <a:spLocks noChangeArrowheads="1"/>
                </p:cNvSpPr>
                <p:nvPr/>
              </p:nvSpPr>
              <p:spPr bwMode="auto">
                <a:xfrm>
                  <a:off x="1388158" y="390144"/>
                  <a:ext cx="98908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Delaware Basin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6" name="Rectangle 381"/>
                <p:cNvSpPr>
                  <a:spLocks noChangeArrowheads="1"/>
                </p:cNvSpPr>
                <p:nvPr/>
              </p:nvSpPr>
              <p:spPr bwMode="auto">
                <a:xfrm>
                  <a:off x="1464409" y="504825"/>
                  <a:ext cx="64311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7" name="Rectangle 383"/>
                <p:cNvSpPr>
                  <a:spLocks noChangeArrowheads="1"/>
                </p:cNvSpPr>
                <p:nvPr/>
              </p:nvSpPr>
              <p:spPr bwMode="auto">
                <a:xfrm>
                  <a:off x="1629029" y="2444750"/>
                  <a:ext cx="43967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8" name="Rectangle 384"/>
                <p:cNvSpPr>
                  <a:spLocks noChangeArrowheads="1"/>
                </p:cNvSpPr>
                <p:nvPr/>
              </p:nvSpPr>
              <p:spPr bwMode="auto">
                <a:xfrm>
                  <a:off x="1715611" y="2676214"/>
                  <a:ext cx="24936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9" name="Rectangle 385"/>
                <p:cNvSpPr>
                  <a:spLocks noChangeArrowheads="1"/>
                </p:cNvSpPr>
                <p:nvPr/>
              </p:nvSpPr>
              <p:spPr bwMode="auto">
                <a:xfrm>
                  <a:off x="1686359" y="2833941"/>
                  <a:ext cx="3346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0" name="Rectangle 386"/>
                <p:cNvSpPr>
                  <a:spLocks noChangeArrowheads="1"/>
                </p:cNvSpPr>
                <p:nvPr/>
              </p:nvSpPr>
              <p:spPr bwMode="auto">
                <a:xfrm>
                  <a:off x="1548391" y="2992438"/>
                  <a:ext cx="3067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1" name="Rectangle 387"/>
                <p:cNvSpPr>
                  <a:spLocks noChangeArrowheads="1"/>
                </p:cNvSpPr>
                <p:nvPr/>
              </p:nvSpPr>
              <p:spPr bwMode="auto">
                <a:xfrm>
                  <a:off x="1734976" y="3161506"/>
                  <a:ext cx="2542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2" name="Rectangle 389"/>
                <p:cNvSpPr>
                  <a:spLocks noChangeArrowheads="1"/>
                </p:cNvSpPr>
                <p:nvPr/>
              </p:nvSpPr>
              <p:spPr bwMode="auto">
                <a:xfrm>
                  <a:off x="1588079" y="3722688"/>
                  <a:ext cx="4774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3" name="Rectangle 391"/>
                <p:cNvSpPr>
                  <a:spLocks noChangeArrowheads="1"/>
                </p:cNvSpPr>
                <p:nvPr/>
              </p:nvSpPr>
              <p:spPr bwMode="auto">
                <a:xfrm>
                  <a:off x="1627766" y="4008438"/>
                  <a:ext cx="43311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4" name="Rectangle 392"/>
                <p:cNvSpPr>
                  <a:spLocks noChangeArrowheads="1"/>
                </p:cNvSpPr>
                <p:nvPr/>
              </p:nvSpPr>
              <p:spPr bwMode="auto">
                <a:xfrm>
                  <a:off x="1393748" y="4398963"/>
                  <a:ext cx="9287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5" name="Rectangle 393"/>
                <p:cNvSpPr>
                  <a:spLocks noChangeArrowheads="1"/>
                </p:cNvSpPr>
                <p:nvPr/>
              </p:nvSpPr>
              <p:spPr bwMode="auto">
                <a:xfrm>
                  <a:off x="1333423" y="4546421"/>
                  <a:ext cx="105489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6" name="Rectangle 394"/>
                <p:cNvSpPr>
                  <a:spLocks noChangeArrowheads="1"/>
                </p:cNvSpPr>
                <p:nvPr/>
              </p:nvSpPr>
              <p:spPr bwMode="auto">
                <a:xfrm>
                  <a:off x="1588079" y="4783138"/>
                  <a:ext cx="4790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7" name="Rectangle 395"/>
                <p:cNvSpPr>
                  <a:spLocks noChangeArrowheads="1"/>
                </p:cNvSpPr>
                <p:nvPr/>
              </p:nvSpPr>
              <p:spPr bwMode="auto">
                <a:xfrm>
                  <a:off x="1639582" y="4994777"/>
                  <a:ext cx="37733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8" name="Rectangle 396"/>
                <p:cNvSpPr>
                  <a:spLocks noChangeArrowheads="1"/>
                </p:cNvSpPr>
                <p:nvPr/>
              </p:nvSpPr>
              <p:spPr bwMode="auto">
                <a:xfrm>
                  <a:off x="1580158" y="5711825"/>
                  <a:ext cx="5102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69038" y="763588"/>
                  <a:ext cx="3166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0" name="Rectangle 410"/>
                <p:cNvSpPr>
                  <a:spLocks noChangeArrowheads="1"/>
                </p:cNvSpPr>
                <p:nvPr/>
              </p:nvSpPr>
              <p:spPr bwMode="auto">
                <a:xfrm>
                  <a:off x="1767789" y="1090613"/>
                  <a:ext cx="27561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Lamar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1" name="Rectangle 412"/>
                <p:cNvSpPr>
                  <a:spLocks noChangeArrowheads="1"/>
                </p:cNvSpPr>
                <p:nvPr/>
              </p:nvSpPr>
              <p:spPr bwMode="auto">
                <a:xfrm>
                  <a:off x="1606517" y="1496384"/>
                  <a:ext cx="6562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Cherry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2" name="Rectangle 413"/>
                <p:cNvSpPr>
                  <a:spLocks noChangeArrowheads="1"/>
                </p:cNvSpPr>
                <p:nvPr/>
              </p:nvSpPr>
              <p:spPr bwMode="auto">
                <a:xfrm>
                  <a:off x="1609562" y="1676400"/>
                  <a:ext cx="58240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Brushy Canyon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4" name="Rectangle 437"/>
                <p:cNvSpPr>
                  <a:spLocks noChangeArrowheads="1"/>
                </p:cNvSpPr>
                <p:nvPr/>
              </p:nvSpPr>
              <p:spPr bwMode="auto">
                <a:xfrm>
                  <a:off x="1711904" y="5116513"/>
                  <a:ext cx="31991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5" name="Rectangle 438"/>
                <p:cNvSpPr>
                  <a:spLocks noChangeArrowheads="1"/>
                </p:cNvSpPr>
                <p:nvPr/>
              </p:nvSpPr>
              <p:spPr bwMode="auto">
                <a:xfrm>
                  <a:off x="1473779" y="5207000"/>
                  <a:ext cx="30022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6" name="Rectangle 439"/>
                <p:cNvSpPr>
                  <a:spLocks noChangeArrowheads="1"/>
                </p:cNvSpPr>
                <p:nvPr/>
              </p:nvSpPr>
              <p:spPr bwMode="auto">
                <a:xfrm>
                  <a:off x="1473779" y="5314950"/>
                  <a:ext cx="2017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7" name="Rectangle 440"/>
                <p:cNvSpPr>
                  <a:spLocks noChangeArrowheads="1"/>
                </p:cNvSpPr>
                <p:nvPr/>
              </p:nvSpPr>
              <p:spPr bwMode="auto">
                <a:xfrm>
                  <a:off x="1473779" y="5422900"/>
                  <a:ext cx="2871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1119525" y="5314596"/>
                  <a:ext cx="378309" cy="110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9" name="Rectangle 442"/>
                <p:cNvSpPr>
                  <a:spLocks noChangeArrowheads="1"/>
                </p:cNvSpPr>
                <p:nvPr/>
              </p:nvSpPr>
              <p:spPr bwMode="auto">
                <a:xfrm>
                  <a:off x="1964316" y="5245100"/>
                  <a:ext cx="3297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0" name="Rectangle 443"/>
                <p:cNvSpPr>
                  <a:spLocks noChangeArrowheads="1"/>
                </p:cNvSpPr>
                <p:nvPr/>
              </p:nvSpPr>
              <p:spPr bwMode="auto">
                <a:xfrm>
                  <a:off x="1948441" y="5360988"/>
                  <a:ext cx="36913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1" name="Rectangle 444"/>
                <p:cNvSpPr>
                  <a:spLocks noChangeArrowheads="1"/>
                </p:cNvSpPr>
                <p:nvPr/>
              </p:nvSpPr>
              <p:spPr bwMode="auto">
                <a:xfrm>
                  <a:off x="1956379" y="5470525"/>
                  <a:ext cx="35764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2" name="Rectangle 445"/>
                <p:cNvSpPr>
                  <a:spLocks noChangeArrowheads="1"/>
                </p:cNvSpPr>
                <p:nvPr/>
              </p:nvSpPr>
              <p:spPr bwMode="auto">
                <a:xfrm>
                  <a:off x="1794454" y="5524500"/>
                  <a:ext cx="2395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403450" y="1994733"/>
                  <a:ext cx="29038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Bone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Spring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6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89582" y="2263788"/>
                  <a:ext cx="255931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877" name="Group 572"/>
                <p:cNvGrpSpPr>
                  <a:grpSpLocks/>
                </p:cNvGrpSpPr>
                <p:nvPr/>
              </p:nvGrpSpPr>
              <p:grpSpPr bwMode="auto">
                <a:xfrm>
                  <a:off x="1253116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92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8" name="Group 576"/>
                <p:cNvGrpSpPr>
                  <a:grpSpLocks/>
                </p:cNvGrpSpPr>
                <p:nvPr/>
              </p:nvGrpSpPr>
              <p:grpSpPr bwMode="auto">
                <a:xfrm>
                  <a:off x="1257879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9" name="Group 579"/>
                <p:cNvGrpSpPr>
                  <a:grpSpLocks/>
                </p:cNvGrpSpPr>
                <p:nvPr/>
              </p:nvGrpSpPr>
              <p:grpSpPr bwMode="auto">
                <a:xfrm>
                  <a:off x="1254704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92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0" name="Group 582"/>
                <p:cNvGrpSpPr>
                  <a:grpSpLocks/>
                </p:cNvGrpSpPr>
                <p:nvPr/>
              </p:nvGrpSpPr>
              <p:grpSpPr bwMode="auto">
                <a:xfrm>
                  <a:off x="1257879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1" name="Group 585"/>
                <p:cNvGrpSpPr>
                  <a:grpSpLocks/>
                </p:cNvGrpSpPr>
                <p:nvPr/>
              </p:nvGrpSpPr>
              <p:grpSpPr bwMode="auto">
                <a:xfrm>
                  <a:off x="1251529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2" name="Group 588"/>
                <p:cNvGrpSpPr>
                  <a:grpSpLocks/>
                </p:cNvGrpSpPr>
                <p:nvPr/>
              </p:nvGrpSpPr>
              <p:grpSpPr bwMode="auto">
                <a:xfrm>
                  <a:off x="1251529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91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3" name="Group 591"/>
                <p:cNvGrpSpPr>
                  <a:grpSpLocks/>
                </p:cNvGrpSpPr>
                <p:nvPr/>
              </p:nvGrpSpPr>
              <p:grpSpPr bwMode="auto">
                <a:xfrm>
                  <a:off x="1257879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1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885" name="Freeform 250"/>
                <p:cNvSpPr>
                  <a:spLocks/>
                </p:cNvSpPr>
                <p:nvPr/>
              </p:nvSpPr>
              <p:spPr bwMode="auto">
                <a:xfrm>
                  <a:off x="1230891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86" name="Rectangle 397"/>
                <p:cNvSpPr>
                  <a:spLocks noChangeArrowheads="1"/>
                </p:cNvSpPr>
                <p:nvPr/>
              </p:nvSpPr>
              <p:spPr bwMode="auto">
                <a:xfrm>
                  <a:off x="1569025" y="630238"/>
                  <a:ext cx="5249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7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2213" y="869950"/>
                  <a:ext cx="30022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429236" y="6300788"/>
                  <a:ext cx="79076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5391" y="1251744"/>
                  <a:ext cx="52990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Bell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0" name="Rectangle 209"/>
                <p:cNvSpPr>
                  <a:spLocks noChangeArrowheads="1"/>
                </p:cNvSpPr>
                <p:nvPr/>
              </p:nvSpPr>
              <p:spPr bwMode="auto">
                <a:xfrm>
                  <a:off x="1230891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238833" y="3625850"/>
                  <a:ext cx="1166006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1237245" y="2806700"/>
                  <a:ext cx="1173949" cy="476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1257896" y="2652713"/>
                  <a:ext cx="5798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832956" y="1775304"/>
                  <a:ext cx="0" cy="57102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1832956" y="2200275"/>
                  <a:ext cx="57347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16200000" flipH="1">
                  <a:off x="2118898" y="2366771"/>
                  <a:ext cx="0" cy="57188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897" name="Rectangle 270"/>
                <p:cNvSpPr>
                  <a:spLocks noChangeArrowheads="1"/>
                </p:cNvSpPr>
                <p:nvPr/>
              </p:nvSpPr>
              <p:spPr bwMode="auto">
                <a:xfrm>
                  <a:off x="1682587" y="3327400"/>
                  <a:ext cx="3330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8" name="Rectangle 388"/>
                <p:cNvSpPr>
                  <a:spLocks noChangeArrowheads="1"/>
                </p:cNvSpPr>
                <p:nvPr/>
              </p:nvSpPr>
              <p:spPr bwMode="auto">
                <a:xfrm>
                  <a:off x="1666344" y="3505314"/>
                  <a:ext cx="32155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Barnett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9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26229" y="3048000"/>
                  <a:ext cx="22476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0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59566" y="2974975"/>
                  <a:ext cx="15257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1913974" y="3051175"/>
                  <a:ext cx="474980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832956" y="2263775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1832956" y="200183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1832956" y="2074863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867263" y="1817857"/>
                  <a:ext cx="513504" cy="153888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Cutoff Member /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 / Avalon</a:t>
                  </a:r>
                  <a:endParaRPr kumimoji="0" lang="en-US" alt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6" name="Rectangle 466"/>
                <p:cNvSpPr>
                  <a:spLocks noChangeArrowheads="1"/>
                </p:cNvSpPr>
                <p:nvPr/>
              </p:nvSpPr>
              <p:spPr bwMode="auto">
                <a:xfrm>
                  <a:off x="1992179" y="1998365"/>
                  <a:ext cx="252650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1831368" y="213518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8" name="Rectangle 468"/>
                <p:cNvSpPr>
                  <a:spLocks noChangeArrowheads="1"/>
                </p:cNvSpPr>
                <p:nvPr/>
              </p:nvSpPr>
              <p:spPr bwMode="auto">
                <a:xfrm>
                  <a:off x="1872936" y="2193924"/>
                  <a:ext cx="246087" cy="76944"/>
                </a:xfrm>
                <a:prstGeom prst="rect">
                  <a:avLst/>
                </a:prstGeom>
                <a:solidFill>
                  <a:srgbClr val="66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9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0359" y="2119086"/>
                  <a:ext cx="265774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0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2342" y="2064599"/>
                  <a:ext cx="255931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1" name="Rectangle 466"/>
                <p:cNvSpPr>
                  <a:spLocks noChangeArrowheads="1"/>
                </p:cNvSpPr>
                <p:nvPr/>
              </p:nvSpPr>
              <p:spPr bwMode="auto">
                <a:xfrm>
                  <a:off x="2147672" y="2194359"/>
                  <a:ext cx="258121" cy="61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Stray Sd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2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60285" y="1686019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3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0053" y="981302"/>
                  <a:ext cx="30186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Castile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5" name="Group 200"/>
              <p:cNvGrpSpPr>
                <a:grpSpLocks/>
              </p:cNvGrpSpPr>
              <p:nvPr/>
            </p:nvGrpSpPr>
            <p:grpSpPr bwMode="auto">
              <a:xfrm>
                <a:off x="5060030" y="369888"/>
                <a:ext cx="1212183" cy="6365875"/>
                <a:chOff x="4626150" y="369872"/>
                <a:chExt cx="1212183" cy="6365875"/>
              </a:xfrm>
            </p:grpSpPr>
            <p:sp>
              <p:nvSpPr>
                <p:cNvPr id="106690" name="Rectangle 28"/>
                <p:cNvSpPr>
                  <a:spLocks noChangeArrowheads="1"/>
                </p:cNvSpPr>
                <p:nvPr/>
              </p:nvSpPr>
              <p:spPr bwMode="auto">
                <a:xfrm>
                  <a:off x="4640438" y="2652697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639770" y="6192822"/>
                  <a:ext cx="117475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2" name="Freeform 38"/>
                <p:cNvSpPr>
                  <a:spLocks/>
                </p:cNvSpPr>
                <p:nvPr/>
              </p:nvSpPr>
              <p:spPr bwMode="auto">
                <a:xfrm>
                  <a:off x="4626150" y="384159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3" name="Rectangle 74"/>
                <p:cNvSpPr>
                  <a:spLocks noChangeArrowheads="1"/>
                </p:cNvSpPr>
                <p:nvPr/>
              </p:nvSpPr>
              <p:spPr bwMode="auto">
                <a:xfrm>
                  <a:off x="4637263" y="619109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4" name="Rectangle 27"/>
                <p:cNvSpPr>
                  <a:spLocks noChangeArrowheads="1"/>
                </p:cNvSpPr>
                <p:nvPr/>
              </p:nvSpPr>
              <p:spPr bwMode="auto">
                <a:xfrm>
                  <a:off x="4639251" y="630222"/>
                  <a:ext cx="1158875" cy="2021647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5" name="Freeform 29"/>
                <p:cNvSpPr>
                  <a:spLocks/>
                </p:cNvSpPr>
                <p:nvPr/>
              </p:nvSpPr>
              <p:spPr bwMode="auto">
                <a:xfrm>
                  <a:off x="4640438" y="3470259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6" name="Freeform 30"/>
                <p:cNvSpPr>
                  <a:spLocks/>
                </p:cNvSpPr>
                <p:nvPr/>
              </p:nvSpPr>
              <p:spPr bwMode="auto">
                <a:xfrm>
                  <a:off x="4640438" y="4070334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7" name="Rectangle 31"/>
                <p:cNvSpPr>
                  <a:spLocks noChangeArrowheads="1"/>
                </p:cNvSpPr>
                <p:nvPr/>
              </p:nvSpPr>
              <p:spPr bwMode="auto">
                <a:xfrm>
                  <a:off x="4640438" y="4991084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8" name="Rectangle 32"/>
                <p:cNvSpPr>
                  <a:spLocks noChangeArrowheads="1"/>
                </p:cNvSpPr>
                <p:nvPr/>
              </p:nvSpPr>
              <p:spPr bwMode="auto">
                <a:xfrm>
                  <a:off x="4640438" y="5891197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9" name="Rectangle 198"/>
                <p:cNvSpPr>
                  <a:spLocks noChangeArrowheads="1"/>
                </p:cNvSpPr>
                <p:nvPr/>
              </p:nvSpPr>
              <p:spPr bwMode="auto">
                <a:xfrm>
                  <a:off x="4640438" y="619109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0" name="Rectangle 199"/>
                <p:cNvSpPr>
                  <a:spLocks noChangeArrowheads="1"/>
                </p:cNvSpPr>
                <p:nvPr/>
              </p:nvSpPr>
              <p:spPr bwMode="auto">
                <a:xfrm>
                  <a:off x="4630913" y="10826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1" name="Rectangle 200"/>
                <p:cNvSpPr>
                  <a:spLocks noChangeArrowheads="1"/>
                </p:cNvSpPr>
                <p:nvPr/>
              </p:nvSpPr>
              <p:spPr bwMode="auto">
                <a:xfrm>
                  <a:off x="4630913" y="163491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3" name="Rectangle 205"/>
                <p:cNvSpPr>
                  <a:spLocks noChangeArrowheads="1"/>
                </p:cNvSpPr>
                <p:nvPr/>
              </p:nvSpPr>
              <p:spPr bwMode="auto">
                <a:xfrm>
                  <a:off x="4627738" y="29654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4" name="Rectangle 207"/>
                <p:cNvSpPr>
                  <a:spLocks noChangeArrowheads="1"/>
                </p:cNvSpPr>
                <p:nvPr/>
              </p:nvSpPr>
              <p:spPr bwMode="auto">
                <a:xfrm>
                  <a:off x="4627738" y="32956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5" name="Rectangle 216"/>
                <p:cNvSpPr>
                  <a:spLocks noChangeArrowheads="1"/>
                </p:cNvSpPr>
                <p:nvPr/>
              </p:nvSpPr>
              <p:spPr bwMode="auto">
                <a:xfrm>
                  <a:off x="4630913" y="467517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846813" y="5203809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8" name="Rectangle 223"/>
                <p:cNvSpPr>
                  <a:spLocks noChangeArrowheads="1"/>
                </p:cNvSpPr>
                <p:nvPr/>
              </p:nvSpPr>
              <p:spPr bwMode="auto">
                <a:xfrm>
                  <a:off x="4630913" y="7397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9" name="Rectangle 224"/>
                <p:cNvSpPr>
                  <a:spLocks noChangeArrowheads="1"/>
                </p:cNvSpPr>
                <p:nvPr/>
              </p:nvSpPr>
              <p:spPr bwMode="auto">
                <a:xfrm>
                  <a:off x="4630913" y="8540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0" name="Rectangle 225"/>
                <p:cNvSpPr>
                  <a:spLocks noChangeArrowheads="1"/>
                </p:cNvSpPr>
                <p:nvPr/>
              </p:nvSpPr>
              <p:spPr bwMode="auto">
                <a:xfrm>
                  <a:off x="4630913" y="97312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4" name="Rectangle 234"/>
                <p:cNvSpPr>
                  <a:spLocks noChangeArrowheads="1"/>
                </p:cNvSpPr>
                <p:nvPr/>
              </p:nvSpPr>
              <p:spPr bwMode="auto">
                <a:xfrm>
                  <a:off x="4846813" y="5091097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5" name="Rectangle 235"/>
                <p:cNvSpPr>
                  <a:spLocks noChangeArrowheads="1"/>
                </p:cNvSpPr>
                <p:nvPr/>
              </p:nvSpPr>
              <p:spPr bwMode="auto">
                <a:xfrm>
                  <a:off x="4846813" y="5313347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6" name="Rectangle 236"/>
                <p:cNvSpPr>
                  <a:spLocks noChangeArrowheads="1"/>
                </p:cNvSpPr>
                <p:nvPr/>
              </p:nvSpPr>
              <p:spPr bwMode="auto">
                <a:xfrm>
                  <a:off x="4846813" y="5422884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7" name="Rectangle 237"/>
                <p:cNvSpPr>
                  <a:spLocks noChangeArrowheads="1"/>
                </p:cNvSpPr>
                <p:nvPr/>
              </p:nvSpPr>
              <p:spPr bwMode="auto">
                <a:xfrm>
                  <a:off x="4846813" y="5532422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1" name="Rectangle 380"/>
                <p:cNvSpPr>
                  <a:spLocks noChangeArrowheads="1"/>
                </p:cNvSpPr>
                <p:nvPr/>
              </p:nvSpPr>
              <p:spPr bwMode="auto">
                <a:xfrm>
                  <a:off x="4812808" y="394700"/>
                  <a:ext cx="1025525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CBP &amp; NW Shelf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2" name="Rectangle 381"/>
                <p:cNvSpPr>
                  <a:spLocks noChangeArrowheads="1"/>
                </p:cNvSpPr>
                <p:nvPr/>
              </p:nvSpPr>
              <p:spPr bwMode="auto">
                <a:xfrm>
                  <a:off x="4948413" y="504809"/>
                  <a:ext cx="64267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3" name="Rectangle 383"/>
                <p:cNvSpPr>
                  <a:spLocks noChangeArrowheads="1"/>
                </p:cNvSpPr>
                <p:nvPr/>
              </p:nvSpPr>
              <p:spPr bwMode="auto">
                <a:xfrm>
                  <a:off x="4707113" y="2486397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4" name="Rectangle 384"/>
                <p:cNvSpPr>
                  <a:spLocks noChangeArrowheads="1"/>
                </p:cNvSpPr>
                <p:nvPr/>
              </p:nvSpPr>
              <p:spPr bwMode="auto">
                <a:xfrm>
                  <a:off x="5088440" y="268336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5" name="Rectangle 385"/>
                <p:cNvSpPr>
                  <a:spLocks noChangeArrowheads="1"/>
                </p:cNvSpPr>
                <p:nvPr/>
              </p:nvSpPr>
              <p:spPr bwMode="auto">
                <a:xfrm>
                  <a:off x="5043063" y="283564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6" name="Rectangle 386"/>
                <p:cNvSpPr>
                  <a:spLocks noChangeArrowheads="1"/>
                </p:cNvSpPr>
                <p:nvPr/>
              </p:nvSpPr>
              <p:spPr bwMode="auto">
                <a:xfrm>
                  <a:off x="4943650" y="2992422"/>
                  <a:ext cx="3065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7" name="Rectangle 387"/>
                <p:cNvSpPr>
                  <a:spLocks noChangeArrowheads="1"/>
                </p:cNvSpPr>
                <p:nvPr/>
              </p:nvSpPr>
              <p:spPr bwMode="auto">
                <a:xfrm>
                  <a:off x="5075222" y="3162284"/>
                  <a:ext cx="2541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8" name="Rectangle 389"/>
                <p:cNvSpPr>
                  <a:spLocks noChangeArrowheads="1"/>
                </p:cNvSpPr>
                <p:nvPr/>
              </p:nvSpPr>
              <p:spPr bwMode="auto">
                <a:xfrm>
                  <a:off x="4983338" y="3722672"/>
                  <a:ext cx="4770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9" name="Rectangle 391"/>
                <p:cNvSpPr>
                  <a:spLocks noChangeArrowheads="1"/>
                </p:cNvSpPr>
                <p:nvPr/>
              </p:nvSpPr>
              <p:spPr bwMode="auto">
                <a:xfrm>
                  <a:off x="5023025" y="4008422"/>
                  <a:ext cx="4328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0" name="Rectangle 392"/>
                <p:cNvSpPr>
                  <a:spLocks noChangeArrowheads="1"/>
                </p:cNvSpPr>
                <p:nvPr/>
              </p:nvSpPr>
              <p:spPr bwMode="auto">
                <a:xfrm>
                  <a:off x="4834113" y="4398947"/>
                  <a:ext cx="9281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1" name="Rectangle 393"/>
                <p:cNvSpPr>
                  <a:spLocks noChangeArrowheads="1"/>
                </p:cNvSpPr>
                <p:nvPr/>
              </p:nvSpPr>
              <p:spPr bwMode="auto">
                <a:xfrm>
                  <a:off x="4709394" y="4539966"/>
                  <a:ext cx="10541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2" name="Rectangle 394"/>
                <p:cNvSpPr>
                  <a:spLocks noChangeArrowheads="1"/>
                </p:cNvSpPr>
                <p:nvPr/>
              </p:nvSpPr>
              <p:spPr bwMode="auto">
                <a:xfrm>
                  <a:off x="4983338" y="4783122"/>
                  <a:ext cx="4787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3" name="Rectangle 395"/>
                <p:cNvSpPr>
                  <a:spLocks noChangeArrowheads="1"/>
                </p:cNvSpPr>
                <p:nvPr/>
              </p:nvSpPr>
              <p:spPr bwMode="auto">
                <a:xfrm>
                  <a:off x="5024295" y="4987909"/>
                  <a:ext cx="3770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4" name="Rectangle 396"/>
                <p:cNvSpPr>
                  <a:spLocks noChangeArrowheads="1"/>
                </p:cNvSpPr>
                <p:nvPr/>
              </p:nvSpPr>
              <p:spPr bwMode="auto">
                <a:xfrm>
                  <a:off x="4975417" y="5711809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0963" y="763572"/>
                  <a:ext cx="3164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6" name="Rectangle 410"/>
                <p:cNvSpPr>
                  <a:spLocks noChangeArrowheads="1"/>
                </p:cNvSpPr>
                <p:nvPr/>
              </p:nvSpPr>
              <p:spPr bwMode="auto">
                <a:xfrm>
                  <a:off x="5153200" y="1090597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7" name="Rectangle 412"/>
                <p:cNvSpPr>
                  <a:spLocks noChangeArrowheads="1"/>
                </p:cNvSpPr>
                <p:nvPr/>
              </p:nvSpPr>
              <p:spPr bwMode="auto">
                <a:xfrm>
                  <a:off x="5148438" y="1414447"/>
                  <a:ext cx="28527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9" name="Rectangle 414"/>
                <p:cNvSpPr>
                  <a:spLocks noChangeArrowheads="1"/>
                </p:cNvSpPr>
                <p:nvPr/>
              </p:nvSpPr>
              <p:spPr bwMode="auto">
                <a:xfrm>
                  <a:off x="5015088" y="1304909"/>
                  <a:ext cx="5754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0" name="Rectangle 415"/>
                <p:cNvSpPr>
                  <a:spLocks noChangeArrowheads="1"/>
                </p:cNvSpPr>
                <p:nvPr/>
              </p:nvSpPr>
              <p:spPr bwMode="auto">
                <a:xfrm>
                  <a:off x="5089701" y="1520809"/>
                  <a:ext cx="4131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1" name="Rectangle 416"/>
                <p:cNvSpPr>
                  <a:spLocks noChangeArrowheads="1"/>
                </p:cNvSpPr>
                <p:nvPr/>
              </p:nvSpPr>
              <p:spPr bwMode="auto">
                <a:xfrm>
                  <a:off x="5089882" y="1990254"/>
                  <a:ext cx="296748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Glorieta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2" name="Rectangle 418"/>
                <p:cNvSpPr>
                  <a:spLocks noChangeArrowheads="1"/>
                </p:cNvSpPr>
                <p:nvPr/>
              </p:nvSpPr>
              <p:spPr bwMode="auto">
                <a:xfrm rot="16200000">
                  <a:off x="4639704" y="1437901"/>
                  <a:ext cx="184346" cy="188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Goat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Seep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3" name="Rectangle 420"/>
                <p:cNvSpPr>
                  <a:spLocks noChangeArrowheads="1"/>
                </p:cNvSpPr>
                <p:nvPr/>
              </p:nvSpPr>
              <p:spPr bwMode="auto">
                <a:xfrm rot="16200000">
                  <a:off x="4570555" y="1201214"/>
                  <a:ext cx="328616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Capitan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4" name="Rectangle 437"/>
                <p:cNvSpPr>
                  <a:spLocks noChangeArrowheads="1"/>
                </p:cNvSpPr>
                <p:nvPr/>
              </p:nvSpPr>
              <p:spPr bwMode="auto">
                <a:xfrm>
                  <a:off x="5107163" y="5116497"/>
                  <a:ext cx="319700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5" name="Rectangle 438"/>
                <p:cNvSpPr>
                  <a:spLocks noChangeArrowheads="1"/>
                </p:cNvSpPr>
                <p:nvPr/>
              </p:nvSpPr>
              <p:spPr bwMode="auto">
                <a:xfrm>
                  <a:off x="4869038" y="5206984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6" name="Rectangle 439"/>
                <p:cNvSpPr>
                  <a:spLocks noChangeArrowheads="1"/>
                </p:cNvSpPr>
                <p:nvPr/>
              </p:nvSpPr>
              <p:spPr bwMode="auto">
                <a:xfrm>
                  <a:off x="4869038" y="5314934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7" name="Rectangle 440"/>
                <p:cNvSpPr>
                  <a:spLocks noChangeArrowheads="1"/>
                </p:cNvSpPr>
                <p:nvPr/>
              </p:nvSpPr>
              <p:spPr bwMode="auto">
                <a:xfrm>
                  <a:off x="4869038" y="5422884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4514784" y="5314617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9" name="Rectangle 442"/>
                <p:cNvSpPr>
                  <a:spLocks noChangeArrowheads="1"/>
                </p:cNvSpPr>
                <p:nvPr/>
              </p:nvSpPr>
              <p:spPr bwMode="auto">
                <a:xfrm>
                  <a:off x="5359575" y="5245084"/>
                  <a:ext cx="32953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0" name="Rectangle 443"/>
                <p:cNvSpPr>
                  <a:spLocks noChangeArrowheads="1"/>
                </p:cNvSpPr>
                <p:nvPr/>
              </p:nvSpPr>
              <p:spPr bwMode="auto">
                <a:xfrm>
                  <a:off x="5343700" y="5360972"/>
                  <a:ext cx="36888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1" name="Rectangle 444"/>
                <p:cNvSpPr>
                  <a:spLocks noChangeArrowheads="1"/>
                </p:cNvSpPr>
                <p:nvPr/>
              </p:nvSpPr>
              <p:spPr bwMode="auto">
                <a:xfrm>
                  <a:off x="5351638" y="5470509"/>
                  <a:ext cx="35740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2" name="Rectangle 445"/>
                <p:cNvSpPr>
                  <a:spLocks noChangeArrowheads="1"/>
                </p:cNvSpPr>
                <p:nvPr/>
              </p:nvSpPr>
              <p:spPr bwMode="auto">
                <a:xfrm>
                  <a:off x="5189713" y="5524484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6" name="Group 572"/>
                <p:cNvGrpSpPr>
                  <a:grpSpLocks/>
                </p:cNvGrpSpPr>
                <p:nvPr/>
              </p:nvGrpSpPr>
              <p:grpSpPr bwMode="auto">
                <a:xfrm>
                  <a:off x="4648375" y="3448034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813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4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57" name="Rectangle 388"/>
                <p:cNvSpPr>
                  <a:spLocks noChangeArrowheads="1"/>
                </p:cNvSpPr>
                <p:nvPr/>
              </p:nvSpPr>
              <p:spPr bwMode="auto">
                <a:xfrm>
                  <a:off x="4813475" y="3486134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8" name="Group 576"/>
                <p:cNvGrpSpPr>
                  <a:grpSpLocks/>
                </p:cNvGrpSpPr>
                <p:nvPr/>
              </p:nvGrpSpPr>
              <p:grpSpPr bwMode="auto">
                <a:xfrm>
                  <a:off x="4653138" y="562290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11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2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59" name="Group 579"/>
                <p:cNvGrpSpPr>
                  <a:grpSpLocks/>
                </p:cNvGrpSpPr>
                <p:nvPr/>
              </p:nvGrpSpPr>
              <p:grpSpPr bwMode="auto">
                <a:xfrm>
                  <a:off x="4649963" y="5872147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809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0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0" name="Group 582"/>
                <p:cNvGrpSpPr>
                  <a:grpSpLocks/>
                </p:cNvGrpSpPr>
                <p:nvPr/>
              </p:nvGrpSpPr>
              <p:grpSpPr bwMode="auto">
                <a:xfrm>
                  <a:off x="4653138" y="616265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7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8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1" name="Group 585"/>
                <p:cNvGrpSpPr>
                  <a:grpSpLocks/>
                </p:cNvGrpSpPr>
                <p:nvPr/>
              </p:nvGrpSpPr>
              <p:grpSpPr bwMode="auto">
                <a:xfrm>
                  <a:off x="4646788" y="497203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5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6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2" name="Group 588"/>
                <p:cNvGrpSpPr>
                  <a:grpSpLocks/>
                </p:cNvGrpSpPr>
                <p:nvPr/>
              </p:nvGrpSpPr>
              <p:grpSpPr bwMode="auto">
                <a:xfrm>
                  <a:off x="4646788" y="4202097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803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4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3" name="Group 591"/>
                <p:cNvGrpSpPr>
                  <a:grpSpLocks/>
                </p:cNvGrpSpPr>
                <p:nvPr/>
              </p:nvGrpSpPr>
              <p:grpSpPr bwMode="auto">
                <a:xfrm>
                  <a:off x="4653138" y="435608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1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2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65" name="Freeform 250"/>
                <p:cNvSpPr>
                  <a:spLocks/>
                </p:cNvSpPr>
                <p:nvPr/>
              </p:nvSpPr>
              <p:spPr bwMode="auto">
                <a:xfrm>
                  <a:off x="4626150" y="369872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66" name="Rectangle 397"/>
                <p:cNvSpPr>
                  <a:spLocks noChangeArrowheads="1"/>
                </p:cNvSpPr>
                <p:nvPr/>
              </p:nvSpPr>
              <p:spPr bwMode="auto">
                <a:xfrm>
                  <a:off x="4930950" y="630222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7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4138" y="869934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8" name="Rectangle 260"/>
                <p:cNvSpPr>
                  <a:spLocks noChangeArrowheads="1"/>
                </p:cNvSpPr>
                <p:nvPr/>
              </p:nvSpPr>
              <p:spPr bwMode="auto">
                <a:xfrm>
                  <a:off x="4824759" y="6300772"/>
                  <a:ext cx="79023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9" name="Rectangle 397"/>
                <p:cNvSpPr>
                  <a:spLocks noChangeArrowheads="1"/>
                </p:cNvSpPr>
                <p:nvPr/>
              </p:nvSpPr>
              <p:spPr bwMode="auto">
                <a:xfrm>
                  <a:off x="5159550" y="1200134"/>
                  <a:ext cx="2442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4626150" y="3903647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4633420" y="3625834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4631833" y="2806684"/>
                  <a:ext cx="1160462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774" name="Rectangle 270"/>
                <p:cNvSpPr>
                  <a:spLocks noChangeArrowheads="1"/>
                </p:cNvSpPr>
                <p:nvPr/>
              </p:nvSpPr>
              <p:spPr bwMode="auto">
                <a:xfrm>
                  <a:off x="4729878" y="3321796"/>
                  <a:ext cx="1055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 (NW Shelf Only)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5" name="Rectangle 388"/>
                <p:cNvSpPr>
                  <a:spLocks noChangeArrowheads="1"/>
                </p:cNvSpPr>
                <p:nvPr/>
              </p:nvSpPr>
              <p:spPr bwMode="auto">
                <a:xfrm>
                  <a:off x="5364338" y="3482959"/>
                  <a:ext cx="3115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6" name="Rectangle 388"/>
                <p:cNvSpPr>
                  <a:spLocks noChangeArrowheads="1"/>
                </p:cNvSpPr>
                <p:nvPr/>
              </p:nvSpPr>
              <p:spPr bwMode="auto">
                <a:xfrm>
                  <a:off x="5080175" y="3555984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4636595" y="3559159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Freeform 291"/>
                <p:cNvSpPr/>
                <p:nvPr/>
              </p:nvSpPr>
              <p:spPr>
                <a:xfrm>
                  <a:off x="5208095" y="3484547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79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21488" y="3047984"/>
                  <a:ext cx="224610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80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54825" y="2974959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5308108" y="3051159"/>
                  <a:ext cx="474662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782" name="Straight Connector 29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47638" y="1082659"/>
                  <a:ext cx="4763" cy="55722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84" name="Straight Connector 29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30812" y="1863408"/>
                  <a:ext cx="683059" cy="301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787" name="Freeform 570"/>
                <p:cNvSpPr>
                  <a:spLocks/>
                </p:cNvSpPr>
                <p:nvPr/>
              </p:nvSpPr>
              <p:spPr bwMode="auto">
                <a:xfrm>
                  <a:off x="5206773" y="2629561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88" name="Freeform 570"/>
                <p:cNvSpPr>
                  <a:spLocks/>
                </p:cNvSpPr>
                <p:nvPr/>
              </p:nvSpPr>
              <p:spPr bwMode="auto">
                <a:xfrm>
                  <a:off x="4634786" y="2634888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6" name="Group 328"/>
              <p:cNvGrpSpPr>
                <a:grpSpLocks/>
              </p:cNvGrpSpPr>
              <p:nvPr/>
            </p:nvGrpSpPr>
            <p:grpSpPr bwMode="auto">
              <a:xfrm>
                <a:off x="6230018" y="369888"/>
                <a:ext cx="1310607" cy="6365875"/>
                <a:chOff x="7348156" y="369888"/>
                <a:chExt cx="1310609" cy="6365875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7363363" y="6192838"/>
                  <a:ext cx="115729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8" name="Freeform 38"/>
                <p:cNvSpPr>
                  <a:spLocks/>
                </p:cNvSpPr>
                <p:nvPr/>
              </p:nvSpPr>
              <p:spPr bwMode="auto">
                <a:xfrm>
                  <a:off x="7349076" y="384175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9" name="Rectangle 74"/>
                <p:cNvSpPr>
                  <a:spLocks noChangeArrowheads="1"/>
                </p:cNvSpPr>
                <p:nvPr/>
              </p:nvSpPr>
              <p:spPr bwMode="auto">
                <a:xfrm>
                  <a:off x="7360189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0" name="Rectangle 27"/>
                <p:cNvSpPr>
                  <a:spLocks noChangeArrowheads="1"/>
                </p:cNvSpPr>
                <p:nvPr/>
              </p:nvSpPr>
              <p:spPr bwMode="auto">
                <a:xfrm>
                  <a:off x="7363364" y="625475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1" name="Rectangle 28"/>
                <p:cNvSpPr>
                  <a:spLocks noChangeArrowheads="1"/>
                </p:cNvSpPr>
                <p:nvPr/>
              </p:nvSpPr>
              <p:spPr bwMode="auto">
                <a:xfrm>
                  <a:off x="7363364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2" name="Freeform 29"/>
                <p:cNvSpPr>
                  <a:spLocks/>
                </p:cNvSpPr>
                <p:nvPr/>
              </p:nvSpPr>
              <p:spPr bwMode="auto">
                <a:xfrm>
                  <a:off x="7363364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3" name="Freeform 30"/>
                <p:cNvSpPr>
                  <a:spLocks/>
                </p:cNvSpPr>
                <p:nvPr/>
              </p:nvSpPr>
              <p:spPr bwMode="auto">
                <a:xfrm>
                  <a:off x="7363364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4" name="Rectangle 31"/>
                <p:cNvSpPr>
                  <a:spLocks noChangeArrowheads="1"/>
                </p:cNvSpPr>
                <p:nvPr/>
              </p:nvSpPr>
              <p:spPr bwMode="auto">
                <a:xfrm>
                  <a:off x="7363364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5" name="Rectangle 32"/>
                <p:cNvSpPr>
                  <a:spLocks noChangeArrowheads="1"/>
                </p:cNvSpPr>
                <p:nvPr/>
              </p:nvSpPr>
              <p:spPr bwMode="auto">
                <a:xfrm>
                  <a:off x="7363364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6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63364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7" name="Rectangle 199"/>
                <p:cNvSpPr>
                  <a:spLocks noChangeArrowheads="1"/>
                </p:cNvSpPr>
                <p:nvPr/>
              </p:nvSpPr>
              <p:spPr bwMode="auto">
                <a:xfrm>
                  <a:off x="7353839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8" name="Rectangle 200"/>
                <p:cNvSpPr>
                  <a:spLocks noChangeArrowheads="1"/>
                </p:cNvSpPr>
                <p:nvPr/>
              </p:nvSpPr>
              <p:spPr bwMode="auto">
                <a:xfrm>
                  <a:off x="7353839" y="18589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9" name="Rectangle 201"/>
                <p:cNvSpPr>
                  <a:spLocks noChangeArrowheads="1"/>
                </p:cNvSpPr>
                <p:nvPr/>
              </p:nvSpPr>
              <p:spPr bwMode="auto">
                <a:xfrm>
                  <a:off x="7352251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0" name="Rectangle 205"/>
                <p:cNvSpPr>
                  <a:spLocks noChangeArrowheads="1"/>
                </p:cNvSpPr>
                <p:nvPr/>
              </p:nvSpPr>
              <p:spPr bwMode="auto">
                <a:xfrm>
                  <a:off x="7350664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1" name="Rectangle 206"/>
                <p:cNvSpPr>
                  <a:spLocks noChangeArrowheads="1"/>
                </p:cNvSpPr>
                <p:nvPr/>
              </p:nvSpPr>
              <p:spPr bwMode="auto">
                <a:xfrm>
                  <a:off x="7350664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2" name="Rectangle 207"/>
                <p:cNvSpPr>
                  <a:spLocks noChangeArrowheads="1"/>
                </p:cNvSpPr>
                <p:nvPr/>
              </p:nvSpPr>
              <p:spPr bwMode="auto">
                <a:xfrm>
                  <a:off x="7350664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3" name="Rectangle 216"/>
                <p:cNvSpPr>
                  <a:spLocks noChangeArrowheads="1"/>
                </p:cNvSpPr>
                <p:nvPr/>
              </p:nvSpPr>
              <p:spPr bwMode="auto">
                <a:xfrm>
                  <a:off x="7353839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5" name="Rectangle 219"/>
                <p:cNvSpPr>
                  <a:spLocks noChangeArrowheads="1"/>
                </p:cNvSpPr>
                <p:nvPr/>
              </p:nvSpPr>
              <p:spPr bwMode="auto">
                <a:xfrm>
                  <a:off x="7569739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6" name="Rectangle 223"/>
                <p:cNvSpPr>
                  <a:spLocks noChangeArrowheads="1"/>
                </p:cNvSpPr>
                <p:nvPr/>
              </p:nvSpPr>
              <p:spPr bwMode="auto">
                <a:xfrm>
                  <a:off x="7353839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7" name="Rectangle 224"/>
                <p:cNvSpPr>
                  <a:spLocks noChangeArrowheads="1"/>
                </p:cNvSpPr>
                <p:nvPr/>
              </p:nvSpPr>
              <p:spPr bwMode="auto">
                <a:xfrm>
                  <a:off x="7353839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8" name="Rectangle 225"/>
                <p:cNvSpPr>
                  <a:spLocks noChangeArrowheads="1"/>
                </p:cNvSpPr>
                <p:nvPr/>
              </p:nvSpPr>
              <p:spPr bwMode="auto">
                <a:xfrm>
                  <a:off x="7353839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1" name="Rectangle 228"/>
                <p:cNvSpPr>
                  <a:spLocks noChangeArrowheads="1"/>
                </p:cNvSpPr>
                <p:nvPr/>
              </p:nvSpPr>
              <p:spPr bwMode="auto">
                <a:xfrm>
                  <a:off x="7352251" y="1635125"/>
                  <a:ext cx="1169988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3" name="Rectangle 231"/>
                <p:cNvSpPr>
                  <a:spLocks noChangeArrowheads="1"/>
                </p:cNvSpPr>
                <p:nvPr/>
              </p:nvSpPr>
              <p:spPr bwMode="auto">
                <a:xfrm>
                  <a:off x="7358601" y="1998663"/>
                  <a:ext cx="1169988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4" name="Rectangle 233"/>
                <p:cNvSpPr>
                  <a:spLocks noChangeArrowheads="1"/>
                </p:cNvSpPr>
                <p:nvPr/>
              </p:nvSpPr>
              <p:spPr bwMode="auto">
                <a:xfrm>
                  <a:off x="7566564" y="2259013"/>
                  <a:ext cx="962025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5" name="Rectangle 234"/>
                <p:cNvSpPr>
                  <a:spLocks noChangeArrowheads="1"/>
                </p:cNvSpPr>
                <p:nvPr/>
              </p:nvSpPr>
              <p:spPr bwMode="auto">
                <a:xfrm>
                  <a:off x="7569739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6" name="Rectangle 235"/>
                <p:cNvSpPr>
                  <a:spLocks noChangeArrowheads="1"/>
                </p:cNvSpPr>
                <p:nvPr/>
              </p:nvSpPr>
              <p:spPr bwMode="auto">
                <a:xfrm>
                  <a:off x="7569739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7" name="Rectangle 236"/>
                <p:cNvSpPr>
                  <a:spLocks noChangeArrowheads="1"/>
                </p:cNvSpPr>
                <p:nvPr/>
              </p:nvSpPr>
              <p:spPr bwMode="auto">
                <a:xfrm>
                  <a:off x="7569739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8" name="Rectangle 237"/>
                <p:cNvSpPr>
                  <a:spLocks noChangeArrowheads="1"/>
                </p:cNvSpPr>
                <p:nvPr/>
              </p:nvSpPr>
              <p:spPr bwMode="auto">
                <a:xfrm>
                  <a:off x="7569739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3" name="Freeform 242"/>
                <p:cNvSpPr>
                  <a:spLocks/>
                </p:cNvSpPr>
                <p:nvPr/>
              </p:nvSpPr>
              <p:spPr bwMode="auto">
                <a:xfrm>
                  <a:off x="7993601" y="4986338"/>
                  <a:ext cx="531813" cy="65087"/>
                </a:xfrm>
                <a:custGeom>
                  <a:avLst/>
                  <a:gdLst>
                    <a:gd name="T0" fmla="*/ 0 w 251"/>
                    <a:gd name="T1" fmla="*/ 0 h 54"/>
                    <a:gd name="T2" fmla="*/ 0 w 251"/>
                    <a:gd name="T3" fmla="*/ 2147483647 h 54"/>
                    <a:gd name="T4" fmla="*/ 2147483647 w 251"/>
                    <a:gd name="T5" fmla="*/ 2147483647 h 54"/>
                    <a:gd name="T6" fmla="*/ 2147483647 w 251"/>
                    <a:gd name="T7" fmla="*/ 2147483647 h 54"/>
                    <a:gd name="T8" fmla="*/ 2147483647 w 251"/>
                    <a:gd name="T9" fmla="*/ 2147483647 h 54"/>
                    <a:gd name="T10" fmla="*/ 2147483647 w 251"/>
                    <a:gd name="T11" fmla="*/ 2147483647 h 54"/>
                    <a:gd name="T12" fmla="*/ 2147483647 w 251"/>
                    <a:gd name="T13" fmla="*/ 2147483647 h 54"/>
                    <a:gd name="T14" fmla="*/ 2147483647 w 251"/>
                    <a:gd name="T15" fmla="*/ 2147483647 h 54"/>
                    <a:gd name="T16" fmla="*/ 2147483647 w 251"/>
                    <a:gd name="T17" fmla="*/ 0 h 54"/>
                    <a:gd name="T18" fmla="*/ 0 w 251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1"/>
                    <a:gd name="T31" fmla="*/ 0 h 54"/>
                    <a:gd name="T32" fmla="*/ 251 w 251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1" h="54">
                      <a:moveTo>
                        <a:pt x="0" y="0"/>
                      </a:moveTo>
                      <a:lnTo>
                        <a:pt x="0" y="52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51" y="54"/>
                      </a:lnTo>
                      <a:lnTo>
                        <a:pt x="251" y="46"/>
                      </a:lnTo>
                      <a:lnTo>
                        <a:pt x="4" y="46"/>
                      </a:lnTo>
                      <a:lnTo>
                        <a:pt x="8" y="5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84" name="Rectangle 380"/>
                <p:cNvSpPr>
                  <a:spLocks noChangeArrowheads="1"/>
                </p:cNvSpPr>
                <p:nvPr/>
              </p:nvSpPr>
              <p:spPr bwMode="auto">
                <a:xfrm>
                  <a:off x="7571328" y="390144"/>
                  <a:ext cx="809625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Midland Basin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5" name="Rectangle 381"/>
                <p:cNvSpPr>
                  <a:spLocks noChangeArrowheads="1"/>
                </p:cNvSpPr>
                <p:nvPr/>
              </p:nvSpPr>
              <p:spPr bwMode="auto">
                <a:xfrm>
                  <a:off x="7671339" y="504825"/>
                  <a:ext cx="64268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6" name="Rectangle 383"/>
                <p:cNvSpPr>
                  <a:spLocks noChangeArrowheads="1"/>
                </p:cNvSpPr>
                <p:nvPr/>
              </p:nvSpPr>
              <p:spPr bwMode="auto">
                <a:xfrm>
                  <a:off x="7441944" y="2444750"/>
                  <a:ext cx="4393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7" name="Rectangle 384"/>
                <p:cNvSpPr>
                  <a:spLocks noChangeArrowheads="1"/>
                </p:cNvSpPr>
                <p:nvPr/>
              </p:nvSpPr>
              <p:spPr bwMode="auto">
                <a:xfrm>
                  <a:off x="7523441" y="268128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8" name="Rectangle 385"/>
                <p:cNvSpPr>
                  <a:spLocks noChangeArrowheads="1"/>
                </p:cNvSpPr>
                <p:nvPr/>
              </p:nvSpPr>
              <p:spPr bwMode="auto">
                <a:xfrm>
                  <a:off x="7482525" y="284480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9" name="Rectangle 386"/>
                <p:cNvSpPr>
                  <a:spLocks noChangeArrowheads="1"/>
                </p:cNvSpPr>
                <p:nvPr/>
              </p:nvSpPr>
              <p:spPr bwMode="auto">
                <a:xfrm>
                  <a:off x="7666576" y="2992438"/>
                  <a:ext cx="3065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0" name="Rectangle 387"/>
                <p:cNvSpPr>
                  <a:spLocks noChangeArrowheads="1"/>
                </p:cNvSpPr>
                <p:nvPr/>
              </p:nvSpPr>
              <p:spPr bwMode="auto">
                <a:xfrm>
                  <a:off x="7679276" y="3162300"/>
                  <a:ext cx="2541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1" name="Rectangle 389"/>
                <p:cNvSpPr>
                  <a:spLocks noChangeArrowheads="1"/>
                </p:cNvSpPr>
                <p:nvPr/>
              </p:nvSpPr>
              <p:spPr bwMode="auto">
                <a:xfrm>
                  <a:off x="7706264" y="3722688"/>
                  <a:ext cx="4770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2" name="Rectangle 391"/>
                <p:cNvSpPr>
                  <a:spLocks noChangeArrowheads="1"/>
                </p:cNvSpPr>
                <p:nvPr/>
              </p:nvSpPr>
              <p:spPr bwMode="auto">
                <a:xfrm>
                  <a:off x="7745951" y="4008438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3" name="Rectangle 392"/>
                <p:cNvSpPr>
                  <a:spLocks noChangeArrowheads="1"/>
                </p:cNvSpPr>
                <p:nvPr/>
              </p:nvSpPr>
              <p:spPr bwMode="auto">
                <a:xfrm>
                  <a:off x="7557039" y="4398963"/>
                  <a:ext cx="9281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4" name="Rectangle 393"/>
                <p:cNvSpPr>
                  <a:spLocks noChangeArrowheads="1"/>
                </p:cNvSpPr>
                <p:nvPr/>
              </p:nvSpPr>
              <p:spPr bwMode="auto">
                <a:xfrm>
                  <a:off x="7451637" y="4533542"/>
                  <a:ext cx="10541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5" name="Rectangle 394"/>
                <p:cNvSpPr>
                  <a:spLocks noChangeArrowheads="1"/>
                </p:cNvSpPr>
                <p:nvPr/>
              </p:nvSpPr>
              <p:spPr bwMode="auto">
                <a:xfrm>
                  <a:off x="7706264" y="4783138"/>
                  <a:ext cx="47873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6" name="Rectangle 395"/>
                <p:cNvSpPr>
                  <a:spLocks noChangeArrowheads="1"/>
                </p:cNvSpPr>
                <p:nvPr/>
              </p:nvSpPr>
              <p:spPr bwMode="auto">
                <a:xfrm>
                  <a:off x="7472901" y="4987925"/>
                  <a:ext cx="3770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7" name="Rectangle 396"/>
                <p:cNvSpPr>
                  <a:spLocks noChangeArrowheads="1"/>
                </p:cNvSpPr>
                <p:nvPr/>
              </p:nvSpPr>
              <p:spPr bwMode="auto">
                <a:xfrm>
                  <a:off x="7698343" y="5711825"/>
                  <a:ext cx="5098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8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3889" y="763588"/>
                  <a:ext cx="3164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9" name="Rectangle 410"/>
                <p:cNvSpPr>
                  <a:spLocks noChangeArrowheads="1"/>
                </p:cNvSpPr>
                <p:nvPr/>
              </p:nvSpPr>
              <p:spPr bwMode="auto">
                <a:xfrm>
                  <a:off x="7782661" y="1093745"/>
                  <a:ext cx="291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0" name="Rectangle 412"/>
                <p:cNvSpPr>
                  <a:spLocks noChangeArrowheads="1"/>
                </p:cNvSpPr>
                <p:nvPr/>
              </p:nvSpPr>
              <p:spPr bwMode="auto">
                <a:xfrm>
                  <a:off x="7814997" y="1414463"/>
                  <a:ext cx="28527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1" name="Rectangle 413"/>
                <p:cNvSpPr>
                  <a:spLocks noChangeArrowheads="1"/>
                </p:cNvSpPr>
                <p:nvPr/>
              </p:nvSpPr>
              <p:spPr bwMode="auto">
                <a:xfrm>
                  <a:off x="7706640" y="1695608"/>
                  <a:ext cx="50824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San Andres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2" name="Rectangle 414"/>
                <p:cNvSpPr>
                  <a:spLocks noChangeArrowheads="1"/>
                </p:cNvSpPr>
                <p:nvPr/>
              </p:nvSpPr>
              <p:spPr bwMode="auto">
                <a:xfrm>
                  <a:off x="7656594" y="1304925"/>
                  <a:ext cx="57546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3" name="Rectangle 415"/>
                <p:cNvSpPr>
                  <a:spLocks noChangeArrowheads="1"/>
                </p:cNvSpPr>
                <p:nvPr/>
              </p:nvSpPr>
              <p:spPr bwMode="auto">
                <a:xfrm>
                  <a:off x="7740602" y="1523957"/>
                  <a:ext cx="41315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7" name="Rectangle 437"/>
                <p:cNvSpPr>
                  <a:spLocks noChangeArrowheads="1"/>
                </p:cNvSpPr>
                <p:nvPr/>
              </p:nvSpPr>
              <p:spPr bwMode="auto">
                <a:xfrm>
                  <a:off x="7830089" y="5116513"/>
                  <a:ext cx="319701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8" name="Rectangle 438"/>
                <p:cNvSpPr>
                  <a:spLocks noChangeArrowheads="1"/>
                </p:cNvSpPr>
                <p:nvPr/>
              </p:nvSpPr>
              <p:spPr bwMode="auto">
                <a:xfrm>
                  <a:off x="7591964" y="5207000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9" name="Rectangle 439"/>
                <p:cNvSpPr>
                  <a:spLocks noChangeArrowheads="1"/>
                </p:cNvSpPr>
                <p:nvPr/>
              </p:nvSpPr>
              <p:spPr bwMode="auto">
                <a:xfrm>
                  <a:off x="7591964" y="5314950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0" name="Rectangle 440"/>
                <p:cNvSpPr>
                  <a:spLocks noChangeArrowheads="1"/>
                </p:cNvSpPr>
                <p:nvPr/>
              </p:nvSpPr>
              <p:spPr bwMode="auto">
                <a:xfrm>
                  <a:off x="7591964" y="5422900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1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7237710" y="5314633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2" name="Rectangle 442"/>
                <p:cNvSpPr>
                  <a:spLocks noChangeArrowheads="1"/>
                </p:cNvSpPr>
                <p:nvPr/>
              </p:nvSpPr>
              <p:spPr bwMode="auto">
                <a:xfrm>
                  <a:off x="8082501" y="5245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3" name="Rectangle 443"/>
                <p:cNvSpPr>
                  <a:spLocks noChangeArrowheads="1"/>
                </p:cNvSpPr>
                <p:nvPr/>
              </p:nvSpPr>
              <p:spPr bwMode="auto">
                <a:xfrm>
                  <a:off x="8066626" y="5360988"/>
                  <a:ext cx="36888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4" name="Rectangle 444"/>
                <p:cNvSpPr>
                  <a:spLocks noChangeArrowheads="1"/>
                </p:cNvSpPr>
                <p:nvPr/>
              </p:nvSpPr>
              <p:spPr bwMode="auto">
                <a:xfrm>
                  <a:off x="8074564" y="5470525"/>
                  <a:ext cx="357409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5" name="Rectangle 445"/>
                <p:cNvSpPr>
                  <a:spLocks noChangeArrowheads="1"/>
                </p:cNvSpPr>
                <p:nvPr/>
              </p:nvSpPr>
              <p:spPr bwMode="auto">
                <a:xfrm>
                  <a:off x="7912639" y="5524500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6" name="Rectangle 446"/>
                <p:cNvSpPr>
                  <a:spLocks noChangeArrowheads="1"/>
                </p:cNvSpPr>
                <p:nvPr/>
              </p:nvSpPr>
              <p:spPr bwMode="auto">
                <a:xfrm>
                  <a:off x="8055514" y="4991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Sylvan Sh.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9" name="Rectangle 464"/>
                <p:cNvSpPr>
                  <a:spLocks noChangeArrowheads="1"/>
                </p:cNvSpPr>
                <p:nvPr/>
              </p:nvSpPr>
              <p:spPr bwMode="auto">
                <a:xfrm>
                  <a:off x="7598849" y="1874838"/>
                  <a:ext cx="880720" cy="107722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Holt /Upper Leonard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0" name="Rectangle 466"/>
                <p:cNvSpPr>
                  <a:spLocks noChangeArrowheads="1"/>
                </p:cNvSpPr>
                <p:nvPr/>
              </p:nvSpPr>
              <p:spPr bwMode="auto">
                <a:xfrm>
                  <a:off x="7521519" y="2083511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Spraberry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1" name="Rectangle 468"/>
                <p:cNvSpPr>
                  <a:spLocks noChangeArrowheads="1"/>
                </p:cNvSpPr>
                <p:nvPr/>
              </p:nvSpPr>
              <p:spPr bwMode="auto">
                <a:xfrm>
                  <a:off x="7909464" y="2254250"/>
                  <a:ext cx="225425" cy="92333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Dean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2" name="Rectangle 469"/>
                <p:cNvSpPr>
                  <a:spLocks noChangeArrowheads="1"/>
                </p:cNvSpPr>
                <p:nvPr/>
              </p:nvSpPr>
              <p:spPr bwMode="auto">
                <a:xfrm>
                  <a:off x="7374476" y="1857375"/>
                  <a:ext cx="185738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Clear-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fork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4" name="Group 572"/>
                <p:cNvGrpSpPr>
                  <a:grpSpLocks/>
                </p:cNvGrpSpPr>
                <p:nvPr/>
              </p:nvGrpSpPr>
              <p:grpSpPr bwMode="auto">
                <a:xfrm>
                  <a:off x="7371301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68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25" name="Rectangle 388"/>
                <p:cNvSpPr>
                  <a:spLocks noChangeArrowheads="1"/>
                </p:cNvSpPr>
                <p:nvPr/>
              </p:nvSpPr>
              <p:spPr bwMode="auto">
                <a:xfrm>
                  <a:off x="7536401" y="3486150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6" name="Group 576"/>
                <p:cNvGrpSpPr>
                  <a:grpSpLocks/>
                </p:cNvGrpSpPr>
                <p:nvPr/>
              </p:nvGrpSpPr>
              <p:grpSpPr bwMode="auto">
                <a:xfrm>
                  <a:off x="7376064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7" name="Group 579"/>
                <p:cNvGrpSpPr>
                  <a:grpSpLocks/>
                </p:cNvGrpSpPr>
                <p:nvPr/>
              </p:nvGrpSpPr>
              <p:grpSpPr bwMode="auto">
                <a:xfrm>
                  <a:off x="7372889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68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8" name="Group 582"/>
                <p:cNvGrpSpPr>
                  <a:grpSpLocks/>
                </p:cNvGrpSpPr>
                <p:nvPr/>
              </p:nvGrpSpPr>
              <p:grpSpPr bwMode="auto">
                <a:xfrm>
                  <a:off x="7376064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9" name="Group 585"/>
                <p:cNvGrpSpPr>
                  <a:grpSpLocks/>
                </p:cNvGrpSpPr>
                <p:nvPr/>
              </p:nvGrpSpPr>
              <p:grpSpPr bwMode="auto">
                <a:xfrm>
                  <a:off x="7369714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0" name="Group 588"/>
                <p:cNvGrpSpPr>
                  <a:grpSpLocks/>
                </p:cNvGrpSpPr>
                <p:nvPr/>
              </p:nvGrpSpPr>
              <p:grpSpPr bwMode="auto">
                <a:xfrm>
                  <a:off x="7369714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67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1" name="Group 591"/>
                <p:cNvGrpSpPr>
                  <a:grpSpLocks/>
                </p:cNvGrpSpPr>
                <p:nvPr/>
              </p:nvGrpSpPr>
              <p:grpSpPr bwMode="auto">
                <a:xfrm>
                  <a:off x="7376064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7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33" name="Freeform 250"/>
                <p:cNvSpPr>
                  <a:spLocks/>
                </p:cNvSpPr>
                <p:nvPr/>
              </p:nvSpPr>
              <p:spPr bwMode="auto">
                <a:xfrm>
                  <a:off x="7349076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34" name="Rectangle 397"/>
                <p:cNvSpPr>
                  <a:spLocks noChangeArrowheads="1"/>
                </p:cNvSpPr>
                <p:nvPr/>
              </p:nvSpPr>
              <p:spPr bwMode="auto">
                <a:xfrm>
                  <a:off x="7653876" y="630238"/>
                  <a:ext cx="52463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7064" y="869950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6" name="Rectangle 260"/>
                <p:cNvSpPr>
                  <a:spLocks noChangeArrowheads="1"/>
                </p:cNvSpPr>
                <p:nvPr/>
              </p:nvSpPr>
              <p:spPr bwMode="auto">
                <a:xfrm>
                  <a:off x="7547685" y="6300788"/>
                  <a:ext cx="79023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7" name="Rectangle 397"/>
                <p:cNvSpPr>
                  <a:spLocks noChangeArrowheads="1"/>
                </p:cNvSpPr>
                <p:nvPr/>
              </p:nvSpPr>
              <p:spPr bwMode="auto">
                <a:xfrm>
                  <a:off x="7816714" y="1206413"/>
                  <a:ext cx="2442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8" name="Rectangle 209"/>
                <p:cNvSpPr>
                  <a:spLocks noChangeArrowheads="1"/>
                </p:cNvSpPr>
                <p:nvPr/>
              </p:nvSpPr>
              <p:spPr bwMode="auto">
                <a:xfrm>
                  <a:off x="7349076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2" name="Straight Connector 421"/>
                <p:cNvCxnSpPr/>
                <p:nvPr/>
              </p:nvCxnSpPr>
              <p:spPr>
                <a:xfrm>
                  <a:off x="7357013" y="3625850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/>
                <p:cNvCxnSpPr/>
                <p:nvPr/>
              </p:nvCxnSpPr>
              <p:spPr>
                <a:xfrm flipV="1">
                  <a:off x="7355426" y="2805113"/>
                  <a:ext cx="595313" cy="15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Connector 423"/>
                <p:cNvCxnSpPr/>
                <p:nvPr/>
              </p:nvCxnSpPr>
              <p:spPr>
                <a:xfrm rot="5400000">
                  <a:off x="7797545" y="2810669"/>
                  <a:ext cx="309563" cy="31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/>
                <p:cNvCxnSpPr/>
                <p:nvPr/>
              </p:nvCxnSpPr>
              <p:spPr>
                <a:xfrm>
                  <a:off x="7348156" y="2651869"/>
                  <a:ext cx="607346" cy="84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/>
                <p:cNvCxnSpPr/>
                <p:nvPr/>
              </p:nvCxnSpPr>
              <p:spPr>
                <a:xfrm>
                  <a:off x="7571326" y="1865313"/>
                  <a:ext cx="0" cy="137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44" name="Rectangle 383"/>
                <p:cNvSpPr>
                  <a:spLocks noChangeArrowheads="1"/>
                </p:cNvSpPr>
                <p:nvPr/>
              </p:nvSpPr>
              <p:spPr bwMode="auto">
                <a:xfrm>
                  <a:off x="8004657" y="2741608"/>
                  <a:ext cx="45413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D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001658"/>
                  <a:ext cx="195770" cy="77787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44414" y="2069740"/>
                  <a:ext cx="251152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0960" y="2160617"/>
                  <a:ext cx="11640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Lwr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282526" y="2146878"/>
                  <a:ext cx="172288" cy="61555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 Mill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2" name="Straight Connector 431"/>
                <p:cNvCxnSpPr/>
                <p:nvPr/>
              </p:nvCxnSpPr>
              <p:spPr>
                <a:xfrm rot="5400000">
                  <a:off x="7912639" y="2136775"/>
                  <a:ext cx="26035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8038052" y="2076450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>
                  <a:off x="8041227" y="2138363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6200000" flipH="1">
                  <a:off x="8236489" y="2366963"/>
                  <a:ext cx="0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6200000" flipH="1">
                  <a:off x="7795958" y="2505869"/>
                  <a:ext cx="312737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6200000" flipH="1">
                  <a:off x="8234108" y="2145507"/>
                  <a:ext cx="1587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5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76153" y="2352675"/>
                  <a:ext cx="582612" cy="77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A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2555" y="2432844"/>
                  <a:ext cx="37708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B</a:t>
                  </a:r>
                </a:p>
              </p:txBody>
            </p:sp>
            <p:sp>
              <p:nvSpPr>
                <p:cNvPr id="10665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51264" y="2501900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C1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47295" y="2574925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C2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9" name="Rectangle 270"/>
                <p:cNvSpPr>
                  <a:spLocks noChangeArrowheads="1"/>
                </p:cNvSpPr>
                <p:nvPr/>
              </p:nvSpPr>
              <p:spPr bwMode="auto">
                <a:xfrm>
                  <a:off x="7800772" y="3327400"/>
                  <a:ext cx="33281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0" name="Rectangle 388"/>
                <p:cNvSpPr>
                  <a:spLocks noChangeArrowheads="1"/>
                </p:cNvSpPr>
                <p:nvPr/>
              </p:nvSpPr>
              <p:spPr bwMode="auto">
                <a:xfrm>
                  <a:off x="8087264" y="3482975"/>
                  <a:ext cx="311504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1" name="Rectangle 388"/>
                <p:cNvSpPr>
                  <a:spLocks noChangeArrowheads="1"/>
                </p:cNvSpPr>
                <p:nvPr/>
              </p:nvSpPr>
              <p:spPr bwMode="auto">
                <a:xfrm>
                  <a:off x="7803101" y="3556000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5" name="Straight Connector 444"/>
                <p:cNvCxnSpPr/>
                <p:nvPr/>
              </p:nvCxnSpPr>
              <p:spPr>
                <a:xfrm>
                  <a:off x="7360188" y="3559175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6" name="Freeform 445"/>
                <p:cNvSpPr/>
                <p:nvPr/>
              </p:nvSpPr>
              <p:spPr>
                <a:xfrm>
                  <a:off x="7931689" y="3484563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64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2826" y="3136900"/>
                  <a:ext cx="27871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Bend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5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4414" y="3048000"/>
                  <a:ext cx="2246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9" name="Straight Connector 448"/>
                <p:cNvCxnSpPr/>
                <p:nvPr/>
              </p:nvCxnSpPr>
              <p:spPr>
                <a:xfrm flipV="1">
                  <a:off x="7955502" y="2509838"/>
                  <a:ext cx="554038" cy="47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67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77751" y="2974975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8" name="Rectangle 386"/>
                <p:cNvSpPr>
                  <a:spLocks noChangeArrowheads="1"/>
                </p:cNvSpPr>
                <p:nvPr/>
              </p:nvSpPr>
              <p:spPr bwMode="auto">
                <a:xfrm>
                  <a:off x="8066626" y="3209925"/>
                  <a:ext cx="3918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 &amp; 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2" name="Straight Connector 451"/>
                <p:cNvCxnSpPr/>
                <p:nvPr/>
              </p:nvCxnSpPr>
              <p:spPr>
                <a:xfrm>
                  <a:off x="8031702" y="3051175"/>
                  <a:ext cx="474663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8034877" y="3216275"/>
                  <a:ext cx="474663" cy="158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 flipV="1">
                  <a:off x="7950739" y="2571750"/>
                  <a:ext cx="554039" cy="476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72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198688"/>
                  <a:ext cx="323678" cy="61555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SPBY </a:t>
                  </a:r>
                  <a:r>
                    <a:rPr kumimoji="0" lang="en-US" altLang="en-US" sz="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</a:t>
                  </a:r>
                  <a:endParaRPr kumimoji="0" lang="en-US" alt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8223789" y="2198688"/>
                  <a:ext cx="30003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6503" name="Freeform 570"/>
            <p:cNvSpPr>
              <a:spLocks/>
            </p:cNvSpPr>
            <p:nvPr/>
          </p:nvSpPr>
          <p:spPr bwMode="auto">
            <a:xfrm>
              <a:off x="3325813" y="3124200"/>
              <a:ext cx="593725" cy="34925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4" name="Freeform 571"/>
            <p:cNvSpPr>
              <a:spLocks/>
            </p:cNvSpPr>
            <p:nvPr/>
          </p:nvSpPr>
          <p:spPr bwMode="auto">
            <a:xfrm>
              <a:off x="3881438" y="3119438"/>
              <a:ext cx="592137" cy="36512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5" name="Freeform 571"/>
            <p:cNvSpPr>
              <a:spLocks/>
            </p:cNvSpPr>
            <p:nvPr/>
          </p:nvSpPr>
          <p:spPr bwMode="auto">
            <a:xfrm>
              <a:off x="4006850" y="3197225"/>
              <a:ext cx="487363" cy="34925"/>
            </a:xfrm>
            <a:custGeom>
              <a:avLst/>
              <a:gdLst>
                <a:gd name="T0" fmla="*/ 0 w 9012"/>
                <a:gd name="T1" fmla="*/ 2147483647 h 10000"/>
                <a:gd name="T2" fmla="*/ 2147483647 w 9012"/>
                <a:gd name="T3" fmla="*/ 0 h 10000"/>
                <a:gd name="T4" fmla="*/ 2147483647 w 9012"/>
                <a:gd name="T5" fmla="*/ 2147483647 h 10000"/>
                <a:gd name="T6" fmla="*/ 2147483647 w 9012"/>
                <a:gd name="T7" fmla="*/ 0 h 10000"/>
                <a:gd name="T8" fmla="*/ 2147483647 w 9012"/>
                <a:gd name="T9" fmla="*/ 2147483647 h 10000"/>
                <a:gd name="T10" fmla="*/ 2147483647 w 9012"/>
                <a:gd name="T11" fmla="*/ 0 h 10000"/>
                <a:gd name="T12" fmla="*/ 2147483647 w 9012"/>
                <a:gd name="T13" fmla="*/ 2147483647 h 10000"/>
                <a:gd name="T14" fmla="*/ 2147483647 w 9012"/>
                <a:gd name="T15" fmla="*/ 0 h 10000"/>
                <a:gd name="T16" fmla="*/ 2147483647 w 9012"/>
                <a:gd name="T17" fmla="*/ 2147483647 h 10000"/>
                <a:gd name="T18" fmla="*/ 2147483647 w 9012"/>
                <a:gd name="T19" fmla="*/ 0 h 1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12" h="10000">
                  <a:moveTo>
                    <a:pt x="0" y="9667"/>
                  </a:moveTo>
                  <a:cubicBezTo>
                    <a:pt x="349" y="4667"/>
                    <a:pt x="697" y="0"/>
                    <a:pt x="1027" y="0"/>
                  </a:cubicBezTo>
                  <a:cubicBezTo>
                    <a:pt x="1356" y="0"/>
                    <a:pt x="1687" y="10000"/>
                    <a:pt x="2016" y="10000"/>
                  </a:cubicBezTo>
                  <a:cubicBezTo>
                    <a:pt x="2345" y="10000"/>
                    <a:pt x="2675" y="0"/>
                    <a:pt x="3004" y="0"/>
                  </a:cubicBezTo>
                  <a:cubicBezTo>
                    <a:pt x="3334" y="0"/>
                    <a:pt x="3663" y="10000"/>
                    <a:pt x="3992" y="10000"/>
                  </a:cubicBezTo>
                  <a:cubicBezTo>
                    <a:pt x="4322" y="10000"/>
                    <a:pt x="4613" y="0"/>
                    <a:pt x="4942" y="0"/>
                  </a:cubicBezTo>
                  <a:cubicBezTo>
                    <a:pt x="5272" y="0"/>
                    <a:pt x="5640" y="9667"/>
                    <a:pt x="5969" y="9667"/>
                  </a:cubicBezTo>
                  <a:cubicBezTo>
                    <a:pt x="6298" y="9667"/>
                    <a:pt x="6648" y="0"/>
                    <a:pt x="6977" y="0"/>
                  </a:cubicBezTo>
                  <a:cubicBezTo>
                    <a:pt x="7306" y="0"/>
                    <a:pt x="7636" y="9667"/>
                    <a:pt x="7965" y="9667"/>
                  </a:cubicBezTo>
                  <a:cubicBezTo>
                    <a:pt x="8295" y="9667"/>
                    <a:pt x="8682" y="0"/>
                    <a:pt x="9012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6" name="Freeform 571"/>
            <p:cNvSpPr>
              <a:spLocks/>
            </p:cNvSpPr>
            <p:nvPr/>
          </p:nvSpPr>
          <p:spPr bwMode="auto">
            <a:xfrm>
              <a:off x="3297238" y="3206750"/>
              <a:ext cx="431800" cy="34925"/>
            </a:xfrm>
            <a:custGeom>
              <a:avLst/>
              <a:gdLst>
                <a:gd name="T0" fmla="*/ 0 w 8838"/>
                <a:gd name="T1" fmla="*/ 2147483647 h 10000"/>
                <a:gd name="T2" fmla="*/ 2147483647 w 8838"/>
                <a:gd name="T3" fmla="*/ 0 h 10000"/>
                <a:gd name="T4" fmla="*/ 2147483647 w 8838"/>
                <a:gd name="T5" fmla="*/ 2147483647 h 10000"/>
                <a:gd name="T6" fmla="*/ 2147483647 w 8838"/>
                <a:gd name="T7" fmla="*/ 0 h 10000"/>
                <a:gd name="T8" fmla="*/ 2147483647 w 8838"/>
                <a:gd name="T9" fmla="*/ 2147483647 h 10000"/>
                <a:gd name="T10" fmla="*/ 2147483647 w 8838"/>
                <a:gd name="T11" fmla="*/ 0 h 10000"/>
                <a:gd name="T12" fmla="*/ 2147483647 w 8838"/>
                <a:gd name="T13" fmla="*/ 2147483647 h 10000"/>
                <a:gd name="T14" fmla="*/ 2147483647 w 8838"/>
                <a:gd name="T15" fmla="*/ 0 h 10000"/>
                <a:gd name="T16" fmla="*/ 2147483647 w 8838"/>
                <a:gd name="T17" fmla="*/ 2147483647 h 1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38" h="10000">
                  <a:moveTo>
                    <a:pt x="0" y="9667"/>
                  </a:moveTo>
                  <a:cubicBezTo>
                    <a:pt x="387" y="4667"/>
                    <a:pt x="773" y="0"/>
                    <a:pt x="1140" y="0"/>
                  </a:cubicBezTo>
                  <a:cubicBezTo>
                    <a:pt x="1505" y="0"/>
                    <a:pt x="1872" y="10000"/>
                    <a:pt x="2237" y="10000"/>
                  </a:cubicBezTo>
                  <a:cubicBezTo>
                    <a:pt x="2602" y="10000"/>
                    <a:pt x="2968" y="0"/>
                    <a:pt x="3333" y="0"/>
                  </a:cubicBezTo>
                  <a:cubicBezTo>
                    <a:pt x="3700" y="0"/>
                    <a:pt x="4065" y="10000"/>
                    <a:pt x="4430" y="10000"/>
                  </a:cubicBezTo>
                  <a:cubicBezTo>
                    <a:pt x="4796" y="10000"/>
                    <a:pt x="5119" y="0"/>
                    <a:pt x="5484" y="0"/>
                  </a:cubicBezTo>
                  <a:cubicBezTo>
                    <a:pt x="5850" y="0"/>
                    <a:pt x="6258" y="9667"/>
                    <a:pt x="6623" y="9667"/>
                  </a:cubicBezTo>
                  <a:cubicBezTo>
                    <a:pt x="6988" y="9667"/>
                    <a:pt x="7377" y="0"/>
                    <a:pt x="7742" y="0"/>
                  </a:cubicBezTo>
                  <a:cubicBezTo>
                    <a:pt x="8107" y="0"/>
                    <a:pt x="8473" y="9667"/>
                    <a:pt x="8838" y="966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Rectangle 447"/>
            <p:cNvSpPr>
              <a:spLocks noChangeArrowheads="1"/>
            </p:cNvSpPr>
            <p:nvPr/>
          </p:nvSpPr>
          <p:spPr bwMode="auto">
            <a:xfrm>
              <a:off x="2619737" y="5982837"/>
              <a:ext cx="21969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7" name="Rectangle 447"/>
            <p:cNvSpPr>
              <a:spLocks noChangeArrowheads="1"/>
            </p:cNvSpPr>
            <p:nvPr/>
          </p:nvSpPr>
          <p:spPr bwMode="auto">
            <a:xfrm>
              <a:off x="3755898" y="5978411"/>
              <a:ext cx="30986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Absent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9" name="Freeform 586"/>
            <p:cNvSpPr>
              <a:spLocks/>
            </p:cNvSpPr>
            <p:nvPr/>
          </p:nvSpPr>
          <p:spPr bwMode="auto">
            <a:xfrm>
              <a:off x="2131899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Freeform 587"/>
            <p:cNvSpPr>
              <a:spLocks/>
            </p:cNvSpPr>
            <p:nvPr/>
          </p:nvSpPr>
          <p:spPr bwMode="auto">
            <a:xfrm>
              <a:off x="2685583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 586"/>
            <p:cNvSpPr>
              <a:spLocks/>
            </p:cNvSpPr>
            <p:nvPr/>
          </p:nvSpPr>
          <p:spPr bwMode="auto">
            <a:xfrm>
              <a:off x="3314840" y="5073670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Freeform 587"/>
            <p:cNvSpPr>
              <a:spLocks/>
            </p:cNvSpPr>
            <p:nvPr/>
          </p:nvSpPr>
          <p:spPr bwMode="auto">
            <a:xfrm>
              <a:off x="3868524" y="5070062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 586"/>
            <p:cNvSpPr>
              <a:spLocks/>
            </p:cNvSpPr>
            <p:nvPr/>
          </p:nvSpPr>
          <p:spPr bwMode="auto">
            <a:xfrm>
              <a:off x="4490983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 587"/>
            <p:cNvSpPr>
              <a:spLocks/>
            </p:cNvSpPr>
            <p:nvPr/>
          </p:nvSpPr>
          <p:spPr bwMode="auto">
            <a:xfrm>
              <a:off x="5044667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Rectangle 241"/>
            <p:cNvSpPr>
              <a:spLocks noChangeArrowheads="1"/>
            </p:cNvSpPr>
            <p:nvPr/>
          </p:nvSpPr>
          <p:spPr bwMode="auto">
            <a:xfrm>
              <a:off x="4482203" y="6035675"/>
              <a:ext cx="117475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4" name="Rectangle 447"/>
            <p:cNvSpPr>
              <a:spLocks noChangeArrowheads="1"/>
            </p:cNvSpPr>
            <p:nvPr/>
          </p:nvSpPr>
          <p:spPr bwMode="auto">
            <a:xfrm>
              <a:off x="4883840" y="5924550"/>
              <a:ext cx="38855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Wilberns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5" name="Rectangle 448"/>
            <p:cNvSpPr>
              <a:spLocks noChangeArrowheads="1"/>
            </p:cNvSpPr>
            <p:nvPr/>
          </p:nvSpPr>
          <p:spPr bwMode="auto">
            <a:xfrm>
              <a:off x="4637447" y="6057900"/>
              <a:ext cx="93286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 / Hickory / Riley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136636" y="4497208"/>
              <a:ext cx="3514734" cy="48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/>
            <p:cNvCxnSpPr/>
            <p:nvPr/>
          </p:nvCxnSpPr>
          <p:spPr bwMode="auto">
            <a:xfrm>
              <a:off x="3610701" y="2075309"/>
              <a:ext cx="0" cy="31273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 bwMode="auto">
            <a:xfrm>
              <a:off x="3609203" y="2345585"/>
              <a:ext cx="870870" cy="2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 bwMode="auto">
            <a:xfrm flipV="1">
              <a:off x="3606913" y="2254251"/>
              <a:ext cx="2029080" cy="102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>
              <a:off x="3612821" y="2191341"/>
              <a:ext cx="868857" cy="23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 bwMode="auto">
            <a:xfrm flipV="1">
              <a:off x="3315125" y="2079466"/>
              <a:ext cx="1165082" cy="122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 bwMode="auto">
            <a:xfrm>
              <a:off x="3309785" y="2389208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 bwMode="auto">
            <a:xfrm flipV="1">
              <a:off x="3300838" y="2001998"/>
              <a:ext cx="1180675" cy="24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Rectangle 466"/>
            <p:cNvSpPr>
              <a:spLocks noChangeArrowheads="1"/>
            </p:cNvSpPr>
            <p:nvPr/>
          </p:nvSpPr>
          <p:spPr bwMode="auto">
            <a:xfrm>
              <a:off x="3810000" y="2373683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Wichita / Abo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" name="Rectangle 466"/>
            <p:cNvSpPr>
              <a:spLocks noChangeArrowheads="1"/>
            </p:cNvSpPr>
            <p:nvPr/>
          </p:nvSpPr>
          <p:spPr bwMode="auto">
            <a:xfrm>
              <a:off x="3817998" y="2340732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</a:t>
              </a:r>
              <a:r>
                <a:rPr kumimoji="0" lang="en-US" altLang="en-US" sz="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" name="Rectangle 464"/>
            <p:cNvSpPr>
              <a:spLocks noChangeArrowheads="1"/>
            </p:cNvSpPr>
            <p:nvPr/>
          </p:nvSpPr>
          <p:spPr bwMode="auto">
            <a:xfrm>
              <a:off x="3322208" y="2152520"/>
              <a:ext cx="28691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Yeso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4" name="Rectangle 466"/>
            <p:cNvSpPr>
              <a:spLocks noChangeArrowheads="1"/>
            </p:cNvSpPr>
            <p:nvPr/>
          </p:nvSpPr>
          <p:spPr bwMode="auto">
            <a:xfrm>
              <a:off x="3948659" y="2269058"/>
              <a:ext cx="214084" cy="92333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Tubb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5" name="Rectangle 466"/>
            <p:cNvSpPr>
              <a:spLocks noChangeArrowheads="1"/>
            </p:cNvSpPr>
            <p:nvPr/>
          </p:nvSpPr>
          <p:spPr bwMode="auto">
            <a:xfrm>
              <a:off x="3713925" y="2185418"/>
              <a:ext cx="625476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Middle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6" name="Rectangle 466"/>
            <p:cNvSpPr>
              <a:spLocks noChangeArrowheads="1"/>
            </p:cNvSpPr>
            <p:nvPr/>
          </p:nvSpPr>
          <p:spPr bwMode="auto">
            <a:xfrm>
              <a:off x="3735355" y="2106317"/>
              <a:ext cx="59624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47" name="Straight Connector 546"/>
            <p:cNvCxnSpPr/>
            <p:nvPr/>
          </p:nvCxnSpPr>
          <p:spPr bwMode="auto">
            <a:xfrm>
              <a:off x="3310364" y="2425102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/>
            <p:cNvCxnSpPr/>
            <p:nvPr/>
          </p:nvCxnSpPr>
          <p:spPr bwMode="auto">
            <a:xfrm>
              <a:off x="3811525" y="1864931"/>
              <a:ext cx="567" cy="1365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9" name="Rectangle 413"/>
            <p:cNvSpPr>
              <a:spLocks noChangeArrowheads="1"/>
            </p:cNvSpPr>
            <p:nvPr/>
          </p:nvSpPr>
          <p:spPr bwMode="auto">
            <a:xfrm>
              <a:off x="3889920" y="1901589"/>
              <a:ext cx="56726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Holt /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Leonard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0" name="Rectangle 413"/>
            <p:cNvSpPr>
              <a:spLocks noChangeArrowheads="1"/>
            </p:cNvSpPr>
            <p:nvPr/>
          </p:nvSpPr>
          <p:spPr bwMode="auto">
            <a:xfrm>
              <a:off x="3325976" y="1905965"/>
              <a:ext cx="496765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Lwr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1" name="Rectangle 413"/>
            <p:cNvSpPr>
              <a:spLocks noChangeArrowheads="1"/>
            </p:cNvSpPr>
            <p:nvPr/>
          </p:nvSpPr>
          <p:spPr bwMode="auto">
            <a:xfrm>
              <a:off x="3638077" y="1784404"/>
              <a:ext cx="57218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2" name="Freeform 570"/>
            <p:cNvSpPr>
              <a:spLocks/>
            </p:cNvSpPr>
            <p:nvPr/>
          </p:nvSpPr>
          <p:spPr bwMode="auto">
            <a:xfrm>
              <a:off x="3317836" y="1712908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Freeform 570"/>
            <p:cNvSpPr>
              <a:spLocks/>
            </p:cNvSpPr>
            <p:nvPr/>
          </p:nvSpPr>
          <p:spPr bwMode="auto">
            <a:xfrm>
              <a:off x="3885207" y="1712342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Rectangle 413"/>
            <p:cNvSpPr>
              <a:spLocks noChangeArrowheads="1"/>
            </p:cNvSpPr>
            <p:nvPr/>
          </p:nvSpPr>
          <p:spPr bwMode="auto">
            <a:xfrm>
              <a:off x="3663379" y="1647302"/>
              <a:ext cx="56890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985" name="Straight Connector 984"/>
            <p:cNvCxnSpPr/>
            <p:nvPr/>
          </p:nvCxnSpPr>
          <p:spPr>
            <a:xfrm flipV="1">
              <a:off x="3538113" y="1202844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/>
            <p:cNvCxnSpPr/>
            <p:nvPr/>
          </p:nvCxnSpPr>
          <p:spPr>
            <a:xfrm flipV="1">
              <a:off x="3527776" y="1308759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/>
            <p:cNvCxnSpPr/>
            <p:nvPr/>
          </p:nvCxnSpPr>
          <p:spPr>
            <a:xfrm flipV="1">
              <a:off x="3524244" y="1527650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/>
            <p:cNvCxnSpPr/>
            <p:nvPr/>
          </p:nvCxnSpPr>
          <p:spPr>
            <a:xfrm flipV="1">
              <a:off x="3294763" y="1415731"/>
              <a:ext cx="2357571" cy="23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/>
            <p:cNvCxnSpPr/>
            <p:nvPr/>
          </p:nvCxnSpPr>
          <p:spPr>
            <a:xfrm flipV="1">
              <a:off x="2133600" y="1773980"/>
              <a:ext cx="1185063" cy="26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>
            <a:xfrm flipH="1">
              <a:off x="2340324" y="1091161"/>
              <a:ext cx="11711" cy="6854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1" name="Rectangle 420"/>
            <p:cNvSpPr>
              <a:spLocks noChangeArrowheads="1"/>
            </p:cNvSpPr>
            <p:nvPr/>
          </p:nvSpPr>
          <p:spPr bwMode="auto">
            <a:xfrm rot="16200000">
              <a:off x="1938412" y="1317863"/>
              <a:ext cx="605821" cy="22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Delaware </a:t>
              </a: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Mtn</a:t>
              </a:r>
              <a:endParaRPr kumimoji="0" lang="en-US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Group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6656" y="6113337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43874" y="592345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>
            <a:off x="643874" y="6210777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>
            <a:off x="644610" y="5024338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>
            <a:off x="645346" y="455773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>
            <a:off x="646082" y="410214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Box 527"/>
          <p:cNvSpPr txBox="1"/>
          <p:nvPr/>
        </p:nvSpPr>
        <p:spPr>
          <a:xfrm>
            <a:off x="369439" y="581668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485</a:t>
            </a:r>
          </a:p>
        </p:txBody>
      </p:sp>
      <p:sp>
        <p:nvSpPr>
          <p:cNvPr id="529" name="TextBox 528"/>
          <p:cNvSpPr txBox="1"/>
          <p:nvPr/>
        </p:nvSpPr>
        <p:spPr>
          <a:xfrm>
            <a:off x="368458" y="4916616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444</a:t>
            </a:r>
          </a:p>
        </p:txBody>
      </p:sp>
      <p:sp>
        <p:nvSpPr>
          <p:cNvPr id="532" name="TextBox 531"/>
          <p:cNvSpPr txBox="1"/>
          <p:nvPr/>
        </p:nvSpPr>
        <p:spPr>
          <a:xfrm>
            <a:off x="368395" y="4453066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419</a:t>
            </a:r>
          </a:p>
        </p:txBody>
      </p:sp>
      <p:cxnSp>
        <p:nvCxnSpPr>
          <p:cNvPr id="534" name="Straight Connector 533"/>
          <p:cNvCxnSpPr/>
          <p:nvPr/>
        </p:nvCxnSpPr>
        <p:spPr>
          <a:xfrm>
            <a:off x="643874" y="350267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/>
          <p:nvPr/>
        </p:nvCxnSpPr>
        <p:spPr>
          <a:xfrm>
            <a:off x="643874" y="2682517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/>
          <p:nvPr/>
        </p:nvCxnSpPr>
        <p:spPr>
          <a:xfrm>
            <a:off x="649431" y="658293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TextBox 549"/>
          <p:cNvSpPr txBox="1"/>
          <p:nvPr/>
        </p:nvSpPr>
        <p:spPr>
          <a:xfrm>
            <a:off x="371100" y="399862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359</a:t>
            </a:r>
          </a:p>
        </p:txBody>
      </p:sp>
      <p:sp>
        <p:nvSpPr>
          <p:cNvPr id="551" name="TextBox 550"/>
          <p:cNvSpPr txBox="1"/>
          <p:nvPr/>
        </p:nvSpPr>
        <p:spPr>
          <a:xfrm>
            <a:off x="373805" y="3396406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323</a:t>
            </a:r>
          </a:p>
        </p:txBody>
      </p:sp>
      <p:sp>
        <p:nvSpPr>
          <p:cNvPr id="552" name="TextBox 551"/>
          <p:cNvSpPr txBox="1"/>
          <p:nvPr/>
        </p:nvSpPr>
        <p:spPr>
          <a:xfrm>
            <a:off x="371004" y="2578001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299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379411" y="550149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252</a:t>
            </a:r>
          </a:p>
        </p:txBody>
      </p:sp>
      <p:sp>
        <p:nvSpPr>
          <p:cNvPr id="554" name="TextBox 553"/>
          <p:cNvSpPr txBox="1"/>
          <p:nvPr/>
        </p:nvSpPr>
        <p:spPr>
          <a:xfrm>
            <a:off x="410121" y="366181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</a:t>
            </a:r>
          </a:p>
        </p:txBody>
      </p:sp>
      <p:sp>
        <p:nvSpPr>
          <p:cNvPr id="106513" name="Freeform 38"/>
          <p:cNvSpPr>
            <a:spLocks/>
          </p:cNvSpPr>
          <p:nvPr/>
        </p:nvSpPr>
        <p:spPr bwMode="auto">
          <a:xfrm>
            <a:off x="6096000" y="416571"/>
            <a:ext cx="3327400" cy="241300"/>
          </a:xfrm>
          <a:custGeom>
            <a:avLst/>
            <a:gdLst>
              <a:gd name="T0" fmla="*/ 2147483647 w 3109"/>
              <a:gd name="T1" fmla="*/ 2147483647 h 203"/>
              <a:gd name="T2" fmla="*/ 2147483647 w 3109"/>
              <a:gd name="T3" fmla="*/ 2147483647 h 203"/>
              <a:gd name="T4" fmla="*/ 2147483647 w 3109"/>
              <a:gd name="T5" fmla="*/ 2147483647 h 203"/>
              <a:gd name="T6" fmla="*/ 2147483647 w 3109"/>
              <a:gd name="T7" fmla="*/ 2147483647 h 203"/>
              <a:gd name="T8" fmla="*/ 2147483647 w 3109"/>
              <a:gd name="T9" fmla="*/ 2147483647 h 203"/>
              <a:gd name="T10" fmla="*/ 2147483647 w 3109"/>
              <a:gd name="T11" fmla="*/ 2147483647 h 203"/>
              <a:gd name="T12" fmla="*/ 2147483647 w 3109"/>
              <a:gd name="T13" fmla="*/ 2147483647 h 203"/>
              <a:gd name="T14" fmla="*/ 0 w 3109"/>
              <a:gd name="T15" fmla="*/ 2147483647 h 203"/>
              <a:gd name="T16" fmla="*/ 0 w 3109"/>
              <a:gd name="T17" fmla="*/ 0 h 203"/>
              <a:gd name="T18" fmla="*/ 2147483647 w 3109"/>
              <a:gd name="T19" fmla="*/ 0 h 203"/>
              <a:gd name="T20" fmla="*/ 2147483647 w 3109"/>
              <a:gd name="T21" fmla="*/ 0 h 203"/>
              <a:gd name="T22" fmla="*/ 2147483647 w 3109"/>
              <a:gd name="T23" fmla="*/ 0 h 203"/>
              <a:gd name="T24" fmla="*/ 2147483647 w 3109"/>
              <a:gd name="T25" fmla="*/ 0 h 203"/>
              <a:gd name="T26" fmla="*/ 2147483647 w 3109"/>
              <a:gd name="T27" fmla="*/ 0 h 203"/>
              <a:gd name="T28" fmla="*/ 2147483647 w 3109"/>
              <a:gd name="T29" fmla="*/ 0 h 203"/>
              <a:gd name="T30" fmla="*/ 2147483647 w 3109"/>
              <a:gd name="T31" fmla="*/ 0 h 203"/>
              <a:gd name="T32" fmla="*/ 2147483647 w 3109"/>
              <a:gd name="T33" fmla="*/ 2147483647 h 2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109"/>
              <a:gd name="T52" fmla="*/ 0 h 203"/>
              <a:gd name="T53" fmla="*/ 3109 w 3109"/>
              <a:gd name="T54" fmla="*/ 203 h 20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109" h="203">
                <a:moveTo>
                  <a:pt x="3109" y="203"/>
                </a:moveTo>
                <a:lnTo>
                  <a:pt x="2561" y="203"/>
                </a:lnTo>
                <a:lnTo>
                  <a:pt x="2014" y="203"/>
                </a:lnTo>
                <a:lnTo>
                  <a:pt x="1467" y="203"/>
                </a:lnTo>
                <a:lnTo>
                  <a:pt x="917" y="203"/>
                </a:lnTo>
                <a:lnTo>
                  <a:pt x="921" y="203"/>
                </a:lnTo>
                <a:lnTo>
                  <a:pt x="489" y="203"/>
                </a:lnTo>
                <a:lnTo>
                  <a:pt x="0" y="203"/>
                </a:lnTo>
                <a:lnTo>
                  <a:pt x="0" y="0"/>
                </a:lnTo>
                <a:lnTo>
                  <a:pt x="489" y="0"/>
                </a:lnTo>
                <a:lnTo>
                  <a:pt x="921" y="0"/>
                </a:lnTo>
                <a:lnTo>
                  <a:pt x="917" y="0"/>
                </a:lnTo>
                <a:lnTo>
                  <a:pt x="1467" y="0"/>
                </a:lnTo>
                <a:lnTo>
                  <a:pt x="2014" y="0"/>
                </a:lnTo>
                <a:lnTo>
                  <a:pt x="2561" y="0"/>
                </a:lnTo>
                <a:lnTo>
                  <a:pt x="3109" y="0"/>
                </a:lnTo>
                <a:lnTo>
                  <a:pt x="3109" y="203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1" name="Right Arrow 480"/>
          <p:cNvSpPr/>
          <p:nvPr/>
        </p:nvSpPr>
        <p:spPr bwMode="auto">
          <a:xfrm rot="10800000">
            <a:off x="6111875" y="3202634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2" name="Right Arrow 481"/>
          <p:cNvSpPr/>
          <p:nvPr/>
        </p:nvSpPr>
        <p:spPr bwMode="auto">
          <a:xfrm rot="10800000">
            <a:off x="6115050" y="3323284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3" name="Right Arrow 482"/>
          <p:cNvSpPr/>
          <p:nvPr/>
        </p:nvSpPr>
        <p:spPr bwMode="auto">
          <a:xfrm rot="10800000">
            <a:off x="6115050" y="3099446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4" name="Right Arrow 483"/>
          <p:cNvSpPr/>
          <p:nvPr/>
        </p:nvSpPr>
        <p:spPr bwMode="auto">
          <a:xfrm rot="10800000">
            <a:off x="6105525" y="2605734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525" name="Rectangle 397"/>
          <p:cNvSpPr>
            <a:spLocks noChangeArrowheads="1"/>
          </p:cNvSpPr>
          <p:nvPr/>
        </p:nvSpPr>
        <p:spPr bwMode="auto">
          <a:xfrm>
            <a:off x="6443237" y="2607795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Early WFMP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96" name="Straight Connector 495"/>
          <p:cNvCxnSpPr/>
          <p:nvPr/>
        </p:nvCxnSpPr>
        <p:spPr bwMode="auto">
          <a:xfrm>
            <a:off x="6078539" y="407047"/>
            <a:ext cx="3343275" cy="4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29" name="Rectangle 380"/>
          <p:cNvSpPr>
            <a:spLocks noChangeArrowheads="1"/>
          </p:cNvSpPr>
          <p:nvPr/>
        </p:nvSpPr>
        <p:spPr bwMode="auto">
          <a:xfrm>
            <a:off x="6807157" y="391204"/>
            <a:ext cx="17290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Tectonic Phase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0" name="Rectangle 397"/>
          <p:cNvSpPr>
            <a:spLocks noChangeArrowheads="1"/>
          </p:cNvSpPr>
          <p:nvPr/>
        </p:nvSpPr>
        <p:spPr bwMode="auto">
          <a:xfrm>
            <a:off x="6424186" y="3093569"/>
            <a:ext cx="238377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Strawn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1" name="Rectangle 397"/>
          <p:cNvSpPr>
            <a:spLocks noChangeArrowheads="1"/>
          </p:cNvSpPr>
          <p:nvPr/>
        </p:nvSpPr>
        <p:spPr bwMode="auto">
          <a:xfrm>
            <a:off x="6407298" y="3193427"/>
            <a:ext cx="208481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Atokan</a:t>
            </a: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2" name="Rectangle 397"/>
          <p:cNvSpPr>
            <a:spLocks noChangeArrowheads="1"/>
          </p:cNvSpPr>
          <p:nvPr/>
        </p:nvSpPr>
        <p:spPr bwMode="auto">
          <a:xfrm>
            <a:off x="6433947" y="3320124"/>
            <a:ext cx="1689526" cy="1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Morrow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5" name="Rectangle 397"/>
          <p:cNvSpPr>
            <a:spLocks noChangeArrowheads="1"/>
          </p:cNvSpPr>
          <p:nvPr/>
        </p:nvSpPr>
        <p:spPr bwMode="auto">
          <a:xfrm>
            <a:off x="6365757" y="2759738"/>
            <a:ext cx="2123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Penn. – Early Permian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Foreland Deformation</a:t>
            </a:r>
          </a:p>
        </p:txBody>
      </p:sp>
      <p:sp>
        <p:nvSpPr>
          <p:cNvPr id="106537" name="Rectangle 397"/>
          <p:cNvSpPr>
            <a:spLocks noChangeArrowheads="1"/>
          </p:cNvSpPr>
          <p:nvPr/>
        </p:nvSpPr>
        <p:spPr bwMode="auto">
          <a:xfrm>
            <a:off x="6284931" y="3990023"/>
            <a:ext cx="2348475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Tobosa Basin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(Middle Ordovician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 Mississippian)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Moderate Subsidence </a:t>
            </a:r>
          </a:p>
        </p:txBody>
      </p:sp>
      <p:sp>
        <p:nvSpPr>
          <p:cNvPr id="106539" name="Rectangle 397"/>
          <p:cNvSpPr>
            <a:spLocks noChangeArrowheads="1"/>
          </p:cNvSpPr>
          <p:nvPr/>
        </p:nvSpPr>
        <p:spPr bwMode="auto">
          <a:xfrm>
            <a:off x="6245874" y="1189895"/>
            <a:ext cx="23548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Post Orogenic Loading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Rapid Subsidence;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Onset of HC Generation</a:t>
            </a:r>
          </a:p>
        </p:txBody>
      </p:sp>
      <p:sp>
        <p:nvSpPr>
          <p:cNvPr id="530" name="Right Arrow 529"/>
          <p:cNvSpPr/>
          <p:nvPr/>
        </p:nvSpPr>
        <p:spPr bwMode="auto">
          <a:xfrm rot="10800000">
            <a:off x="6105525" y="6639571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1" name="Rectangle 397"/>
          <p:cNvSpPr>
            <a:spLocks noChangeArrowheads="1"/>
          </p:cNvSpPr>
          <p:nvPr/>
        </p:nvSpPr>
        <p:spPr bwMode="auto">
          <a:xfrm>
            <a:off x="6510509" y="6572798"/>
            <a:ext cx="245615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Grenville Orogeny (1.3 to 1.0 </a:t>
            </a:r>
            <a:r>
              <a:rPr kumimoji="0" lang="en-US" alt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" name="Right Arrow 501"/>
          <p:cNvSpPr/>
          <p:nvPr/>
        </p:nvSpPr>
        <p:spPr bwMode="auto">
          <a:xfrm rot="16200000">
            <a:off x="7178846" y="3671442"/>
            <a:ext cx="461853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5" name="Right Arrow 504"/>
          <p:cNvSpPr/>
          <p:nvPr/>
        </p:nvSpPr>
        <p:spPr bwMode="auto">
          <a:xfrm rot="5400000">
            <a:off x="7112079" y="5211094"/>
            <a:ext cx="614022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7" name="Rectangle 397"/>
          <p:cNvSpPr>
            <a:spLocks noChangeArrowheads="1"/>
          </p:cNvSpPr>
          <p:nvPr/>
        </p:nvSpPr>
        <p:spPr bwMode="auto">
          <a:xfrm>
            <a:off x="6297290" y="6243912"/>
            <a:ext cx="256298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Basement a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ssembly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breakup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Rodina s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upercontinent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5" name="Rectangle 397"/>
          <p:cNvSpPr>
            <a:spLocks noChangeArrowheads="1"/>
          </p:cNvSpPr>
          <p:nvPr/>
        </p:nvSpPr>
        <p:spPr bwMode="auto">
          <a:xfrm>
            <a:off x="6329313" y="4797067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(~ 150 million yrs. duration)</a:t>
            </a:r>
          </a:p>
        </p:txBody>
      </p:sp>
      <p:sp>
        <p:nvSpPr>
          <p:cNvPr id="556" name="Rectangle 397"/>
          <p:cNvSpPr>
            <a:spLocks noChangeArrowheads="1"/>
          </p:cNvSpPr>
          <p:nvPr/>
        </p:nvSpPr>
        <p:spPr bwMode="auto">
          <a:xfrm>
            <a:off x="6747549" y="3115169"/>
            <a:ext cx="1723365" cy="323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(~ 30 million yrs.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duration)</a:t>
            </a:r>
          </a:p>
        </p:txBody>
      </p:sp>
      <p:sp>
        <p:nvSpPr>
          <p:cNvPr id="557" name="Right Arrow 556"/>
          <p:cNvSpPr/>
          <p:nvPr/>
        </p:nvSpPr>
        <p:spPr bwMode="auto">
          <a:xfrm rot="16200000">
            <a:off x="7239855" y="936125"/>
            <a:ext cx="338371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9" name="Rectangle 397"/>
          <p:cNvSpPr>
            <a:spLocks noChangeArrowheads="1"/>
          </p:cNvSpPr>
          <p:nvPr/>
        </p:nvSpPr>
        <p:spPr bwMode="auto">
          <a:xfrm>
            <a:off x="6313817" y="1880207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 ~ 50 million yrs. duration 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78746" y="3486796"/>
            <a:ext cx="344031" cy="2720974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0" name="Rectangle 397"/>
          <p:cNvSpPr>
            <a:spLocks noChangeArrowheads="1"/>
          </p:cNvSpPr>
          <p:nvPr/>
        </p:nvSpPr>
        <p:spPr bwMode="auto">
          <a:xfrm rot="16200000">
            <a:off x="8507010" y="4722099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Passive Margin</a:t>
            </a:r>
          </a:p>
        </p:txBody>
      </p:sp>
      <p:sp>
        <p:nvSpPr>
          <p:cNvPr id="513" name="Rectangle 512"/>
          <p:cNvSpPr/>
          <p:nvPr/>
        </p:nvSpPr>
        <p:spPr>
          <a:xfrm>
            <a:off x="9079188" y="664222"/>
            <a:ext cx="344031" cy="282227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1" name="Rectangle 397"/>
          <p:cNvSpPr>
            <a:spLocks noChangeArrowheads="1"/>
          </p:cNvSpPr>
          <p:nvPr/>
        </p:nvSpPr>
        <p:spPr bwMode="auto">
          <a:xfrm rot="16200000">
            <a:off x="8513544" y="1915886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Active Margin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143312" y="2557440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/>
          <p:cNvCxnSpPr/>
          <p:nvPr/>
        </p:nvCxnSpPr>
        <p:spPr>
          <a:xfrm>
            <a:off x="6195917" y="256130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/>
          <p:cNvCxnSpPr/>
          <p:nvPr/>
        </p:nvCxnSpPr>
        <p:spPr>
          <a:xfrm>
            <a:off x="6248522" y="256285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/>
          <p:nvPr/>
        </p:nvCxnSpPr>
        <p:spPr>
          <a:xfrm>
            <a:off x="6301127" y="256439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>
            <a:off x="6353732" y="256362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>
            <a:off x="6406337" y="256052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6458942" y="255743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6511547" y="25566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/>
          <p:nvPr/>
        </p:nvCxnSpPr>
        <p:spPr>
          <a:xfrm>
            <a:off x="6564152" y="255588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/>
          <p:nvPr/>
        </p:nvCxnSpPr>
        <p:spPr>
          <a:xfrm>
            <a:off x="6616757" y="255510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/>
          <p:nvPr/>
        </p:nvCxnSpPr>
        <p:spPr>
          <a:xfrm>
            <a:off x="6669362" y="255665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/>
          <p:nvPr/>
        </p:nvCxnSpPr>
        <p:spPr>
          <a:xfrm>
            <a:off x="6721967" y="255819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>
            <a:off x="6774572" y="2559745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>
            <a:off x="6827177" y="25612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6879782" y="256283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/>
          <p:nvPr/>
        </p:nvCxnSpPr>
        <p:spPr>
          <a:xfrm>
            <a:off x="6932387" y="256206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/>
          <p:nvPr/>
        </p:nvCxnSpPr>
        <p:spPr>
          <a:xfrm>
            <a:off x="6984992" y="256128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>
            <a:off x="7037597" y="256051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>
            <a:off x="7090202" y="255973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>
            <a:off x="7142807" y="255896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/>
          <p:nvPr/>
        </p:nvCxnSpPr>
        <p:spPr>
          <a:xfrm>
            <a:off x="7195412" y="255818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7248017" y="255741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/>
          <p:nvPr/>
        </p:nvCxnSpPr>
        <p:spPr>
          <a:xfrm>
            <a:off x="7300622" y="255663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/>
          <p:nvPr/>
        </p:nvCxnSpPr>
        <p:spPr>
          <a:xfrm>
            <a:off x="7353227" y="255586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/>
          <p:nvPr/>
        </p:nvCxnSpPr>
        <p:spPr>
          <a:xfrm>
            <a:off x="7405832" y="255508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/>
          <p:nvPr/>
        </p:nvCxnSpPr>
        <p:spPr>
          <a:xfrm>
            <a:off x="7458437" y="255431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/>
          <p:cNvCxnSpPr/>
          <p:nvPr/>
        </p:nvCxnSpPr>
        <p:spPr>
          <a:xfrm>
            <a:off x="7511042" y="255817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/>
          <p:nvPr/>
        </p:nvCxnSpPr>
        <p:spPr>
          <a:xfrm>
            <a:off x="7563647" y="255740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 bwMode="auto">
          <a:xfrm>
            <a:off x="6087619" y="2612084"/>
            <a:ext cx="25479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 bwMode="auto">
          <a:xfrm>
            <a:off x="6086811" y="2564462"/>
            <a:ext cx="25487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88085" y="2504719"/>
            <a:ext cx="1313579" cy="11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2" name="Rectangle 397"/>
          <p:cNvSpPr>
            <a:spLocks noChangeArrowheads="1"/>
          </p:cNvSpPr>
          <p:nvPr/>
        </p:nvSpPr>
        <p:spPr bwMode="auto">
          <a:xfrm>
            <a:off x="7011973" y="2525793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mid – Wolfcamp unconformity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4333" y="634591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basin fill/termination</a:t>
            </a:r>
          </a:p>
        </p:txBody>
      </p:sp>
      <p:cxnSp>
        <p:nvCxnSpPr>
          <p:cNvPr id="592" name="Straight Connector 591"/>
          <p:cNvCxnSpPr/>
          <p:nvPr/>
        </p:nvCxnSpPr>
        <p:spPr bwMode="auto">
          <a:xfrm>
            <a:off x="6082103" y="5688676"/>
            <a:ext cx="299767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Rectangle 397"/>
          <p:cNvSpPr>
            <a:spLocks noChangeArrowheads="1"/>
          </p:cNvSpPr>
          <p:nvPr/>
        </p:nvSpPr>
        <p:spPr bwMode="auto">
          <a:xfrm>
            <a:off x="6492421" y="5750344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Great American Carbonate Bank</a:t>
            </a:r>
          </a:p>
        </p:txBody>
      </p:sp>
      <p:cxnSp>
        <p:nvCxnSpPr>
          <p:cNvPr id="506" name="Straight Connector 505"/>
          <p:cNvCxnSpPr/>
          <p:nvPr/>
        </p:nvCxnSpPr>
        <p:spPr bwMode="auto">
          <a:xfrm flipV="1">
            <a:off x="6082227" y="6208487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6084888" y="3486797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6088064" y="411163"/>
            <a:ext cx="3335337" cy="63531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4" name="Straight Connector 493"/>
          <p:cNvCxnSpPr/>
          <p:nvPr/>
        </p:nvCxnSpPr>
        <p:spPr bwMode="auto">
          <a:xfrm>
            <a:off x="6083301" y="657872"/>
            <a:ext cx="3338513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 bwMode="auto">
          <a:xfrm flipV="1">
            <a:off x="6090806" y="412164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Right Arrow 557"/>
          <p:cNvSpPr/>
          <p:nvPr/>
        </p:nvSpPr>
        <p:spPr bwMode="auto">
          <a:xfrm rot="5400000">
            <a:off x="7209110" y="2218526"/>
            <a:ext cx="402169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0" name="Rectangle 397"/>
          <p:cNvSpPr>
            <a:spLocks noChangeArrowheads="1"/>
          </p:cNvSpPr>
          <p:nvPr/>
        </p:nvSpPr>
        <p:spPr bwMode="auto">
          <a:xfrm>
            <a:off x="6390353" y="5919997"/>
            <a:ext cx="2482406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(Late Cambrian – Early Ordovician)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793720" y="4421380"/>
            <a:ext cx="2074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TOBOSA BASIN PHASE</a:t>
            </a:r>
          </a:p>
        </p:txBody>
      </p:sp>
      <p:sp>
        <p:nvSpPr>
          <p:cNvPr id="611" name="TextBox 610"/>
          <p:cNvSpPr txBox="1"/>
          <p:nvPr/>
        </p:nvSpPr>
        <p:spPr>
          <a:xfrm rot="16200000">
            <a:off x="7754398" y="1972916"/>
            <a:ext cx="21816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 BASIN PHASE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631208" y="675064"/>
            <a:ext cx="0" cy="5020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2B17F6-D17C-46C2-B549-CA227AA824D0}"/>
              </a:ext>
            </a:extLst>
          </p:cNvPr>
          <p:cNvSpPr txBox="1"/>
          <p:nvPr/>
        </p:nvSpPr>
        <p:spPr>
          <a:xfrm>
            <a:off x="10728820" y="6482403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(Reed and Waite, 2016)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AC92D8-72BB-4A95-B30E-530BA1112288}"/>
              </a:ext>
            </a:extLst>
          </p:cNvPr>
          <p:cNvSpPr/>
          <p:nvPr/>
        </p:nvSpPr>
        <p:spPr>
          <a:xfrm>
            <a:off x="6143312" y="928219"/>
            <a:ext cx="2531139" cy="991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19719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B5EE6810-FA03-494C-9300-68AB776705D3}"/>
              </a:ext>
            </a:extLst>
          </p:cNvPr>
          <p:cNvSpPr txBox="1"/>
          <p:nvPr/>
        </p:nvSpPr>
        <p:spPr bwMode="auto">
          <a:xfrm>
            <a:off x="4059033" y="1330220"/>
            <a:ext cx="316958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  <a:cs typeface="Arial" pitchFamily="34" charset="0"/>
              </a:rPr>
              <a:t>Mid to Late Permian (284 – 254 </a:t>
            </a:r>
            <a:r>
              <a:rPr lang="en-US" sz="1600" b="1" dirty="0" err="1">
                <a:latin typeface="+mj-lt"/>
                <a:cs typeface="Arial" pitchFamily="34" charset="0"/>
              </a:rPr>
              <a:t>mya</a:t>
            </a:r>
            <a:r>
              <a:rPr lang="en-US" sz="1600" b="1" dirty="0">
                <a:latin typeface="+mj-lt"/>
                <a:cs typeface="Arial" pitchFamily="34" charset="0"/>
              </a:rPr>
              <a:t>)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37505B0A-3C6F-47DD-A765-A865A44BC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1788" y="4593879"/>
            <a:ext cx="8538276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</a:rPr>
              <a:t>Alternating periods of carbonate and clastic deposition due to sea level fluctuations</a:t>
            </a:r>
          </a:p>
          <a:p>
            <a:pPr>
              <a:defRPr/>
            </a:pPr>
            <a:endParaRPr lang="en-US" sz="1400" dirty="0">
              <a:latin typeface="Arial" charset="0"/>
            </a:endParaRP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Carbonate platforms on former uplifts and  deep water sediments in basins</a:t>
            </a:r>
          </a:p>
          <a:p>
            <a:pPr lvl="1">
              <a:buClr>
                <a:srgbClr val="C00000"/>
              </a:buClr>
              <a:defRPr/>
            </a:pPr>
            <a:endParaRPr lang="en-US" sz="1200" dirty="0">
              <a:latin typeface="Arial" charset="0"/>
            </a:endParaRP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200" dirty="0">
                <a:latin typeface="Arial" charset="0"/>
              </a:rPr>
              <a:t> Middle Permian: Midland Basin fills with sediment and becomes evaporitic basin with periodic clastic input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endParaRPr lang="en-US" sz="1200" dirty="0">
              <a:latin typeface="Arial" charset="0"/>
            </a:endParaRP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200" dirty="0">
                <a:latin typeface="Arial" charset="0"/>
              </a:rPr>
              <a:t> Late Permian: Delaware Basin fills with evaporites (evaporitic deposition across entire basin)</a:t>
            </a:r>
            <a:endParaRPr lang="en-US" sz="1050" dirty="0">
              <a:latin typeface="+mj-lt"/>
            </a:endParaRPr>
          </a:p>
        </p:txBody>
      </p:sp>
      <p:sp>
        <p:nvSpPr>
          <p:cNvPr id="111621" name="TextBox 3">
            <a:extLst>
              <a:ext uri="{FF2B5EF4-FFF2-40B4-BE49-F238E27FC236}">
                <a16:creationId xmlns:a16="http://schemas.microsoft.com/office/drawing/2014/main" id="{FE45799F-FC2F-446C-B2C5-69612A736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233" y="408793"/>
            <a:ext cx="82251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/>
              <a:t>Tectonic Quiescence and Continued Regional Subsidence –</a:t>
            </a:r>
          </a:p>
          <a:p>
            <a:pPr algn="ctr" eaLnBrk="1" hangingPunct="1"/>
            <a:r>
              <a:rPr lang="en-US" altLang="en-US" sz="2000" dirty="0"/>
              <a:t>    </a:t>
            </a:r>
            <a:r>
              <a:rPr lang="en-US" altLang="en-US" dirty="0"/>
              <a:t>(latest early Permian to late Permian  -- Early </a:t>
            </a:r>
            <a:r>
              <a:rPr lang="en-US" altLang="en-US" dirty="0" err="1"/>
              <a:t>Leonardian</a:t>
            </a:r>
            <a:r>
              <a:rPr lang="en-US" altLang="en-US" dirty="0"/>
              <a:t> to </a:t>
            </a:r>
            <a:r>
              <a:rPr lang="en-US" altLang="en-US" dirty="0" err="1"/>
              <a:t>Ochoan</a:t>
            </a:r>
            <a:r>
              <a:rPr lang="en-US" altLang="en-US" dirty="0"/>
              <a:t>)</a:t>
            </a:r>
            <a:r>
              <a:rPr lang="en-US" altLang="en-US" sz="2000" dirty="0"/>
              <a:t>    </a:t>
            </a:r>
          </a:p>
        </p:txBody>
      </p:sp>
      <p:sp>
        <p:nvSpPr>
          <p:cNvPr id="111622" name="TextBox 104">
            <a:extLst>
              <a:ext uri="{FF2B5EF4-FFF2-40B4-BE49-F238E27FC236}">
                <a16:creationId xmlns:a16="http://schemas.microsoft.com/office/drawing/2014/main" id="{329FDAD4-B005-4E22-96D5-15392C43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275" y="6530975"/>
            <a:ext cx="1768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/>
              <a:t>(Reed, 1989, unpublished)</a:t>
            </a:r>
          </a:p>
        </p:txBody>
      </p:sp>
      <p:sp>
        <p:nvSpPr>
          <p:cNvPr id="111623" name="Slide Number Placeholder 1">
            <a:extLst>
              <a:ext uri="{FF2B5EF4-FFF2-40B4-BE49-F238E27FC236}">
                <a16:creationId xmlns:a16="http://schemas.microsoft.com/office/drawing/2014/main" id="{954D970A-4DAF-4B30-96FA-729162E7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4458587-0E37-438E-8F44-AE0894ED5B39}" type="slidenum">
              <a:rPr lang="en-US" altLang="en-US">
                <a:solidFill>
                  <a:schemeClr val="bg1"/>
                </a:solidFill>
              </a:rPr>
              <a:pPr eaLnBrk="1" hangingPunct="1"/>
              <a:t>32</a:t>
            </a:fld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98125-FFC2-4884-BA25-69D85D67D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44"/>
          <a:stretch/>
        </p:blipFill>
        <p:spPr>
          <a:xfrm>
            <a:off x="1673887" y="1668774"/>
            <a:ext cx="8252452" cy="2809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D93E1-6259-4436-8F79-26278F78A0EC}"/>
              </a:ext>
            </a:extLst>
          </p:cNvPr>
          <p:cNvSpPr txBox="1"/>
          <p:nvPr/>
        </p:nvSpPr>
        <p:spPr>
          <a:xfrm>
            <a:off x="690028" y="6192341"/>
            <a:ext cx="6917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/>
              <a:t>Question: what caused the post-tectonic subsidence ?</a:t>
            </a:r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AA8B1-792A-41E3-BA23-FA737FA52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84" y="0"/>
            <a:ext cx="602074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EF45F-ED2F-4DA8-B2EE-8D6A4347C02E}"/>
              </a:ext>
            </a:extLst>
          </p:cNvPr>
          <p:cNvSpPr txBox="1"/>
          <p:nvPr/>
        </p:nvSpPr>
        <p:spPr>
          <a:xfrm>
            <a:off x="353291" y="301337"/>
            <a:ext cx="314844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Isopach map of post-</a:t>
            </a:r>
            <a:r>
              <a:rPr lang="en-US" sz="2000" dirty="0" err="1"/>
              <a:t>Wolfcampian</a:t>
            </a:r>
            <a:r>
              <a:rPr lang="en-US" sz="2000" dirty="0"/>
              <a:t> Permian strata (from Ewing, 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FF80A-0C5F-4759-93AA-875C027279FC}"/>
              </a:ext>
            </a:extLst>
          </p:cNvPr>
          <p:cNvSpPr txBox="1"/>
          <p:nvPr/>
        </p:nvSpPr>
        <p:spPr>
          <a:xfrm>
            <a:off x="727365" y="1569027"/>
            <a:ext cx="3335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Why was there so much subsidence </a:t>
            </a:r>
            <a:r>
              <a:rPr lang="en-US" i="1" dirty="0"/>
              <a:t>after</a:t>
            </a:r>
            <a:r>
              <a:rPr lang="en-US" dirty="0"/>
              <a:t> the main phases of tectonism?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FB4C8-BED4-473A-BF2A-22591A2E4A8B}"/>
              </a:ext>
            </a:extLst>
          </p:cNvPr>
          <p:cNvSpPr txBox="1"/>
          <p:nvPr/>
        </p:nvSpPr>
        <p:spPr>
          <a:xfrm>
            <a:off x="727365" y="3446316"/>
            <a:ext cx="3335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Alternative mechanism: mantle-based dynamic topography ?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1FB75-9A91-463A-B87B-2CCFECEB72FF}"/>
              </a:ext>
            </a:extLst>
          </p:cNvPr>
          <p:cNvSpPr txBox="1"/>
          <p:nvPr/>
        </p:nvSpPr>
        <p:spPr>
          <a:xfrm>
            <a:off x="727365" y="2663535"/>
            <a:ext cx="3335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/>
              <a:t>Ewing’s explanation: </a:t>
            </a:r>
            <a:r>
              <a:rPr lang="en-US" dirty="0" err="1"/>
              <a:t>intracratonic</a:t>
            </a:r>
            <a:r>
              <a:rPr lang="en-US" dirty="0"/>
              <a:t> basin subsidence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501796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A9130-EC7D-451B-B794-CA41B6810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" y="1288474"/>
            <a:ext cx="5352964" cy="4542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837803-6678-40FA-A134-E65AA3877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66"/>
          <a:stretch/>
        </p:blipFill>
        <p:spPr>
          <a:xfrm>
            <a:off x="6419937" y="1298865"/>
            <a:ext cx="5476010" cy="4542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4F35E4-BFCF-4BD3-8004-818387F315EB}"/>
              </a:ext>
            </a:extLst>
          </p:cNvPr>
          <p:cNvSpPr/>
          <p:nvPr/>
        </p:nvSpPr>
        <p:spPr>
          <a:xfrm>
            <a:off x="561109" y="5799427"/>
            <a:ext cx="5638802" cy="228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3EB8D-A21F-4195-A988-90F2C99B5031}"/>
              </a:ext>
            </a:extLst>
          </p:cNvPr>
          <p:cNvSpPr txBox="1"/>
          <p:nvPr/>
        </p:nvSpPr>
        <p:spPr>
          <a:xfrm>
            <a:off x="732645" y="486744"/>
            <a:ext cx="8178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 possibility: Dynamic topography due to flat-slab subduction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C5230-5B24-4D66-8FE2-1B6E06C59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340"/>
          <a:stretch/>
        </p:blipFill>
        <p:spPr>
          <a:xfrm>
            <a:off x="3461906" y="5998666"/>
            <a:ext cx="5476010" cy="713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43C4BE-B619-4332-97FA-6FC469C5375A}"/>
              </a:ext>
            </a:extLst>
          </p:cNvPr>
          <p:cNvSpPr txBox="1"/>
          <p:nvPr/>
        </p:nvSpPr>
        <p:spPr>
          <a:xfrm>
            <a:off x="9954491" y="6355529"/>
            <a:ext cx="1543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(Leary et al., 2017)</a:t>
            </a:r>
          </a:p>
        </p:txBody>
      </p:sp>
    </p:spTree>
    <p:extLst>
      <p:ext uri="{BB962C8B-B14F-4D97-AF65-F5344CB8AC3E}">
        <p14:creationId xmlns:p14="http://schemas.microsoft.com/office/powerpoint/2010/main" val="3896917273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Box 3">
            <a:extLst>
              <a:ext uri="{FF2B5EF4-FFF2-40B4-BE49-F238E27FC236}">
                <a16:creationId xmlns:a16="http://schemas.microsoft.com/office/drawing/2014/main" id="{5441BB2E-9EB5-475E-B55C-33F7827F6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5" y="88900"/>
            <a:ext cx="6127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Flat Slab Subduction – Before, During, and After</a:t>
            </a:r>
          </a:p>
        </p:txBody>
      </p:sp>
      <p:grpSp>
        <p:nvGrpSpPr>
          <p:cNvPr id="133123" name="Group 76">
            <a:extLst>
              <a:ext uri="{FF2B5EF4-FFF2-40B4-BE49-F238E27FC236}">
                <a16:creationId xmlns:a16="http://schemas.microsoft.com/office/drawing/2014/main" id="{AB0E97C7-2E00-469C-A14D-38779AB58D07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57238"/>
            <a:ext cx="8535988" cy="1028700"/>
            <a:chOff x="304800" y="1138238"/>
            <a:chExt cx="8535988" cy="10287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CA0ED36-83F7-4DB9-AE46-76B6A8481310}"/>
                </a:ext>
              </a:extLst>
            </p:cNvPr>
            <p:cNvSpPr/>
            <p:nvPr/>
          </p:nvSpPr>
          <p:spPr>
            <a:xfrm>
              <a:off x="306388" y="1427163"/>
              <a:ext cx="8177212" cy="739775"/>
            </a:xfrm>
            <a:custGeom>
              <a:avLst/>
              <a:gdLst>
                <a:gd name="connsiteX0" fmla="*/ 8075980 w 8200339"/>
                <a:gd name="connsiteY0" fmla="*/ 599846 h 790042"/>
                <a:gd name="connsiteX1" fmla="*/ 7739481 w 8200339"/>
                <a:gd name="connsiteY1" fmla="*/ 446227 h 790042"/>
                <a:gd name="connsiteX2" fmla="*/ 7256678 w 8200339"/>
                <a:gd name="connsiteY2" fmla="*/ 248717 h 790042"/>
                <a:gd name="connsiteX3" fmla="*/ 7037222 w 8200339"/>
                <a:gd name="connsiteY3" fmla="*/ 168250 h 790042"/>
                <a:gd name="connsiteX4" fmla="*/ 6715353 w 8200339"/>
                <a:gd name="connsiteY4" fmla="*/ 87782 h 790042"/>
                <a:gd name="connsiteX5" fmla="*/ 6437376 w 8200339"/>
                <a:gd name="connsiteY5" fmla="*/ 51206 h 790042"/>
                <a:gd name="connsiteX6" fmla="*/ 6232550 w 8200339"/>
                <a:gd name="connsiteY6" fmla="*/ 21946 h 790042"/>
                <a:gd name="connsiteX7" fmla="*/ 5881420 w 8200339"/>
                <a:gd name="connsiteY7" fmla="*/ 0 h 790042"/>
                <a:gd name="connsiteX8" fmla="*/ 0 w 8200339"/>
                <a:gd name="connsiteY8" fmla="*/ 43891 h 790042"/>
                <a:gd name="connsiteX9" fmla="*/ 7315 w 8200339"/>
                <a:gd name="connsiteY9" fmla="*/ 226771 h 790042"/>
                <a:gd name="connsiteX10" fmla="*/ 6013094 w 8200339"/>
                <a:gd name="connsiteY10" fmla="*/ 168250 h 790042"/>
                <a:gd name="connsiteX11" fmla="*/ 6232550 w 8200339"/>
                <a:gd name="connsiteY11" fmla="*/ 190195 h 790042"/>
                <a:gd name="connsiteX12" fmla="*/ 6561734 w 8200339"/>
                <a:gd name="connsiteY12" fmla="*/ 234086 h 790042"/>
                <a:gd name="connsiteX13" fmla="*/ 6795820 w 8200339"/>
                <a:gd name="connsiteY13" fmla="*/ 263347 h 790042"/>
                <a:gd name="connsiteX14" fmla="*/ 7015276 w 8200339"/>
                <a:gd name="connsiteY14" fmla="*/ 336499 h 790042"/>
                <a:gd name="connsiteX15" fmla="*/ 7307884 w 8200339"/>
                <a:gd name="connsiteY15" fmla="*/ 460858 h 790042"/>
                <a:gd name="connsiteX16" fmla="*/ 7863840 w 8200339"/>
                <a:gd name="connsiteY16" fmla="*/ 680314 h 790042"/>
                <a:gd name="connsiteX17" fmla="*/ 8105241 w 8200339"/>
                <a:gd name="connsiteY17" fmla="*/ 790042 h 790042"/>
                <a:gd name="connsiteX18" fmla="*/ 8112556 w 8200339"/>
                <a:gd name="connsiteY18" fmla="*/ 731520 h 790042"/>
                <a:gd name="connsiteX19" fmla="*/ 8185708 w 8200339"/>
                <a:gd name="connsiteY19" fmla="*/ 731520 h 790042"/>
                <a:gd name="connsiteX20" fmla="*/ 8185708 w 8200339"/>
                <a:gd name="connsiteY20" fmla="*/ 702259 h 790042"/>
                <a:gd name="connsiteX21" fmla="*/ 8200339 w 8200339"/>
                <a:gd name="connsiteY21" fmla="*/ 687629 h 790042"/>
                <a:gd name="connsiteX22" fmla="*/ 8075980 w 8200339"/>
                <a:gd name="connsiteY22" fmla="*/ 599846 h 790042"/>
                <a:gd name="connsiteX0" fmla="*/ 8075980 w 8200339"/>
                <a:gd name="connsiteY0" fmla="*/ 599846 h 790042"/>
                <a:gd name="connsiteX1" fmla="*/ 7739481 w 8200339"/>
                <a:gd name="connsiteY1" fmla="*/ 446227 h 790042"/>
                <a:gd name="connsiteX2" fmla="*/ 7256678 w 8200339"/>
                <a:gd name="connsiteY2" fmla="*/ 248717 h 790042"/>
                <a:gd name="connsiteX3" fmla="*/ 7037222 w 8200339"/>
                <a:gd name="connsiteY3" fmla="*/ 168250 h 790042"/>
                <a:gd name="connsiteX4" fmla="*/ 6715353 w 8200339"/>
                <a:gd name="connsiteY4" fmla="*/ 87782 h 790042"/>
                <a:gd name="connsiteX5" fmla="*/ 6437376 w 8200339"/>
                <a:gd name="connsiteY5" fmla="*/ 51206 h 790042"/>
                <a:gd name="connsiteX6" fmla="*/ 6232550 w 8200339"/>
                <a:gd name="connsiteY6" fmla="*/ 21946 h 790042"/>
                <a:gd name="connsiteX7" fmla="*/ 5881420 w 8200339"/>
                <a:gd name="connsiteY7" fmla="*/ 0 h 790042"/>
                <a:gd name="connsiteX8" fmla="*/ 0 w 8200339"/>
                <a:gd name="connsiteY8" fmla="*/ 43891 h 790042"/>
                <a:gd name="connsiteX9" fmla="*/ 7315 w 8200339"/>
                <a:gd name="connsiteY9" fmla="*/ 226771 h 790042"/>
                <a:gd name="connsiteX10" fmla="*/ 6013094 w 8200339"/>
                <a:gd name="connsiteY10" fmla="*/ 168250 h 790042"/>
                <a:gd name="connsiteX11" fmla="*/ 6232550 w 8200339"/>
                <a:gd name="connsiteY11" fmla="*/ 190195 h 790042"/>
                <a:gd name="connsiteX12" fmla="*/ 6561734 w 8200339"/>
                <a:gd name="connsiteY12" fmla="*/ 234086 h 790042"/>
                <a:gd name="connsiteX13" fmla="*/ 6785987 w 8200339"/>
                <a:gd name="connsiteY13" fmla="*/ 273179 h 790042"/>
                <a:gd name="connsiteX14" fmla="*/ 7015276 w 8200339"/>
                <a:gd name="connsiteY14" fmla="*/ 336499 h 790042"/>
                <a:gd name="connsiteX15" fmla="*/ 7307884 w 8200339"/>
                <a:gd name="connsiteY15" fmla="*/ 460858 h 790042"/>
                <a:gd name="connsiteX16" fmla="*/ 7863840 w 8200339"/>
                <a:gd name="connsiteY16" fmla="*/ 680314 h 790042"/>
                <a:gd name="connsiteX17" fmla="*/ 8105241 w 8200339"/>
                <a:gd name="connsiteY17" fmla="*/ 790042 h 790042"/>
                <a:gd name="connsiteX18" fmla="*/ 8112556 w 8200339"/>
                <a:gd name="connsiteY18" fmla="*/ 731520 h 790042"/>
                <a:gd name="connsiteX19" fmla="*/ 8185708 w 8200339"/>
                <a:gd name="connsiteY19" fmla="*/ 731520 h 790042"/>
                <a:gd name="connsiteX20" fmla="*/ 8185708 w 8200339"/>
                <a:gd name="connsiteY20" fmla="*/ 702259 h 790042"/>
                <a:gd name="connsiteX21" fmla="*/ 8200339 w 8200339"/>
                <a:gd name="connsiteY21" fmla="*/ 687629 h 790042"/>
                <a:gd name="connsiteX22" fmla="*/ 8075980 w 8200339"/>
                <a:gd name="connsiteY22" fmla="*/ 599846 h 790042"/>
                <a:gd name="connsiteX0" fmla="*/ 8075980 w 8200339"/>
                <a:gd name="connsiteY0" fmla="*/ 599846 h 790042"/>
                <a:gd name="connsiteX1" fmla="*/ 7739481 w 8200339"/>
                <a:gd name="connsiteY1" fmla="*/ 446227 h 790042"/>
                <a:gd name="connsiteX2" fmla="*/ 7256678 w 8200339"/>
                <a:gd name="connsiteY2" fmla="*/ 248717 h 790042"/>
                <a:gd name="connsiteX3" fmla="*/ 7037222 w 8200339"/>
                <a:gd name="connsiteY3" fmla="*/ 168250 h 790042"/>
                <a:gd name="connsiteX4" fmla="*/ 6715353 w 8200339"/>
                <a:gd name="connsiteY4" fmla="*/ 87782 h 790042"/>
                <a:gd name="connsiteX5" fmla="*/ 6437376 w 8200339"/>
                <a:gd name="connsiteY5" fmla="*/ 51206 h 790042"/>
                <a:gd name="connsiteX6" fmla="*/ 6232550 w 8200339"/>
                <a:gd name="connsiteY6" fmla="*/ 21946 h 790042"/>
                <a:gd name="connsiteX7" fmla="*/ 5881420 w 8200339"/>
                <a:gd name="connsiteY7" fmla="*/ 0 h 790042"/>
                <a:gd name="connsiteX8" fmla="*/ 0 w 8200339"/>
                <a:gd name="connsiteY8" fmla="*/ 43891 h 790042"/>
                <a:gd name="connsiteX9" fmla="*/ 7315 w 8200339"/>
                <a:gd name="connsiteY9" fmla="*/ 226771 h 790042"/>
                <a:gd name="connsiteX10" fmla="*/ 6013094 w 8200339"/>
                <a:gd name="connsiteY10" fmla="*/ 168250 h 790042"/>
                <a:gd name="connsiteX11" fmla="*/ 6232550 w 8200339"/>
                <a:gd name="connsiteY11" fmla="*/ 190195 h 790042"/>
                <a:gd name="connsiteX12" fmla="*/ 6561734 w 8200339"/>
                <a:gd name="connsiteY12" fmla="*/ 234086 h 790042"/>
                <a:gd name="connsiteX13" fmla="*/ 6785987 w 8200339"/>
                <a:gd name="connsiteY13" fmla="*/ 273179 h 790042"/>
                <a:gd name="connsiteX14" fmla="*/ 7015276 w 8200339"/>
                <a:gd name="connsiteY14" fmla="*/ 336499 h 790042"/>
                <a:gd name="connsiteX15" fmla="*/ 7307884 w 8200339"/>
                <a:gd name="connsiteY15" fmla="*/ 460858 h 790042"/>
                <a:gd name="connsiteX16" fmla="*/ 7866298 w 8200339"/>
                <a:gd name="connsiteY16" fmla="*/ 685230 h 790042"/>
                <a:gd name="connsiteX17" fmla="*/ 8105241 w 8200339"/>
                <a:gd name="connsiteY17" fmla="*/ 790042 h 790042"/>
                <a:gd name="connsiteX18" fmla="*/ 8112556 w 8200339"/>
                <a:gd name="connsiteY18" fmla="*/ 731520 h 790042"/>
                <a:gd name="connsiteX19" fmla="*/ 8185708 w 8200339"/>
                <a:gd name="connsiteY19" fmla="*/ 731520 h 790042"/>
                <a:gd name="connsiteX20" fmla="*/ 8185708 w 8200339"/>
                <a:gd name="connsiteY20" fmla="*/ 702259 h 790042"/>
                <a:gd name="connsiteX21" fmla="*/ 8200339 w 8200339"/>
                <a:gd name="connsiteY21" fmla="*/ 687629 h 790042"/>
                <a:gd name="connsiteX22" fmla="*/ 8075980 w 8200339"/>
                <a:gd name="connsiteY22" fmla="*/ 599846 h 790042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112556 w 8200339"/>
                <a:gd name="connsiteY18" fmla="*/ 731520 h 740881"/>
                <a:gd name="connsiteX19" fmla="*/ 8185708 w 8200339"/>
                <a:gd name="connsiteY19" fmla="*/ 731520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6524 w 8200339"/>
                <a:gd name="connsiteY18" fmla="*/ 706939 h 740881"/>
                <a:gd name="connsiteX19" fmla="*/ 8185708 w 8200339"/>
                <a:gd name="connsiteY19" fmla="*/ 731520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6524 w 8200339"/>
                <a:gd name="connsiteY18" fmla="*/ 706939 h 740881"/>
                <a:gd name="connsiteX19" fmla="*/ 8099676 w 8200339"/>
                <a:gd name="connsiteY19" fmla="*/ 706939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6524 w 8200339"/>
                <a:gd name="connsiteY18" fmla="*/ 706939 h 740881"/>
                <a:gd name="connsiteX19" fmla="*/ 8077553 w 8200339"/>
                <a:gd name="connsiteY19" fmla="*/ 706939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1608 w 8200339"/>
                <a:gd name="connsiteY18" fmla="*/ 714313 h 740881"/>
                <a:gd name="connsiteX19" fmla="*/ 8077553 w 8200339"/>
                <a:gd name="connsiteY19" fmla="*/ 706939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1608 w 8200339"/>
                <a:gd name="connsiteY18" fmla="*/ 714313 h 740881"/>
                <a:gd name="connsiteX19" fmla="*/ 8077553 w 8200339"/>
                <a:gd name="connsiteY19" fmla="*/ 706939 h 740881"/>
                <a:gd name="connsiteX20" fmla="*/ 8119340 w 8200339"/>
                <a:gd name="connsiteY20" fmla="*/ 680136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146261"/>
                <a:gd name="connsiteY0" fmla="*/ 599846 h 740881"/>
                <a:gd name="connsiteX1" fmla="*/ 7739481 w 8146261"/>
                <a:gd name="connsiteY1" fmla="*/ 446227 h 740881"/>
                <a:gd name="connsiteX2" fmla="*/ 7256678 w 8146261"/>
                <a:gd name="connsiteY2" fmla="*/ 248717 h 740881"/>
                <a:gd name="connsiteX3" fmla="*/ 7037222 w 8146261"/>
                <a:gd name="connsiteY3" fmla="*/ 168250 h 740881"/>
                <a:gd name="connsiteX4" fmla="*/ 6715353 w 8146261"/>
                <a:gd name="connsiteY4" fmla="*/ 87782 h 740881"/>
                <a:gd name="connsiteX5" fmla="*/ 6437376 w 8146261"/>
                <a:gd name="connsiteY5" fmla="*/ 51206 h 740881"/>
                <a:gd name="connsiteX6" fmla="*/ 6232550 w 8146261"/>
                <a:gd name="connsiteY6" fmla="*/ 21946 h 740881"/>
                <a:gd name="connsiteX7" fmla="*/ 5881420 w 8146261"/>
                <a:gd name="connsiteY7" fmla="*/ 0 h 740881"/>
                <a:gd name="connsiteX8" fmla="*/ 0 w 8146261"/>
                <a:gd name="connsiteY8" fmla="*/ 43891 h 740881"/>
                <a:gd name="connsiteX9" fmla="*/ 7315 w 8146261"/>
                <a:gd name="connsiteY9" fmla="*/ 226771 h 740881"/>
                <a:gd name="connsiteX10" fmla="*/ 6013094 w 8146261"/>
                <a:gd name="connsiteY10" fmla="*/ 168250 h 740881"/>
                <a:gd name="connsiteX11" fmla="*/ 6232550 w 8146261"/>
                <a:gd name="connsiteY11" fmla="*/ 190195 h 740881"/>
                <a:gd name="connsiteX12" fmla="*/ 6561734 w 8146261"/>
                <a:gd name="connsiteY12" fmla="*/ 234086 h 740881"/>
                <a:gd name="connsiteX13" fmla="*/ 6785987 w 8146261"/>
                <a:gd name="connsiteY13" fmla="*/ 273179 h 740881"/>
                <a:gd name="connsiteX14" fmla="*/ 7015276 w 8146261"/>
                <a:gd name="connsiteY14" fmla="*/ 336499 h 740881"/>
                <a:gd name="connsiteX15" fmla="*/ 7307884 w 8146261"/>
                <a:gd name="connsiteY15" fmla="*/ 460858 h 740881"/>
                <a:gd name="connsiteX16" fmla="*/ 7866298 w 8146261"/>
                <a:gd name="connsiteY16" fmla="*/ 685230 h 740881"/>
                <a:gd name="connsiteX17" fmla="*/ 7992170 w 8146261"/>
                <a:gd name="connsiteY17" fmla="*/ 740881 h 740881"/>
                <a:gd name="connsiteX18" fmla="*/ 8021608 w 8146261"/>
                <a:gd name="connsiteY18" fmla="*/ 714313 h 740881"/>
                <a:gd name="connsiteX19" fmla="*/ 8077553 w 8146261"/>
                <a:gd name="connsiteY19" fmla="*/ 706939 h 740881"/>
                <a:gd name="connsiteX20" fmla="*/ 8119340 w 8146261"/>
                <a:gd name="connsiteY20" fmla="*/ 680136 h 740881"/>
                <a:gd name="connsiteX21" fmla="*/ 8146261 w 8146261"/>
                <a:gd name="connsiteY21" fmla="*/ 665506 h 740881"/>
                <a:gd name="connsiteX22" fmla="*/ 8075980 w 8146261"/>
                <a:gd name="connsiteY22" fmla="*/ 599846 h 740881"/>
                <a:gd name="connsiteX0" fmla="*/ 8075980 w 8163468"/>
                <a:gd name="connsiteY0" fmla="*/ 599846 h 740881"/>
                <a:gd name="connsiteX1" fmla="*/ 7739481 w 8163468"/>
                <a:gd name="connsiteY1" fmla="*/ 446227 h 740881"/>
                <a:gd name="connsiteX2" fmla="*/ 7256678 w 8163468"/>
                <a:gd name="connsiteY2" fmla="*/ 248717 h 740881"/>
                <a:gd name="connsiteX3" fmla="*/ 7037222 w 8163468"/>
                <a:gd name="connsiteY3" fmla="*/ 168250 h 740881"/>
                <a:gd name="connsiteX4" fmla="*/ 6715353 w 8163468"/>
                <a:gd name="connsiteY4" fmla="*/ 87782 h 740881"/>
                <a:gd name="connsiteX5" fmla="*/ 6437376 w 8163468"/>
                <a:gd name="connsiteY5" fmla="*/ 51206 h 740881"/>
                <a:gd name="connsiteX6" fmla="*/ 6232550 w 8163468"/>
                <a:gd name="connsiteY6" fmla="*/ 21946 h 740881"/>
                <a:gd name="connsiteX7" fmla="*/ 5881420 w 8163468"/>
                <a:gd name="connsiteY7" fmla="*/ 0 h 740881"/>
                <a:gd name="connsiteX8" fmla="*/ 0 w 8163468"/>
                <a:gd name="connsiteY8" fmla="*/ 43891 h 740881"/>
                <a:gd name="connsiteX9" fmla="*/ 7315 w 8163468"/>
                <a:gd name="connsiteY9" fmla="*/ 226771 h 740881"/>
                <a:gd name="connsiteX10" fmla="*/ 6013094 w 8163468"/>
                <a:gd name="connsiteY10" fmla="*/ 168250 h 740881"/>
                <a:gd name="connsiteX11" fmla="*/ 6232550 w 8163468"/>
                <a:gd name="connsiteY11" fmla="*/ 190195 h 740881"/>
                <a:gd name="connsiteX12" fmla="*/ 6561734 w 8163468"/>
                <a:gd name="connsiteY12" fmla="*/ 234086 h 740881"/>
                <a:gd name="connsiteX13" fmla="*/ 6785987 w 8163468"/>
                <a:gd name="connsiteY13" fmla="*/ 273179 h 740881"/>
                <a:gd name="connsiteX14" fmla="*/ 7015276 w 8163468"/>
                <a:gd name="connsiteY14" fmla="*/ 336499 h 740881"/>
                <a:gd name="connsiteX15" fmla="*/ 7307884 w 8163468"/>
                <a:gd name="connsiteY15" fmla="*/ 460858 h 740881"/>
                <a:gd name="connsiteX16" fmla="*/ 7866298 w 8163468"/>
                <a:gd name="connsiteY16" fmla="*/ 685230 h 740881"/>
                <a:gd name="connsiteX17" fmla="*/ 7992170 w 8163468"/>
                <a:gd name="connsiteY17" fmla="*/ 740881 h 740881"/>
                <a:gd name="connsiteX18" fmla="*/ 8021608 w 8163468"/>
                <a:gd name="connsiteY18" fmla="*/ 714313 h 740881"/>
                <a:gd name="connsiteX19" fmla="*/ 8077553 w 8163468"/>
                <a:gd name="connsiteY19" fmla="*/ 706939 h 740881"/>
                <a:gd name="connsiteX20" fmla="*/ 8119340 w 8163468"/>
                <a:gd name="connsiteY20" fmla="*/ 680136 h 740881"/>
                <a:gd name="connsiteX21" fmla="*/ 8163468 w 8163468"/>
                <a:gd name="connsiteY21" fmla="*/ 655674 h 740881"/>
                <a:gd name="connsiteX22" fmla="*/ 8075980 w 8163468"/>
                <a:gd name="connsiteY22" fmla="*/ 599846 h 740881"/>
                <a:gd name="connsiteX0" fmla="*/ 8075980 w 8178217"/>
                <a:gd name="connsiteY0" fmla="*/ 599846 h 740881"/>
                <a:gd name="connsiteX1" fmla="*/ 7739481 w 8178217"/>
                <a:gd name="connsiteY1" fmla="*/ 446227 h 740881"/>
                <a:gd name="connsiteX2" fmla="*/ 7256678 w 8178217"/>
                <a:gd name="connsiteY2" fmla="*/ 248717 h 740881"/>
                <a:gd name="connsiteX3" fmla="*/ 7037222 w 8178217"/>
                <a:gd name="connsiteY3" fmla="*/ 168250 h 740881"/>
                <a:gd name="connsiteX4" fmla="*/ 6715353 w 8178217"/>
                <a:gd name="connsiteY4" fmla="*/ 87782 h 740881"/>
                <a:gd name="connsiteX5" fmla="*/ 6437376 w 8178217"/>
                <a:gd name="connsiteY5" fmla="*/ 51206 h 740881"/>
                <a:gd name="connsiteX6" fmla="*/ 6232550 w 8178217"/>
                <a:gd name="connsiteY6" fmla="*/ 21946 h 740881"/>
                <a:gd name="connsiteX7" fmla="*/ 5881420 w 8178217"/>
                <a:gd name="connsiteY7" fmla="*/ 0 h 740881"/>
                <a:gd name="connsiteX8" fmla="*/ 0 w 8178217"/>
                <a:gd name="connsiteY8" fmla="*/ 43891 h 740881"/>
                <a:gd name="connsiteX9" fmla="*/ 7315 w 8178217"/>
                <a:gd name="connsiteY9" fmla="*/ 226771 h 740881"/>
                <a:gd name="connsiteX10" fmla="*/ 6013094 w 8178217"/>
                <a:gd name="connsiteY10" fmla="*/ 168250 h 740881"/>
                <a:gd name="connsiteX11" fmla="*/ 6232550 w 8178217"/>
                <a:gd name="connsiteY11" fmla="*/ 190195 h 740881"/>
                <a:gd name="connsiteX12" fmla="*/ 6561734 w 8178217"/>
                <a:gd name="connsiteY12" fmla="*/ 234086 h 740881"/>
                <a:gd name="connsiteX13" fmla="*/ 6785987 w 8178217"/>
                <a:gd name="connsiteY13" fmla="*/ 273179 h 740881"/>
                <a:gd name="connsiteX14" fmla="*/ 7015276 w 8178217"/>
                <a:gd name="connsiteY14" fmla="*/ 336499 h 740881"/>
                <a:gd name="connsiteX15" fmla="*/ 7307884 w 8178217"/>
                <a:gd name="connsiteY15" fmla="*/ 460858 h 740881"/>
                <a:gd name="connsiteX16" fmla="*/ 7866298 w 8178217"/>
                <a:gd name="connsiteY16" fmla="*/ 685230 h 740881"/>
                <a:gd name="connsiteX17" fmla="*/ 7992170 w 8178217"/>
                <a:gd name="connsiteY17" fmla="*/ 740881 h 740881"/>
                <a:gd name="connsiteX18" fmla="*/ 8021608 w 8178217"/>
                <a:gd name="connsiteY18" fmla="*/ 714313 h 740881"/>
                <a:gd name="connsiteX19" fmla="*/ 8077553 w 8178217"/>
                <a:gd name="connsiteY19" fmla="*/ 706939 h 740881"/>
                <a:gd name="connsiteX20" fmla="*/ 8119340 w 8178217"/>
                <a:gd name="connsiteY20" fmla="*/ 680136 h 740881"/>
                <a:gd name="connsiteX21" fmla="*/ 8178217 w 8178217"/>
                <a:gd name="connsiteY21" fmla="*/ 643383 h 740881"/>
                <a:gd name="connsiteX22" fmla="*/ 8075980 w 8178217"/>
                <a:gd name="connsiteY22" fmla="*/ 599846 h 740881"/>
                <a:gd name="connsiteX0" fmla="*/ 8075980 w 8178217"/>
                <a:gd name="connsiteY0" fmla="*/ 599846 h 740881"/>
                <a:gd name="connsiteX1" fmla="*/ 7739481 w 8178217"/>
                <a:gd name="connsiteY1" fmla="*/ 446227 h 740881"/>
                <a:gd name="connsiteX2" fmla="*/ 7256678 w 8178217"/>
                <a:gd name="connsiteY2" fmla="*/ 248717 h 740881"/>
                <a:gd name="connsiteX3" fmla="*/ 7037222 w 8178217"/>
                <a:gd name="connsiteY3" fmla="*/ 168250 h 740881"/>
                <a:gd name="connsiteX4" fmla="*/ 6715353 w 8178217"/>
                <a:gd name="connsiteY4" fmla="*/ 87782 h 740881"/>
                <a:gd name="connsiteX5" fmla="*/ 6437376 w 8178217"/>
                <a:gd name="connsiteY5" fmla="*/ 51206 h 740881"/>
                <a:gd name="connsiteX6" fmla="*/ 6232550 w 8178217"/>
                <a:gd name="connsiteY6" fmla="*/ 21946 h 740881"/>
                <a:gd name="connsiteX7" fmla="*/ 5881420 w 8178217"/>
                <a:gd name="connsiteY7" fmla="*/ 0 h 740881"/>
                <a:gd name="connsiteX8" fmla="*/ 0 w 8178217"/>
                <a:gd name="connsiteY8" fmla="*/ 43891 h 740881"/>
                <a:gd name="connsiteX9" fmla="*/ 7315 w 8178217"/>
                <a:gd name="connsiteY9" fmla="*/ 226771 h 740881"/>
                <a:gd name="connsiteX10" fmla="*/ 6013094 w 8178217"/>
                <a:gd name="connsiteY10" fmla="*/ 168250 h 740881"/>
                <a:gd name="connsiteX11" fmla="*/ 6232550 w 8178217"/>
                <a:gd name="connsiteY11" fmla="*/ 190195 h 740881"/>
                <a:gd name="connsiteX12" fmla="*/ 6561734 w 8178217"/>
                <a:gd name="connsiteY12" fmla="*/ 234086 h 740881"/>
                <a:gd name="connsiteX13" fmla="*/ 6785987 w 8178217"/>
                <a:gd name="connsiteY13" fmla="*/ 273179 h 740881"/>
                <a:gd name="connsiteX14" fmla="*/ 7015276 w 8178217"/>
                <a:gd name="connsiteY14" fmla="*/ 336499 h 740881"/>
                <a:gd name="connsiteX15" fmla="*/ 7307884 w 8178217"/>
                <a:gd name="connsiteY15" fmla="*/ 460858 h 740881"/>
                <a:gd name="connsiteX16" fmla="*/ 7866298 w 8178217"/>
                <a:gd name="connsiteY16" fmla="*/ 685230 h 740881"/>
                <a:gd name="connsiteX17" fmla="*/ 7992170 w 8178217"/>
                <a:gd name="connsiteY17" fmla="*/ 740881 h 740881"/>
                <a:gd name="connsiteX18" fmla="*/ 8021608 w 8178217"/>
                <a:gd name="connsiteY18" fmla="*/ 714313 h 740881"/>
                <a:gd name="connsiteX19" fmla="*/ 8077553 w 8178217"/>
                <a:gd name="connsiteY19" fmla="*/ 706939 h 740881"/>
                <a:gd name="connsiteX20" fmla="*/ 8097218 w 8178217"/>
                <a:gd name="connsiteY20" fmla="*/ 670304 h 740881"/>
                <a:gd name="connsiteX21" fmla="*/ 8178217 w 8178217"/>
                <a:gd name="connsiteY21" fmla="*/ 643383 h 740881"/>
                <a:gd name="connsiteX22" fmla="*/ 8075980 w 8178217"/>
                <a:gd name="connsiteY22" fmla="*/ 599846 h 740881"/>
                <a:gd name="connsiteX0" fmla="*/ 8075980 w 8168385"/>
                <a:gd name="connsiteY0" fmla="*/ 599846 h 740881"/>
                <a:gd name="connsiteX1" fmla="*/ 7739481 w 8168385"/>
                <a:gd name="connsiteY1" fmla="*/ 446227 h 740881"/>
                <a:gd name="connsiteX2" fmla="*/ 7256678 w 8168385"/>
                <a:gd name="connsiteY2" fmla="*/ 248717 h 740881"/>
                <a:gd name="connsiteX3" fmla="*/ 7037222 w 8168385"/>
                <a:gd name="connsiteY3" fmla="*/ 168250 h 740881"/>
                <a:gd name="connsiteX4" fmla="*/ 6715353 w 8168385"/>
                <a:gd name="connsiteY4" fmla="*/ 87782 h 740881"/>
                <a:gd name="connsiteX5" fmla="*/ 6437376 w 8168385"/>
                <a:gd name="connsiteY5" fmla="*/ 51206 h 740881"/>
                <a:gd name="connsiteX6" fmla="*/ 6232550 w 8168385"/>
                <a:gd name="connsiteY6" fmla="*/ 21946 h 740881"/>
                <a:gd name="connsiteX7" fmla="*/ 5881420 w 8168385"/>
                <a:gd name="connsiteY7" fmla="*/ 0 h 740881"/>
                <a:gd name="connsiteX8" fmla="*/ 0 w 8168385"/>
                <a:gd name="connsiteY8" fmla="*/ 43891 h 740881"/>
                <a:gd name="connsiteX9" fmla="*/ 7315 w 8168385"/>
                <a:gd name="connsiteY9" fmla="*/ 226771 h 740881"/>
                <a:gd name="connsiteX10" fmla="*/ 6013094 w 8168385"/>
                <a:gd name="connsiteY10" fmla="*/ 168250 h 740881"/>
                <a:gd name="connsiteX11" fmla="*/ 6232550 w 8168385"/>
                <a:gd name="connsiteY11" fmla="*/ 190195 h 740881"/>
                <a:gd name="connsiteX12" fmla="*/ 6561734 w 8168385"/>
                <a:gd name="connsiteY12" fmla="*/ 234086 h 740881"/>
                <a:gd name="connsiteX13" fmla="*/ 6785987 w 8168385"/>
                <a:gd name="connsiteY13" fmla="*/ 273179 h 740881"/>
                <a:gd name="connsiteX14" fmla="*/ 7015276 w 8168385"/>
                <a:gd name="connsiteY14" fmla="*/ 336499 h 740881"/>
                <a:gd name="connsiteX15" fmla="*/ 7307884 w 8168385"/>
                <a:gd name="connsiteY15" fmla="*/ 460858 h 740881"/>
                <a:gd name="connsiteX16" fmla="*/ 7866298 w 8168385"/>
                <a:gd name="connsiteY16" fmla="*/ 685230 h 740881"/>
                <a:gd name="connsiteX17" fmla="*/ 7992170 w 8168385"/>
                <a:gd name="connsiteY17" fmla="*/ 740881 h 740881"/>
                <a:gd name="connsiteX18" fmla="*/ 8021608 w 8168385"/>
                <a:gd name="connsiteY18" fmla="*/ 714313 h 740881"/>
                <a:gd name="connsiteX19" fmla="*/ 8077553 w 8168385"/>
                <a:gd name="connsiteY19" fmla="*/ 706939 h 740881"/>
                <a:gd name="connsiteX20" fmla="*/ 8097218 w 8168385"/>
                <a:gd name="connsiteY20" fmla="*/ 670304 h 740881"/>
                <a:gd name="connsiteX21" fmla="*/ 8168385 w 8168385"/>
                <a:gd name="connsiteY21" fmla="*/ 648299 h 740881"/>
                <a:gd name="connsiteX22" fmla="*/ 8075980 w 8168385"/>
                <a:gd name="connsiteY22" fmla="*/ 599846 h 740881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437376 w 8168385"/>
                <a:gd name="connsiteY5" fmla="*/ 56455 h 746130"/>
                <a:gd name="connsiteX6" fmla="*/ 6052389 w 8168385"/>
                <a:gd name="connsiteY6" fmla="*/ 0 h 746130"/>
                <a:gd name="connsiteX7" fmla="*/ 5881420 w 8168385"/>
                <a:gd name="connsiteY7" fmla="*/ 5249 h 746130"/>
                <a:gd name="connsiteX8" fmla="*/ 0 w 8168385"/>
                <a:gd name="connsiteY8" fmla="*/ 49140 h 746130"/>
                <a:gd name="connsiteX9" fmla="*/ 7315 w 8168385"/>
                <a:gd name="connsiteY9" fmla="*/ 232020 h 746130"/>
                <a:gd name="connsiteX10" fmla="*/ 6013094 w 8168385"/>
                <a:gd name="connsiteY10" fmla="*/ 173499 h 746130"/>
                <a:gd name="connsiteX11" fmla="*/ 6232550 w 8168385"/>
                <a:gd name="connsiteY11" fmla="*/ 195444 h 746130"/>
                <a:gd name="connsiteX12" fmla="*/ 6561734 w 8168385"/>
                <a:gd name="connsiteY12" fmla="*/ 239335 h 746130"/>
                <a:gd name="connsiteX13" fmla="*/ 6785987 w 8168385"/>
                <a:gd name="connsiteY13" fmla="*/ 278428 h 746130"/>
                <a:gd name="connsiteX14" fmla="*/ 7015276 w 8168385"/>
                <a:gd name="connsiteY14" fmla="*/ 341748 h 746130"/>
                <a:gd name="connsiteX15" fmla="*/ 7307884 w 8168385"/>
                <a:gd name="connsiteY15" fmla="*/ 466107 h 746130"/>
                <a:gd name="connsiteX16" fmla="*/ 7866298 w 8168385"/>
                <a:gd name="connsiteY16" fmla="*/ 690479 h 746130"/>
                <a:gd name="connsiteX17" fmla="*/ 7992170 w 8168385"/>
                <a:gd name="connsiteY17" fmla="*/ 746130 h 746130"/>
                <a:gd name="connsiteX18" fmla="*/ 8021608 w 8168385"/>
                <a:gd name="connsiteY18" fmla="*/ 719562 h 746130"/>
                <a:gd name="connsiteX19" fmla="*/ 8077553 w 8168385"/>
                <a:gd name="connsiteY19" fmla="*/ 712188 h 746130"/>
                <a:gd name="connsiteX20" fmla="*/ 8097218 w 8168385"/>
                <a:gd name="connsiteY20" fmla="*/ 675553 h 746130"/>
                <a:gd name="connsiteX21" fmla="*/ 8168385 w 8168385"/>
                <a:gd name="connsiteY21" fmla="*/ 653548 h 746130"/>
                <a:gd name="connsiteX22" fmla="*/ 8075980 w 8168385"/>
                <a:gd name="connsiteY22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372790 w 8168385"/>
                <a:gd name="connsiteY5" fmla="*/ 46258 h 746130"/>
                <a:gd name="connsiteX6" fmla="*/ 6052389 w 8168385"/>
                <a:gd name="connsiteY6" fmla="*/ 0 h 746130"/>
                <a:gd name="connsiteX7" fmla="*/ 5881420 w 8168385"/>
                <a:gd name="connsiteY7" fmla="*/ 5249 h 746130"/>
                <a:gd name="connsiteX8" fmla="*/ 0 w 8168385"/>
                <a:gd name="connsiteY8" fmla="*/ 49140 h 746130"/>
                <a:gd name="connsiteX9" fmla="*/ 7315 w 8168385"/>
                <a:gd name="connsiteY9" fmla="*/ 232020 h 746130"/>
                <a:gd name="connsiteX10" fmla="*/ 6013094 w 8168385"/>
                <a:gd name="connsiteY10" fmla="*/ 173499 h 746130"/>
                <a:gd name="connsiteX11" fmla="*/ 6232550 w 8168385"/>
                <a:gd name="connsiteY11" fmla="*/ 195444 h 746130"/>
                <a:gd name="connsiteX12" fmla="*/ 6561734 w 8168385"/>
                <a:gd name="connsiteY12" fmla="*/ 239335 h 746130"/>
                <a:gd name="connsiteX13" fmla="*/ 6785987 w 8168385"/>
                <a:gd name="connsiteY13" fmla="*/ 278428 h 746130"/>
                <a:gd name="connsiteX14" fmla="*/ 7015276 w 8168385"/>
                <a:gd name="connsiteY14" fmla="*/ 341748 h 746130"/>
                <a:gd name="connsiteX15" fmla="*/ 7307884 w 8168385"/>
                <a:gd name="connsiteY15" fmla="*/ 466107 h 746130"/>
                <a:gd name="connsiteX16" fmla="*/ 7866298 w 8168385"/>
                <a:gd name="connsiteY16" fmla="*/ 690479 h 746130"/>
                <a:gd name="connsiteX17" fmla="*/ 7992170 w 8168385"/>
                <a:gd name="connsiteY17" fmla="*/ 746130 h 746130"/>
                <a:gd name="connsiteX18" fmla="*/ 8021608 w 8168385"/>
                <a:gd name="connsiteY18" fmla="*/ 719562 h 746130"/>
                <a:gd name="connsiteX19" fmla="*/ 8077553 w 8168385"/>
                <a:gd name="connsiteY19" fmla="*/ 712188 h 746130"/>
                <a:gd name="connsiteX20" fmla="*/ 8097218 w 8168385"/>
                <a:gd name="connsiteY20" fmla="*/ 675553 h 746130"/>
                <a:gd name="connsiteX21" fmla="*/ 8168385 w 8168385"/>
                <a:gd name="connsiteY21" fmla="*/ 653548 h 746130"/>
                <a:gd name="connsiteX22" fmla="*/ 8075980 w 8168385"/>
                <a:gd name="connsiteY22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372790 w 8168385"/>
                <a:gd name="connsiteY5" fmla="*/ 46258 h 746130"/>
                <a:gd name="connsiteX6" fmla="*/ 6239212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464569 w 8168385"/>
                <a:gd name="connsiteY5" fmla="*/ 56455 h 746130"/>
                <a:gd name="connsiteX6" fmla="*/ 6239212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464569 w 8168385"/>
                <a:gd name="connsiteY5" fmla="*/ 56455 h 746130"/>
                <a:gd name="connsiteX6" fmla="*/ 6269805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515558 w 8168385"/>
                <a:gd name="connsiteY5" fmla="*/ 59854 h 746130"/>
                <a:gd name="connsiteX6" fmla="*/ 6269805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515558 w 8168385"/>
                <a:gd name="connsiteY5" fmla="*/ 59854 h 746130"/>
                <a:gd name="connsiteX6" fmla="*/ 6269805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92785 w 8168385"/>
                <a:gd name="connsiteY14" fmla="*/ 285226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84007 w 8176412"/>
                <a:gd name="connsiteY0" fmla="*/ 605095 h 746130"/>
                <a:gd name="connsiteX1" fmla="*/ 7747508 w 8176412"/>
                <a:gd name="connsiteY1" fmla="*/ 451476 h 746130"/>
                <a:gd name="connsiteX2" fmla="*/ 7264705 w 8176412"/>
                <a:gd name="connsiteY2" fmla="*/ 253966 h 746130"/>
                <a:gd name="connsiteX3" fmla="*/ 7045249 w 8176412"/>
                <a:gd name="connsiteY3" fmla="*/ 173499 h 746130"/>
                <a:gd name="connsiteX4" fmla="*/ 6723380 w 8176412"/>
                <a:gd name="connsiteY4" fmla="*/ 93031 h 746130"/>
                <a:gd name="connsiteX5" fmla="*/ 6523585 w 8176412"/>
                <a:gd name="connsiteY5" fmla="*/ 59854 h 746130"/>
                <a:gd name="connsiteX6" fmla="*/ 6277832 w 8176412"/>
                <a:gd name="connsiteY6" fmla="*/ 23470 h 746130"/>
                <a:gd name="connsiteX7" fmla="*/ 6060416 w 8176412"/>
                <a:gd name="connsiteY7" fmla="*/ 0 h 746130"/>
                <a:gd name="connsiteX8" fmla="*/ 5889447 w 8176412"/>
                <a:gd name="connsiteY8" fmla="*/ 5249 h 746130"/>
                <a:gd name="connsiteX9" fmla="*/ 8027 w 8176412"/>
                <a:gd name="connsiteY9" fmla="*/ 49140 h 746130"/>
                <a:gd name="connsiteX10" fmla="*/ 0 w 8176412"/>
                <a:gd name="connsiteY10" fmla="*/ 228952 h 746130"/>
                <a:gd name="connsiteX11" fmla="*/ 6021121 w 8176412"/>
                <a:gd name="connsiteY11" fmla="*/ 173499 h 746130"/>
                <a:gd name="connsiteX12" fmla="*/ 6240577 w 8176412"/>
                <a:gd name="connsiteY12" fmla="*/ 195444 h 746130"/>
                <a:gd name="connsiteX13" fmla="*/ 6569761 w 8176412"/>
                <a:gd name="connsiteY13" fmla="*/ 239335 h 746130"/>
                <a:gd name="connsiteX14" fmla="*/ 6800812 w 8176412"/>
                <a:gd name="connsiteY14" fmla="*/ 285226 h 746130"/>
                <a:gd name="connsiteX15" fmla="*/ 7023303 w 8176412"/>
                <a:gd name="connsiteY15" fmla="*/ 341748 h 746130"/>
                <a:gd name="connsiteX16" fmla="*/ 7315911 w 8176412"/>
                <a:gd name="connsiteY16" fmla="*/ 466107 h 746130"/>
                <a:gd name="connsiteX17" fmla="*/ 7874325 w 8176412"/>
                <a:gd name="connsiteY17" fmla="*/ 690479 h 746130"/>
                <a:gd name="connsiteX18" fmla="*/ 8000197 w 8176412"/>
                <a:gd name="connsiteY18" fmla="*/ 746130 h 746130"/>
                <a:gd name="connsiteX19" fmla="*/ 8029635 w 8176412"/>
                <a:gd name="connsiteY19" fmla="*/ 719562 h 746130"/>
                <a:gd name="connsiteX20" fmla="*/ 8085580 w 8176412"/>
                <a:gd name="connsiteY20" fmla="*/ 712188 h 746130"/>
                <a:gd name="connsiteX21" fmla="*/ 8105245 w 8176412"/>
                <a:gd name="connsiteY21" fmla="*/ 675553 h 746130"/>
                <a:gd name="connsiteX22" fmla="*/ 8176412 w 8176412"/>
                <a:gd name="connsiteY22" fmla="*/ 653548 h 746130"/>
                <a:gd name="connsiteX23" fmla="*/ 8084007 w 8176412"/>
                <a:gd name="connsiteY23" fmla="*/ 605095 h 746130"/>
                <a:gd name="connsiteX0" fmla="*/ 8084007 w 8176412"/>
                <a:gd name="connsiteY0" fmla="*/ 605095 h 746130"/>
                <a:gd name="connsiteX1" fmla="*/ 7747508 w 8176412"/>
                <a:gd name="connsiteY1" fmla="*/ 451476 h 746130"/>
                <a:gd name="connsiteX2" fmla="*/ 7264705 w 8176412"/>
                <a:gd name="connsiteY2" fmla="*/ 253966 h 746130"/>
                <a:gd name="connsiteX3" fmla="*/ 7045249 w 8176412"/>
                <a:gd name="connsiteY3" fmla="*/ 173499 h 746130"/>
                <a:gd name="connsiteX4" fmla="*/ 6723380 w 8176412"/>
                <a:gd name="connsiteY4" fmla="*/ 93031 h 746130"/>
                <a:gd name="connsiteX5" fmla="*/ 6523585 w 8176412"/>
                <a:gd name="connsiteY5" fmla="*/ 59854 h 746130"/>
                <a:gd name="connsiteX6" fmla="*/ 6060416 w 8176412"/>
                <a:gd name="connsiteY6" fmla="*/ 0 h 746130"/>
                <a:gd name="connsiteX7" fmla="*/ 5889447 w 8176412"/>
                <a:gd name="connsiteY7" fmla="*/ 5249 h 746130"/>
                <a:gd name="connsiteX8" fmla="*/ 8027 w 8176412"/>
                <a:gd name="connsiteY8" fmla="*/ 49140 h 746130"/>
                <a:gd name="connsiteX9" fmla="*/ 0 w 8176412"/>
                <a:gd name="connsiteY9" fmla="*/ 228952 h 746130"/>
                <a:gd name="connsiteX10" fmla="*/ 6021121 w 8176412"/>
                <a:gd name="connsiteY10" fmla="*/ 173499 h 746130"/>
                <a:gd name="connsiteX11" fmla="*/ 6240577 w 8176412"/>
                <a:gd name="connsiteY11" fmla="*/ 195444 h 746130"/>
                <a:gd name="connsiteX12" fmla="*/ 6569761 w 8176412"/>
                <a:gd name="connsiteY12" fmla="*/ 239335 h 746130"/>
                <a:gd name="connsiteX13" fmla="*/ 6800812 w 8176412"/>
                <a:gd name="connsiteY13" fmla="*/ 285226 h 746130"/>
                <a:gd name="connsiteX14" fmla="*/ 7023303 w 8176412"/>
                <a:gd name="connsiteY14" fmla="*/ 341748 h 746130"/>
                <a:gd name="connsiteX15" fmla="*/ 7315911 w 8176412"/>
                <a:gd name="connsiteY15" fmla="*/ 466107 h 746130"/>
                <a:gd name="connsiteX16" fmla="*/ 7874325 w 8176412"/>
                <a:gd name="connsiteY16" fmla="*/ 690479 h 746130"/>
                <a:gd name="connsiteX17" fmla="*/ 8000197 w 8176412"/>
                <a:gd name="connsiteY17" fmla="*/ 746130 h 746130"/>
                <a:gd name="connsiteX18" fmla="*/ 8029635 w 8176412"/>
                <a:gd name="connsiteY18" fmla="*/ 719562 h 746130"/>
                <a:gd name="connsiteX19" fmla="*/ 8085580 w 8176412"/>
                <a:gd name="connsiteY19" fmla="*/ 712188 h 746130"/>
                <a:gd name="connsiteX20" fmla="*/ 8105245 w 8176412"/>
                <a:gd name="connsiteY20" fmla="*/ 675553 h 746130"/>
                <a:gd name="connsiteX21" fmla="*/ 8176412 w 8176412"/>
                <a:gd name="connsiteY21" fmla="*/ 653548 h 746130"/>
                <a:gd name="connsiteX22" fmla="*/ 8084007 w 8176412"/>
                <a:gd name="connsiteY22" fmla="*/ 605095 h 746130"/>
                <a:gd name="connsiteX0" fmla="*/ 8084007 w 8176412"/>
                <a:gd name="connsiteY0" fmla="*/ 599846 h 740881"/>
                <a:gd name="connsiteX1" fmla="*/ 7747508 w 8176412"/>
                <a:gd name="connsiteY1" fmla="*/ 446227 h 740881"/>
                <a:gd name="connsiteX2" fmla="*/ 7264705 w 8176412"/>
                <a:gd name="connsiteY2" fmla="*/ 248717 h 740881"/>
                <a:gd name="connsiteX3" fmla="*/ 7045249 w 8176412"/>
                <a:gd name="connsiteY3" fmla="*/ 168250 h 740881"/>
                <a:gd name="connsiteX4" fmla="*/ 6723380 w 8176412"/>
                <a:gd name="connsiteY4" fmla="*/ 87782 h 740881"/>
                <a:gd name="connsiteX5" fmla="*/ 6523585 w 8176412"/>
                <a:gd name="connsiteY5" fmla="*/ 54605 h 740881"/>
                <a:gd name="connsiteX6" fmla="*/ 5889447 w 8176412"/>
                <a:gd name="connsiteY6" fmla="*/ 0 h 740881"/>
                <a:gd name="connsiteX7" fmla="*/ 8027 w 8176412"/>
                <a:gd name="connsiteY7" fmla="*/ 43891 h 740881"/>
                <a:gd name="connsiteX8" fmla="*/ 0 w 8176412"/>
                <a:gd name="connsiteY8" fmla="*/ 223703 h 740881"/>
                <a:gd name="connsiteX9" fmla="*/ 6021121 w 8176412"/>
                <a:gd name="connsiteY9" fmla="*/ 168250 h 740881"/>
                <a:gd name="connsiteX10" fmla="*/ 6240577 w 8176412"/>
                <a:gd name="connsiteY10" fmla="*/ 190195 h 740881"/>
                <a:gd name="connsiteX11" fmla="*/ 6569761 w 8176412"/>
                <a:gd name="connsiteY11" fmla="*/ 234086 h 740881"/>
                <a:gd name="connsiteX12" fmla="*/ 6800812 w 8176412"/>
                <a:gd name="connsiteY12" fmla="*/ 279977 h 740881"/>
                <a:gd name="connsiteX13" fmla="*/ 7023303 w 8176412"/>
                <a:gd name="connsiteY13" fmla="*/ 336499 h 740881"/>
                <a:gd name="connsiteX14" fmla="*/ 7315911 w 8176412"/>
                <a:gd name="connsiteY14" fmla="*/ 460858 h 740881"/>
                <a:gd name="connsiteX15" fmla="*/ 7874325 w 8176412"/>
                <a:gd name="connsiteY15" fmla="*/ 685230 h 740881"/>
                <a:gd name="connsiteX16" fmla="*/ 8000197 w 8176412"/>
                <a:gd name="connsiteY16" fmla="*/ 740881 h 740881"/>
                <a:gd name="connsiteX17" fmla="*/ 8029635 w 8176412"/>
                <a:gd name="connsiteY17" fmla="*/ 714313 h 740881"/>
                <a:gd name="connsiteX18" fmla="*/ 8085580 w 8176412"/>
                <a:gd name="connsiteY18" fmla="*/ 706939 h 740881"/>
                <a:gd name="connsiteX19" fmla="*/ 8105245 w 8176412"/>
                <a:gd name="connsiteY19" fmla="*/ 670304 h 740881"/>
                <a:gd name="connsiteX20" fmla="*/ 8176412 w 8176412"/>
                <a:gd name="connsiteY20" fmla="*/ 648299 h 740881"/>
                <a:gd name="connsiteX21" fmla="*/ 8084007 w 8176412"/>
                <a:gd name="connsiteY21" fmla="*/ 599846 h 740881"/>
                <a:gd name="connsiteX0" fmla="*/ 8084007 w 8176412"/>
                <a:gd name="connsiteY0" fmla="*/ 599846 h 740881"/>
                <a:gd name="connsiteX1" fmla="*/ 7747508 w 8176412"/>
                <a:gd name="connsiteY1" fmla="*/ 446227 h 740881"/>
                <a:gd name="connsiteX2" fmla="*/ 7264705 w 8176412"/>
                <a:gd name="connsiteY2" fmla="*/ 248717 h 740881"/>
                <a:gd name="connsiteX3" fmla="*/ 7045249 w 8176412"/>
                <a:gd name="connsiteY3" fmla="*/ 168250 h 740881"/>
                <a:gd name="connsiteX4" fmla="*/ 6723380 w 8176412"/>
                <a:gd name="connsiteY4" fmla="*/ 87782 h 740881"/>
                <a:gd name="connsiteX5" fmla="*/ 6523585 w 8176412"/>
                <a:gd name="connsiteY5" fmla="*/ 54605 h 740881"/>
                <a:gd name="connsiteX6" fmla="*/ 5889447 w 8176412"/>
                <a:gd name="connsiteY6" fmla="*/ 0 h 740881"/>
                <a:gd name="connsiteX7" fmla="*/ 8027 w 8176412"/>
                <a:gd name="connsiteY7" fmla="*/ 43891 h 740881"/>
                <a:gd name="connsiteX8" fmla="*/ 0 w 8176412"/>
                <a:gd name="connsiteY8" fmla="*/ 223703 h 740881"/>
                <a:gd name="connsiteX9" fmla="*/ 6024190 w 8176412"/>
                <a:gd name="connsiteY9" fmla="*/ 177455 h 740881"/>
                <a:gd name="connsiteX10" fmla="*/ 6240577 w 8176412"/>
                <a:gd name="connsiteY10" fmla="*/ 190195 h 740881"/>
                <a:gd name="connsiteX11" fmla="*/ 6569761 w 8176412"/>
                <a:gd name="connsiteY11" fmla="*/ 234086 h 740881"/>
                <a:gd name="connsiteX12" fmla="*/ 6800812 w 8176412"/>
                <a:gd name="connsiteY12" fmla="*/ 279977 h 740881"/>
                <a:gd name="connsiteX13" fmla="*/ 7023303 w 8176412"/>
                <a:gd name="connsiteY13" fmla="*/ 336499 h 740881"/>
                <a:gd name="connsiteX14" fmla="*/ 7315911 w 8176412"/>
                <a:gd name="connsiteY14" fmla="*/ 460858 h 740881"/>
                <a:gd name="connsiteX15" fmla="*/ 7874325 w 8176412"/>
                <a:gd name="connsiteY15" fmla="*/ 685230 h 740881"/>
                <a:gd name="connsiteX16" fmla="*/ 8000197 w 8176412"/>
                <a:gd name="connsiteY16" fmla="*/ 740881 h 740881"/>
                <a:gd name="connsiteX17" fmla="*/ 8029635 w 8176412"/>
                <a:gd name="connsiteY17" fmla="*/ 714313 h 740881"/>
                <a:gd name="connsiteX18" fmla="*/ 8085580 w 8176412"/>
                <a:gd name="connsiteY18" fmla="*/ 706939 h 740881"/>
                <a:gd name="connsiteX19" fmla="*/ 8105245 w 8176412"/>
                <a:gd name="connsiteY19" fmla="*/ 670304 h 740881"/>
                <a:gd name="connsiteX20" fmla="*/ 8176412 w 8176412"/>
                <a:gd name="connsiteY20" fmla="*/ 648299 h 740881"/>
                <a:gd name="connsiteX21" fmla="*/ 8084007 w 8176412"/>
                <a:gd name="connsiteY21" fmla="*/ 599846 h 740881"/>
                <a:gd name="connsiteX0" fmla="*/ 8084007 w 8176412"/>
                <a:gd name="connsiteY0" fmla="*/ 599846 h 740881"/>
                <a:gd name="connsiteX1" fmla="*/ 7747508 w 8176412"/>
                <a:gd name="connsiteY1" fmla="*/ 446227 h 740881"/>
                <a:gd name="connsiteX2" fmla="*/ 7264705 w 8176412"/>
                <a:gd name="connsiteY2" fmla="*/ 248717 h 740881"/>
                <a:gd name="connsiteX3" fmla="*/ 7045249 w 8176412"/>
                <a:gd name="connsiteY3" fmla="*/ 168250 h 740881"/>
                <a:gd name="connsiteX4" fmla="*/ 6723380 w 8176412"/>
                <a:gd name="connsiteY4" fmla="*/ 87782 h 740881"/>
                <a:gd name="connsiteX5" fmla="*/ 6523585 w 8176412"/>
                <a:gd name="connsiteY5" fmla="*/ 54605 h 740881"/>
                <a:gd name="connsiteX6" fmla="*/ 5889447 w 8176412"/>
                <a:gd name="connsiteY6" fmla="*/ 0 h 740881"/>
                <a:gd name="connsiteX7" fmla="*/ 8027 w 8176412"/>
                <a:gd name="connsiteY7" fmla="*/ 43891 h 740881"/>
                <a:gd name="connsiteX8" fmla="*/ 0 w 8176412"/>
                <a:gd name="connsiteY8" fmla="*/ 223703 h 740881"/>
                <a:gd name="connsiteX9" fmla="*/ 6024190 w 8176412"/>
                <a:gd name="connsiteY9" fmla="*/ 177455 h 740881"/>
                <a:gd name="connsiteX10" fmla="*/ 6305014 w 8176412"/>
                <a:gd name="connsiteY10" fmla="*/ 205537 h 740881"/>
                <a:gd name="connsiteX11" fmla="*/ 6569761 w 8176412"/>
                <a:gd name="connsiteY11" fmla="*/ 234086 h 740881"/>
                <a:gd name="connsiteX12" fmla="*/ 6800812 w 8176412"/>
                <a:gd name="connsiteY12" fmla="*/ 279977 h 740881"/>
                <a:gd name="connsiteX13" fmla="*/ 7023303 w 8176412"/>
                <a:gd name="connsiteY13" fmla="*/ 336499 h 740881"/>
                <a:gd name="connsiteX14" fmla="*/ 7315911 w 8176412"/>
                <a:gd name="connsiteY14" fmla="*/ 460858 h 740881"/>
                <a:gd name="connsiteX15" fmla="*/ 7874325 w 8176412"/>
                <a:gd name="connsiteY15" fmla="*/ 685230 h 740881"/>
                <a:gd name="connsiteX16" fmla="*/ 8000197 w 8176412"/>
                <a:gd name="connsiteY16" fmla="*/ 740881 h 740881"/>
                <a:gd name="connsiteX17" fmla="*/ 8029635 w 8176412"/>
                <a:gd name="connsiteY17" fmla="*/ 714313 h 740881"/>
                <a:gd name="connsiteX18" fmla="*/ 8085580 w 8176412"/>
                <a:gd name="connsiteY18" fmla="*/ 706939 h 740881"/>
                <a:gd name="connsiteX19" fmla="*/ 8105245 w 8176412"/>
                <a:gd name="connsiteY19" fmla="*/ 670304 h 740881"/>
                <a:gd name="connsiteX20" fmla="*/ 8176412 w 8176412"/>
                <a:gd name="connsiteY20" fmla="*/ 648299 h 740881"/>
                <a:gd name="connsiteX21" fmla="*/ 8084007 w 8176412"/>
                <a:gd name="connsiteY21" fmla="*/ 599846 h 740881"/>
                <a:gd name="connsiteX0" fmla="*/ 8084007 w 8176412"/>
                <a:gd name="connsiteY0" fmla="*/ 599846 h 740881"/>
                <a:gd name="connsiteX1" fmla="*/ 7747508 w 8176412"/>
                <a:gd name="connsiteY1" fmla="*/ 446227 h 740881"/>
                <a:gd name="connsiteX2" fmla="*/ 7264705 w 8176412"/>
                <a:gd name="connsiteY2" fmla="*/ 248717 h 740881"/>
                <a:gd name="connsiteX3" fmla="*/ 7045249 w 8176412"/>
                <a:gd name="connsiteY3" fmla="*/ 168250 h 740881"/>
                <a:gd name="connsiteX4" fmla="*/ 6723380 w 8176412"/>
                <a:gd name="connsiteY4" fmla="*/ 87782 h 740881"/>
                <a:gd name="connsiteX5" fmla="*/ 6523585 w 8176412"/>
                <a:gd name="connsiteY5" fmla="*/ 54605 h 740881"/>
                <a:gd name="connsiteX6" fmla="*/ 5889447 w 8176412"/>
                <a:gd name="connsiteY6" fmla="*/ 0 h 740881"/>
                <a:gd name="connsiteX7" fmla="*/ 8027 w 8176412"/>
                <a:gd name="connsiteY7" fmla="*/ 43891 h 740881"/>
                <a:gd name="connsiteX8" fmla="*/ 0 w 8176412"/>
                <a:gd name="connsiteY8" fmla="*/ 223703 h 740881"/>
                <a:gd name="connsiteX9" fmla="*/ 6039532 w 8176412"/>
                <a:gd name="connsiteY9" fmla="*/ 174387 h 740881"/>
                <a:gd name="connsiteX10" fmla="*/ 6305014 w 8176412"/>
                <a:gd name="connsiteY10" fmla="*/ 205537 h 740881"/>
                <a:gd name="connsiteX11" fmla="*/ 6569761 w 8176412"/>
                <a:gd name="connsiteY11" fmla="*/ 234086 h 740881"/>
                <a:gd name="connsiteX12" fmla="*/ 6800812 w 8176412"/>
                <a:gd name="connsiteY12" fmla="*/ 279977 h 740881"/>
                <a:gd name="connsiteX13" fmla="*/ 7023303 w 8176412"/>
                <a:gd name="connsiteY13" fmla="*/ 336499 h 740881"/>
                <a:gd name="connsiteX14" fmla="*/ 7315911 w 8176412"/>
                <a:gd name="connsiteY14" fmla="*/ 460858 h 740881"/>
                <a:gd name="connsiteX15" fmla="*/ 7874325 w 8176412"/>
                <a:gd name="connsiteY15" fmla="*/ 685230 h 740881"/>
                <a:gd name="connsiteX16" fmla="*/ 8000197 w 8176412"/>
                <a:gd name="connsiteY16" fmla="*/ 740881 h 740881"/>
                <a:gd name="connsiteX17" fmla="*/ 8029635 w 8176412"/>
                <a:gd name="connsiteY17" fmla="*/ 714313 h 740881"/>
                <a:gd name="connsiteX18" fmla="*/ 8085580 w 8176412"/>
                <a:gd name="connsiteY18" fmla="*/ 706939 h 740881"/>
                <a:gd name="connsiteX19" fmla="*/ 8105245 w 8176412"/>
                <a:gd name="connsiteY19" fmla="*/ 670304 h 740881"/>
                <a:gd name="connsiteX20" fmla="*/ 8176412 w 8176412"/>
                <a:gd name="connsiteY20" fmla="*/ 648299 h 740881"/>
                <a:gd name="connsiteX21" fmla="*/ 8084007 w 8176412"/>
                <a:gd name="connsiteY21" fmla="*/ 599846 h 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176412" h="740881">
                  <a:moveTo>
                    <a:pt x="8084007" y="599846"/>
                  </a:moveTo>
                  <a:lnTo>
                    <a:pt x="7747508" y="446227"/>
                  </a:lnTo>
                  <a:lnTo>
                    <a:pt x="7264705" y="248717"/>
                  </a:lnTo>
                  <a:lnTo>
                    <a:pt x="7045249" y="168250"/>
                  </a:lnTo>
                  <a:lnTo>
                    <a:pt x="6723380" y="87782"/>
                  </a:lnTo>
                  <a:lnTo>
                    <a:pt x="6523585" y="54605"/>
                  </a:lnTo>
                  <a:lnTo>
                    <a:pt x="5889447" y="0"/>
                  </a:lnTo>
                  <a:lnTo>
                    <a:pt x="8027" y="43891"/>
                  </a:lnTo>
                  <a:lnTo>
                    <a:pt x="0" y="223703"/>
                  </a:lnTo>
                  <a:lnTo>
                    <a:pt x="6039532" y="174387"/>
                  </a:lnTo>
                  <a:lnTo>
                    <a:pt x="6305014" y="205537"/>
                  </a:lnTo>
                  <a:cubicBezTo>
                    <a:pt x="6414742" y="220167"/>
                    <a:pt x="6487128" y="221679"/>
                    <a:pt x="6569761" y="234086"/>
                  </a:cubicBezTo>
                  <a:cubicBezTo>
                    <a:pt x="6652394" y="246493"/>
                    <a:pt x="6726061" y="266946"/>
                    <a:pt x="6800812" y="279977"/>
                  </a:cubicBezTo>
                  <a:lnTo>
                    <a:pt x="7023303" y="336499"/>
                  </a:lnTo>
                  <a:lnTo>
                    <a:pt x="7315911" y="460858"/>
                  </a:lnTo>
                  <a:lnTo>
                    <a:pt x="7874325" y="685230"/>
                  </a:lnTo>
                  <a:lnTo>
                    <a:pt x="8000197" y="740881"/>
                  </a:lnTo>
                  <a:lnTo>
                    <a:pt x="8029635" y="714313"/>
                  </a:lnTo>
                  <a:lnTo>
                    <a:pt x="8085580" y="706939"/>
                  </a:lnTo>
                  <a:lnTo>
                    <a:pt x="8105245" y="670304"/>
                  </a:lnTo>
                  <a:lnTo>
                    <a:pt x="8176412" y="648299"/>
                  </a:lnTo>
                  <a:lnTo>
                    <a:pt x="8084007" y="599846"/>
                  </a:lnTo>
                  <a:close/>
                </a:path>
              </a:pathLst>
            </a:cu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F2D390B-32F1-40C4-B6BE-65789263C581}"/>
                </a:ext>
              </a:extLst>
            </p:cNvPr>
            <p:cNvSpPr/>
            <p:nvPr/>
          </p:nvSpPr>
          <p:spPr>
            <a:xfrm>
              <a:off x="7142163" y="1138238"/>
              <a:ext cx="1698625" cy="463550"/>
            </a:xfrm>
            <a:custGeom>
              <a:avLst/>
              <a:gdLst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193139 w 1699628"/>
                <a:gd name="connsiteY3" fmla="*/ 61187 h 462299"/>
                <a:gd name="connsiteX4" fmla="*/ 1165945 w 1699628"/>
                <a:gd name="connsiteY4" fmla="*/ 47590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27194 w 1699628"/>
                <a:gd name="connsiteY14" fmla="*/ 183560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63720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20333 w 1699628"/>
                <a:gd name="connsiteY3" fmla="*/ 74784 h 462299"/>
                <a:gd name="connsiteX4" fmla="*/ 1165945 w 1699628"/>
                <a:gd name="connsiteY4" fmla="*/ 47590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27194 w 1699628"/>
                <a:gd name="connsiteY14" fmla="*/ 183560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63720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20333 w 1699628"/>
                <a:gd name="connsiteY3" fmla="*/ 74784 h 462299"/>
                <a:gd name="connsiteX4" fmla="*/ 1135351 w 1699628"/>
                <a:gd name="connsiteY4" fmla="*/ 44191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27194 w 1699628"/>
                <a:gd name="connsiteY14" fmla="*/ 183560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63720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06736 w 1699628"/>
                <a:gd name="connsiteY3" fmla="*/ 71384 h 462299"/>
                <a:gd name="connsiteX4" fmla="*/ 1135351 w 1699628"/>
                <a:gd name="connsiteY4" fmla="*/ 44191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27194 w 1699628"/>
                <a:gd name="connsiteY14" fmla="*/ 183560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63720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06736 w 1699628"/>
                <a:gd name="connsiteY3" fmla="*/ 71384 h 462299"/>
                <a:gd name="connsiteX4" fmla="*/ 1138750 w 1699628"/>
                <a:gd name="connsiteY4" fmla="*/ 33993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27194 w 1699628"/>
                <a:gd name="connsiteY14" fmla="*/ 183560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63720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16933 w 1699628"/>
                <a:gd name="connsiteY3" fmla="*/ 78182 h 462299"/>
                <a:gd name="connsiteX4" fmla="*/ 1138750 w 1699628"/>
                <a:gd name="connsiteY4" fmla="*/ 33993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27194 w 1699628"/>
                <a:gd name="connsiteY14" fmla="*/ 183560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63720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16933 w 1699628"/>
                <a:gd name="connsiteY3" fmla="*/ 78182 h 462299"/>
                <a:gd name="connsiteX4" fmla="*/ 1138750 w 1699628"/>
                <a:gd name="connsiteY4" fmla="*/ 33993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54388 w 1699628"/>
                <a:gd name="connsiteY14" fmla="*/ 173362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63720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9629 w 1703028"/>
                <a:gd name="connsiteY0" fmla="*/ 95179 h 462299"/>
                <a:gd name="connsiteX1" fmla="*/ 1417491 w 1703028"/>
                <a:gd name="connsiteY1" fmla="*/ 95179 h 462299"/>
                <a:gd name="connsiteX2" fmla="*/ 1271323 w 1703028"/>
                <a:gd name="connsiteY2" fmla="*/ 91780 h 462299"/>
                <a:gd name="connsiteX3" fmla="*/ 1220333 w 1703028"/>
                <a:gd name="connsiteY3" fmla="*/ 78182 h 462299"/>
                <a:gd name="connsiteX4" fmla="*/ 1142150 w 1703028"/>
                <a:gd name="connsiteY4" fmla="*/ 33993 h 462299"/>
                <a:gd name="connsiteX5" fmla="*/ 1077565 w 1703028"/>
                <a:gd name="connsiteY5" fmla="*/ 10198 h 462299"/>
                <a:gd name="connsiteX6" fmla="*/ 1050371 w 1703028"/>
                <a:gd name="connsiteY6" fmla="*/ 0 h 462299"/>
                <a:gd name="connsiteX7" fmla="*/ 1019778 w 1703028"/>
                <a:gd name="connsiteY7" fmla="*/ 0 h 462299"/>
                <a:gd name="connsiteX8" fmla="*/ 982386 w 1703028"/>
                <a:gd name="connsiteY8" fmla="*/ 27194 h 462299"/>
                <a:gd name="connsiteX9" fmla="*/ 873610 w 1703028"/>
                <a:gd name="connsiteY9" fmla="*/ 91780 h 462299"/>
                <a:gd name="connsiteX10" fmla="*/ 778430 w 1703028"/>
                <a:gd name="connsiteY10" fmla="*/ 105377 h 462299"/>
                <a:gd name="connsiteX11" fmla="*/ 567676 w 1703028"/>
                <a:gd name="connsiteY11" fmla="*/ 108776 h 462299"/>
                <a:gd name="connsiteX12" fmla="*/ 407911 w 1703028"/>
                <a:gd name="connsiteY12" fmla="*/ 118974 h 462299"/>
                <a:gd name="connsiteX13" fmla="*/ 193758 w 1703028"/>
                <a:gd name="connsiteY13" fmla="*/ 156366 h 462299"/>
                <a:gd name="connsiteX14" fmla="*/ 57788 w 1703028"/>
                <a:gd name="connsiteY14" fmla="*/ 173362 h 462299"/>
                <a:gd name="connsiteX15" fmla="*/ 16997 w 1703028"/>
                <a:gd name="connsiteY15" fmla="*/ 200556 h 462299"/>
                <a:gd name="connsiteX16" fmla="*/ 3400 w 1703028"/>
                <a:gd name="connsiteY16" fmla="*/ 268541 h 462299"/>
                <a:gd name="connsiteX17" fmla="*/ 3400 w 1703028"/>
                <a:gd name="connsiteY17" fmla="*/ 312732 h 462299"/>
                <a:gd name="connsiteX18" fmla="*/ 0 w 1703028"/>
                <a:gd name="connsiteY18" fmla="*/ 377317 h 462299"/>
                <a:gd name="connsiteX19" fmla="*/ 54389 w 1703028"/>
                <a:gd name="connsiteY19" fmla="*/ 411310 h 462299"/>
                <a:gd name="connsiteX20" fmla="*/ 156366 w 1703028"/>
                <a:gd name="connsiteY20" fmla="*/ 441903 h 462299"/>
                <a:gd name="connsiteX21" fmla="*/ 360322 w 1703028"/>
                <a:gd name="connsiteY21" fmla="*/ 462299 h 462299"/>
                <a:gd name="connsiteX22" fmla="*/ 1036774 w 1703028"/>
                <a:gd name="connsiteY22" fmla="*/ 438504 h 462299"/>
                <a:gd name="connsiteX23" fmla="*/ 1703028 w 1703028"/>
                <a:gd name="connsiteY23" fmla="*/ 428306 h 462299"/>
                <a:gd name="connsiteX24" fmla="*/ 1699629 w 17030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16933 w 1699628"/>
                <a:gd name="connsiteY3" fmla="*/ 78182 h 462299"/>
                <a:gd name="connsiteX4" fmla="*/ 1138750 w 1699628"/>
                <a:gd name="connsiteY4" fmla="*/ 33993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54388 w 1699628"/>
                <a:gd name="connsiteY14" fmla="*/ 173362 h 462299"/>
                <a:gd name="connsiteX15" fmla="*/ 13597 w 1699628"/>
                <a:gd name="connsiteY15" fmla="*/ 200556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77317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16933 w 1699628"/>
                <a:gd name="connsiteY3" fmla="*/ 78182 h 462299"/>
                <a:gd name="connsiteX4" fmla="*/ 1138750 w 1699628"/>
                <a:gd name="connsiteY4" fmla="*/ 33993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54388 w 1699628"/>
                <a:gd name="connsiteY14" fmla="*/ 173362 h 462299"/>
                <a:gd name="connsiteX15" fmla="*/ 23795 w 1699628"/>
                <a:gd name="connsiteY15" fmla="*/ 203955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77317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16933 w 1699628"/>
                <a:gd name="connsiteY3" fmla="*/ 78182 h 462299"/>
                <a:gd name="connsiteX4" fmla="*/ 1138750 w 1699628"/>
                <a:gd name="connsiteY4" fmla="*/ 33993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67985 w 1699628"/>
                <a:gd name="connsiteY14" fmla="*/ 173362 h 462299"/>
                <a:gd name="connsiteX15" fmla="*/ 23795 w 1699628"/>
                <a:gd name="connsiteY15" fmla="*/ 203955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77317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  <a:gd name="connsiteX0" fmla="*/ 1696229 w 1699628"/>
                <a:gd name="connsiteY0" fmla="*/ 95179 h 462299"/>
                <a:gd name="connsiteX1" fmla="*/ 1414091 w 1699628"/>
                <a:gd name="connsiteY1" fmla="*/ 95179 h 462299"/>
                <a:gd name="connsiteX2" fmla="*/ 1267923 w 1699628"/>
                <a:gd name="connsiteY2" fmla="*/ 91780 h 462299"/>
                <a:gd name="connsiteX3" fmla="*/ 1216933 w 1699628"/>
                <a:gd name="connsiteY3" fmla="*/ 78182 h 462299"/>
                <a:gd name="connsiteX4" fmla="*/ 1138750 w 1699628"/>
                <a:gd name="connsiteY4" fmla="*/ 33993 h 462299"/>
                <a:gd name="connsiteX5" fmla="*/ 1074165 w 1699628"/>
                <a:gd name="connsiteY5" fmla="*/ 10198 h 462299"/>
                <a:gd name="connsiteX6" fmla="*/ 1046971 w 1699628"/>
                <a:gd name="connsiteY6" fmla="*/ 0 h 462299"/>
                <a:gd name="connsiteX7" fmla="*/ 1016378 w 1699628"/>
                <a:gd name="connsiteY7" fmla="*/ 0 h 462299"/>
                <a:gd name="connsiteX8" fmla="*/ 978986 w 1699628"/>
                <a:gd name="connsiteY8" fmla="*/ 27194 h 462299"/>
                <a:gd name="connsiteX9" fmla="*/ 870210 w 1699628"/>
                <a:gd name="connsiteY9" fmla="*/ 91780 h 462299"/>
                <a:gd name="connsiteX10" fmla="*/ 775030 w 1699628"/>
                <a:gd name="connsiteY10" fmla="*/ 105377 h 462299"/>
                <a:gd name="connsiteX11" fmla="*/ 564276 w 1699628"/>
                <a:gd name="connsiteY11" fmla="*/ 108776 h 462299"/>
                <a:gd name="connsiteX12" fmla="*/ 404511 w 1699628"/>
                <a:gd name="connsiteY12" fmla="*/ 118974 h 462299"/>
                <a:gd name="connsiteX13" fmla="*/ 190358 w 1699628"/>
                <a:gd name="connsiteY13" fmla="*/ 156366 h 462299"/>
                <a:gd name="connsiteX14" fmla="*/ 50989 w 1699628"/>
                <a:gd name="connsiteY14" fmla="*/ 180161 h 462299"/>
                <a:gd name="connsiteX15" fmla="*/ 23795 w 1699628"/>
                <a:gd name="connsiteY15" fmla="*/ 203955 h 462299"/>
                <a:gd name="connsiteX16" fmla="*/ 0 w 1699628"/>
                <a:gd name="connsiteY16" fmla="*/ 268541 h 462299"/>
                <a:gd name="connsiteX17" fmla="*/ 0 w 1699628"/>
                <a:gd name="connsiteY17" fmla="*/ 312732 h 462299"/>
                <a:gd name="connsiteX18" fmla="*/ 6798 w 1699628"/>
                <a:gd name="connsiteY18" fmla="*/ 377317 h 462299"/>
                <a:gd name="connsiteX19" fmla="*/ 50989 w 1699628"/>
                <a:gd name="connsiteY19" fmla="*/ 411310 h 462299"/>
                <a:gd name="connsiteX20" fmla="*/ 152966 w 1699628"/>
                <a:gd name="connsiteY20" fmla="*/ 441903 h 462299"/>
                <a:gd name="connsiteX21" fmla="*/ 356922 w 1699628"/>
                <a:gd name="connsiteY21" fmla="*/ 462299 h 462299"/>
                <a:gd name="connsiteX22" fmla="*/ 1033374 w 1699628"/>
                <a:gd name="connsiteY22" fmla="*/ 438504 h 462299"/>
                <a:gd name="connsiteX23" fmla="*/ 1699628 w 1699628"/>
                <a:gd name="connsiteY23" fmla="*/ 428306 h 462299"/>
                <a:gd name="connsiteX24" fmla="*/ 1696229 w 1699628"/>
                <a:gd name="connsiteY24" fmla="*/ 95179 h 46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99628" h="462299">
                  <a:moveTo>
                    <a:pt x="1696229" y="95179"/>
                  </a:moveTo>
                  <a:lnTo>
                    <a:pt x="1414091" y="95179"/>
                  </a:lnTo>
                  <a:lnTo>
                    <a:pt x="1267923" y="91780"/>
                  </a:lnTo>
                  <a:lnTo>
                    <a:pt x="1216933" y="78182"/>
                  </a:lnTo>
                  <a:cubicBezTo>
                    <a:pt x="1198804" y="69117"/>
                    <a:pt x="1162545" y="45324"/>
                    <a:pt x="1138750" y="33993"/>
                  </a:cubicBezTo>
                  <a:cubicBezTo>
                    <a:pt x="1114955" y="22662"/>
                    <a:pt x="1104758" y="22662"/>
                    <a:pt x="1074165" y="10198"/>
                  </a:cubicBezTo>
                  <a:lnTo>
                    <a:pt x="1046971" y="0"/>
                  </a:lnTo>
                  <a:lnTo>
                    <a:pt x="1016378" y="0"/>
                  </a:lnTo>
                  <a:lnTo>
                    <a:pt x="978986" y="27194"/>
                  </a:lnTo>
                  <a:lnTo>
                    <a:pt x="870210" y="91780"/>
                  </a:lnTo>
                  <a:lnTo>
                    <a:pt x="775030" y="105377"/>
                  </a:lnTo>
                  <a:lnTo>
                    <a:pt x="564276" y="108776"/>
                  </a:lnTo>
                  <a:lnTo>
                    <a:pt x="404511" y="118974"/>
                  </a:lnTo>
                  <a:lnTo>
                    <a:pt x="190358" y="156366"/>
                  </a:lnTo>
                  <a:cubicBezTo>
                    <a:pt x="131438" y="166564"/>
                    <a:pt x="96312" y="174496"/>
                    <a:pt x="50989" y="180161"/>
                  </a:cubicBezTo>
                  <a:lnTo>
                    <a:pt x="23795" y="203955"/>
                  </a:lnTo>
                  <a:lnTo>
                    <a:pt x="0" y="268541"/>
                  </a:lnTo>
                  <a:lnTo>
                    <a:pt x="0" y="312732"/>
                  </a:lnTo>
                  <a:lnTo>
                    <a:pt x="6798" y="377317"/>
                  </a:lnTo>
                  <a:lnTo>
                    <a:pt x="50989" y="411310"/>
                  </a:lnTo>
                  <a:lnTo>
                    <a:pt x="152966" y="441903"/>
                  </a:lnTo>
                  <a:lnTo>
                    <a:pt x="356922" y="462299"/>
                  </a:lnTo>
                  <a:lnTo>
                    <a:pt x="1033374" y="438504"/>
                  </a:lnTo>
                  <a:lnTo>
                    <a:pt x="1699628" y="428306"/>
                  </a:lnTo>
                  <a:lnTo>
                    <a:pt x="1696229" y="95179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1892037-8D54-4F6A-932C-8A15963E0FD3}"/>
                </a:ext>
              </a:extLst>
            </p:cNvPr>
            <p:cNvSpPr/>
            <p:nvPr/>
          </p:nvSpPr>
          <p:spPr>
            <a:xfrm>
              <a:off x="6319838" y="1325563"/>
              <a:ext cx="876300" cy="228600"/>
            </a:xfrm>
            <a:custGeom>
              <a:avLst/>
              <a:gdLst>
                <a:gd name="connsiteX0" fmla="*/ 805624 w 832818"/>
                <a:gd name="connsiteY0" fmla="*/ 0 h 227750"/>
                <a:gd name="connsiteX1" fmla="*/ 588072 w 832818"/>
                <a:gd name="connsiteY1" fmla="*/ 30593 h 227750"/>
                <a:gd name="connsiteX2" fmla="*/ 387515 w 832818"/>
                <a:gd name="connsiteY2" fmla="*/ 47590 h 227750"/>
                <a:gd name="connsiteX3" fmla="*/ 0 w 832818"/>
                <a:gd name="connsiteY3" fmla="*/ 91780 h 227750"/>
                <a:gd name="connsiteX4" fmla="*/ 220952 w 832818"/>
                <a:gd name="connsiteY4" fmla="*/ 129172 h 227750"/>
                <a:gd name="connsiteX5" fmla="*/ 469098 w 832818"/>
                <a:gd name="connsiteY5" fmla="*/ 163164 h 227750"/>
                <a:gd name="connsiteX6" fmla="*/ 686650 w 832818"/>
                <a:gd name="connsiteY6" fmla="*/ 200556 h 227750"/>
                <a:gd name="connsiteX7" fmla="*/ 832818 w 832818"/>
                <a:gd name="connsiteY7" fmla="*/ 227750 h 227750"/>
                <a:gd name="connsiteX8" fmla="*/ 781829 w 832818"/>
                <a:gd name="connsiteY8" fmla="*/ 183560 h 227750"/>
                <a:gd name="connsiteX9" fmla="*/ 778430 w 832818"/>
                <a:gd name="connsiteY9" fmla="*/ 132571 h 227750"/>
                <a:gd name="connsiteX10" fmla="*/ 805624 w 832818"/>
                <a:gd name="connsiteY10" fmla="*/ 0 h 227750"/>
                <a:gd name="connsiteX0" fmla="*/ 805624 w 832818"/>
                <a:gd name="connsiteY0" fmla="*/ 0 h 227750"/>
                <a:gd name="connsiteX1" fmla="*/ 588072 w 832818"/>
                <a:gd name="connsiteY1" fmla="*/ 30593 h 227750"/>
                <a:gd name="connsiteX2" fmla="*/ 387515 w 832818"/>
                <a:gd name="connsiteY2" fmla="*/ 47590 h 227750"/>
                <a:gd name="connsiteX3" fmla="*/ 0 w 832818"/>
                <a:gd name="connsiteY3" fmla="*/ 91780 h 227750"/>
                <a:gd name="connsiteX4" fmla="*/ 220952 w 832818"/>
                <a:gd name="connsiteY4" fmla="*/ 129172 h 227750"/>
                <a:gd name="connsiteX5" fmla="*/ 469098 w 832818"/>
                <a:gd name="connsiteY5" fmla="*/ 163164 h 227750"/>
                <a:gd name="connsiteX6" fmla="*/ 686650 w 832818"/>
                <a:gd name="connsiteY6" fmla="*/ 200556 h 227750"/>
                <a:gd name="connsiteX7" fmla="*/ 832818 w 832818"/>
                <a:gd name="connsiteY7" fmla="*/ 227750 h 227750"/>
                <a:gd name="connsiteX8" fmla="*/ 781829 w 832818"/>
                <a:gd name="connsiteY8" fmla="*/ 183560 h 227750"/>
                <a:gd name="connsiteX9" fmla="*/ 778430 w 832818"/>
                <a:gd name="connsiteY9" fmla="*/ 132571 h 227750"/>
                <a:gd name="connsiteX10" fmla="*/ 798825 w 832818"/>
                <a:gd name="connsiteY10" fmla="*/ 27194 h 227750"/>
                <a:gd name="connsiteX11" fmla="*/ 805624 w 832818"/>
                <a:gd name="connsiteY11" fmla="*/ 0 h 227750"/>
                <a:gd name="connsiteX0" fmla="*/ 826020 w 832818"/>
                <a:gd name="connsiteY0" fmla="*/ 0 h 227750"/>
                <a:gd name="connsiteX1" fmla="*/ 588072 w 832818"/>
                <a:gd name="connsiteY1" fmla="*/ 30593 h 227750"/>
                <a:gd name="connsiteX2" fmla="*/ 387515 w 832818"/>
                <a:gd name="connsiteY2" fmla="*/ 47590 h 227750"/>
                <a:gd name="connsiteX3" fmla="*/ 0 w 832818"/>
                <a:gd name="connsiteY3" fmla="*/ 91780 h 227750"/>
                <a:gd name="connsiteX4" fmla="*/ 220952 w 832818"/>
                <a:gd name="connsiteY4" fmla="*/ 129172 h 227750"/>
                <a:gd name="connsiteX5" fmla="*/ 469098 w 832818"/>
                <a:gd name="connsiteY5" fmla="*/ 163164 h 227750"/>
                <a:gd name="connsiteX6" fmla="*/ 686650 w 832818"/>
                <a:gd name="connsiteY6" fmla="*/ 200556 h 227750"/>
                <a:gd name="connsiteX7" fmla="*/ 832818 w 832818"/>
                <a:gd name="connsiteY7" fmla="*/ 227750 h 227750"/>
                <a:gd name="connsiteX8" fmla="*/ 781829 w 832818"/>
                <a:gd name="connsiteY8" fmla="*/ 183560 h 227750"/>
                <a:gd name="connsiteX9" fmla="*/ 778430 w 832818"/>
                <a:gd name="connsiteY9" fmla="*/ 132571 h 227750"/>
                <a:gd name="connsiteX10" fmla="*/ 798825 w 832818"/>
                <a:gd name="connsiteY10" fmla="*/ 27194 h 227750"/>
                <a:gd name="connsiteX11" fmla="*/ 826020 w 832818"/>
                <a:gd name="connsiteY11" fmla="*/ 0 h 227750"/>
                <a:gd name="connsiteX0" fmla="*/ 826020 w 832818"/>
                <a:gd name="connsiteY0" fmla="*/ 0 h 227750"/>
                <a:gd name="connsiteX1" fmla="*/ 588072 w 832818"/>
                <a:gd name="connsiteY1" fmla="*/ 30593 h 227750"/>
                <a:gd name="connsiteX2" fmla="*/ 387515 w 832818"/>
                <a:gd name="connsiteY2" fmla="*/ 47590 h 227750"/>
                <a:gd name="connsiteX3" fmla="*/ 265142 w 832818"/>
                <a:gd name="connsiteY3" fmla="*/ 74784 h 227750"/>
                <a:gd name="connsiteX4" fmla="*/ 0 w 832818"/>
                <a:gd name="connsiteY4" fmla="*/ 91780 h 227750"/>
                <a:gd name="connsiteX5" fmla="*/ 220952 w 832818"/>
                <a:gd name="connsiteY5" fmla="*/ 129172 h 227750"/>
                <a:gd name="connsiteX6" fmla="*/ 469098 w 832818"/>
                <a:gd name="connsiteY6" fmla="*/ 163164 h 227750"/>
                <a:gd name="connsiteX7" fmla="*/ 686650 w 832818"/>
                <a:gd name="connsiteY7" fmla="*/ 200556 h 227750"/>
                <a:gd name="connsiteX8" fmla="*/ 832818 w 832818"/>
                <a:gd name="connsiteY8" fmla="*/ 227750 h 227750"/>
                <a:gd name="connsiteX9" fmla="*/ 781829 w 832818"/>
                <a:gd name="connsiteY9" fmla="*/ 183560 h 227750"/>
                <a:gd name="connsiteX10" fmla="*/ 778430 w 832818"/>
                <a:gd name="connsiteY10" fmla="*/ 132571 h 227750"/>
                <a:gd name="connsiteX11" fmla="*/ 798825 w 832818"/>
                <a:gd name="connsiteY11" fmla="*/ 27194 h 227750"/>
                <a:gd name="connsiteX12" fmla="*/ 826020 w 832818"/>
                <a:gd name="connsiteY12" fmla="*/ 0 h 227750"/>
                <a:gd name="connsiteX0" fmla="*/ 826020 w 832818"/>
                <a:gd name="connsiteY0" fmla="*/ 0 h 227750"/>
                <a:gd name="connsiteX1" fmla="*/ 588072 w 832818"/>
                <a:gd name="connsiteY1" fmla="*/ 30593 h 227750"/>
                <a:gd name="connsiteX2" fmla="*/ 387515 w 832818"/>
                <a:gd name="connsiteY2" fmla="*/ 47590 h 227750"/>
                <a:gd name="connsiteX3" fmla="*/ 329728 w 832818"/>
                <a:gd name="connsiteY3" fmla="*/ 40791 h 227750"/>
                <a:gd name="connsiteX4" fmla="*/ 265142 w 832818"/>
                <a:gd name="connsiteY4" fmla="*/ 74784 h 227750"/>
                <a:gd name="connsiteX5" fmla="*/ 0 w 832818"/>
                <a:gd name="connsiteY5" fmla="*/ 91780 h 227750"/>
                <a:gd name="connsiteX6" fmla="*/ 220952 w 832818"/>
                <a:gd name="connsiteY6" fmla="*/ 129172 h 227750"/>
                <a:gd name="connsiteX7" fmla="*/ 469098 w 832818"/>
                <a:gd name="connsiteY7" fmla="*/ 163164 h 227750"/>
                <a:gd name="connsiteX8" fmla="*/ 686650 w 832818"/>
                <a:gd name="connsiteY8" fmla="*/ 200556 h 227750"/>
                <a:gd name="connsiteX9" fmla="*/ 832818 w 832818"/>
                <a:gd name="connsiteY9" fmla="*/ 227750 h 227750"/>
                <a:gd name="connsiteX10" fmla="*/ 781829 w 832818"/>
                <a:gd name="connsiteY10" fmla="*/ 183560 h 227750"/>
                <a:gd name="connsiteX11" fmla="*/ 778430 w 832818"/>
                <a:gd name="connsiteY11" fmla="*/ 132571 h 227750"/>
                <a:gd name="connsiteX12" fmla="*/ 798825 w 832818"/>
                <a:gd name="connsiteY12" fmla="*/ 27194 h 227750"/>
                <a:gd name="connsiteX13" fmla="*/ 826020 w 832818"/>
                <a:gd name="connsiteY13" fmla="*/ 0 h 227750"/>
                <a:gd name="connsiteX0" fmla="*/ 826020 w 832818"/>
                <a:gd name="connsiteY0" fmla="*/ 0 h 227750"/>
                <a:gd name="connsiteX1" fmla="*/ 588072 w 832818"/>
                <a:gd name="connsiteY1" fmla="*/ 30593 h 227750"/>
                <a:gd name="connsiteX2" fmla="*/ 424906 w 832818"/>
                <a:gd name="connsiteY2" fmla="*/ 50990 h 227750"/>
                <a:gd name="connsiteX3" fmla="*/ 329728 w 832818"/>
                <a:gd name="connsiteY3" fmla="*/ 40791 h 227750"/>
                <a:gd name="connsiteX4" fmla="*/ 265142 w 832818"/>
                <a:gd name="connsiteY4" fmla="*/ 74784 h 227750"/>
                <a:gd name="connsiteX5" fmla="*/ 0 w 832818"/>
                <a:gd name="connsiteY5" fmla="*/ 91780 h 227750"/>
                <a:gd name="connsiteX6" fmla="*/ 220952 w 832818"/>
                <a:gd name="connsiteY6" fmla="*/ 129172 h 227750"/>
                <a:gd name="connsiteX7" fmla="*/ 469098 w 832818"/>
                <a:gd name="connsiteY7" fmla="*/ 163164 h 227750"/>
                <a:gd name="connsiteX8" fmla="*/ 686650 w 832818"/>
                <a:gd name="connsiteY8" fmla="*/ 200556 h 227750"/>
                <a:gd name="connsiteX9" fmla="*/ 832818 w 832818"/>
                <a:gd name="connsiteY9" fmla="*/ 227750 h 227750"/>
                <a:gd name="connsiteX10" fmla="*/ 781829 w 832818"/>
                <a:gd name="connsiteY10" fmla="*/ 183560 h 227750"/>
                <a:gd name="connsiteX11" fmla="*/ 778430 w 832818"/>
                <a:gd name="connsiteY11" fmla="*/ 132571 h 227750"/>
                <a:gd name="connsiteX12" fmla="*/ 798825 w 832818"/>
                <a:gd name="connsiteY12" fmla="*/ 27194 h 227750"/>
                <a:gd name="connsiteX13" fmla="*/ 826020 w 832818"/>
                <a:gd name="connsiteY13" fmla="*/ 0 h 227750"/>
                <a:gd name="connsiteX0" fmla="*/ 826020 w 832818"/>
                <a:gd name="connsiteY0" fmla="*/ 0 h 227750"/>
                <a:gd name="connsiteX1" fmla="*/ 588072 w 832818"/>
                <a:gd name="connsiteY1" fmla="*/ 30593 h 227750"/>
                <a:gd name="connsiteX2" fmla="*/ 424906 w 832818"/>
                <a:gd name="connsiteY2" fmla="*/ 50990 h 227750"/>
                <a:gd name="connsiteX3" fmla="*/ 329728 w 832818"/>
                <a:gd name="connsiteY3" fmla="*/ 47590 h 227750"/>
                <a:gd name="connsiteX4" fmla="*/ 265142 w 832818"/>
                <a:gd name="connsiteY4" fmla="*/ 74784 h 227750"/>
                <a:gd name="connsiteX5" fmla="*/ 0 w 832818"/>
                <a:gd name="connsiteY5" fmla="*/ 91780 h 227750"/>
                <a:gd name="connsiteX6" fmla="*/ 220952 w 832818"/>
                <a:gd name="connsiteY6" fmla="*/ 129172 h 227750"/>
                <a:gd name="connsiteX7" fmla="*/ 469098 w 832818"/>
                <a:gd name="connsiteY7" fmla="*/ 163164 h 227750"/>
                <a:gd name="connsiteX8" fmla="*/ 686650 w 832818"/>
                <a:gd name="connsiteY8" fmla="*/ 200556 h 227750"/>
                <a:gd name="connsiteX9" fmla="*/ 832818 w 832818"/>
                <a:gd name="connsiteY9" fmla="*/ 227750 h 227750"/>
                <a:gd name="connsiteX10" fmla="*/ 781829 w 832818"/>
                <a:gd name="connsiteY10" fmla="*/ 183560 h 227750"/>
                <a:gd name="connsiteX11" fmla="*/ 778430 w 832818"/>
                <a:gd name="connsiteY11" fmla="*/ 132571 h 227750"/>
                <a:gd name="connsiteX12" fmla="*/ 798825 w 832818"/>
                <a:gd name="connsiteY12" fmla="*/ 27194 h 227750"/>
                <a:gd name="connsiteX13" fmla="*/ 826020 w 832818"/>
                <a:gd name="connsiteY13" fmla="*/ 0 h 227750"/>
                <a:gd name="connsiteX0" fmla="*/ 826020 w 832818"/>
                <a:gd name="connsiteY0" fmla="*/ 0 h 227750"/>
                <a:gd name="connsiteX1" fmla="*/ 588072 w 832818"/>
                <a:gd name="connsiteY1" fmla="*/ 30593 h 227750"/>
                <a:gd name="connsiteX2" fmla="*/ 496292 w 832818"/>
                <a:gd name="connsiteY2" fmla="*/ 27194 h 227750"/>
                <a:gd name="connsiteX3" fmla="*/ 424906 w 832818"/>
                <a:gd name="connsiteY3" fmla="*/ 50990 h 227750"/>
                <a:gd name="connsiteX4" fmla="*/ 329728 w 832818"/>
                <a:gd name="connsiteY4" fmla="*/ 47590 h 227750"/>
                <a:gd name="connsiteX5" fmla="*/ 265142 w 832818"/>
                <a:gd name="connsiteY5" fmla="*/ 74784 h 227750"/>
                <a:gd name="connsiteX6" fmla="*/ 0 w 832818"/>
                <a:gd name="connsiteY6" fmla="*/ 91780 h 227750"/>
                <a:gd name="connsiteX7" fmla="*/ 220952 w 832818"/>
                <a:gd name="connsiteY7" fmla="*/ 129172 h 227750"/>
                <a:gd name="connsiteX8" fmla="*/ 469098 w 832818"/>
                <a:gd name="connsiteY8" fmla="*/ 163164 h 227750"/>
                <a:gd name="connsiteX9" fmla="*/ 686650 w 832818"/>
                <a:gd name="connsiteY9" fmla="*/ 200556 h 227750"/>
                <a:gd name="connsiteX10" fmla="*/ 832818 w 832818"/>
                <a:gd name="connsiteY10" fmla="*/ 227750 h 227750"/>
                <a:gd name="connsiteX11" fmla="*/ 781829 w 832818"/>
                <a:gd name="connsiteY11" fmla="*/ 183560 h 227750"/>
                <a:gd name="connsiteX12" fmla="*/ 778430 w 832818"/>
                <a:gd name="connsiteY12" fmla="*/ 132571 h 227750"/>
                <a:gd name="connsiteX13" fmla="*/ 798825 w 832818"/>
                <a:gd name="connsiteY13" fmla="*/ 27194 h 227750"/>
                <a:gd name="connsiteX14" fmla="*/ 826020 w 832818"/>
                <a:gd name="connsiteY14" fmla="*/ 0 h 227750"/>
                <a:gd name="connsiteX0" fmla="*/ 826020 w 832818"/>
                <a:gd name="connsiteY0" fmla="*/ 0 h 227750"/>
                <a:gd name="connsiteX1" fmla="*/ 645859 w 832818"/>
                <a:gd name="connsiteY1" fmla="*/ 10198 h 227750"/>
                <a:gd name="connsiteX2" fmla="*/ 588072 w 832818"/>
                <a:gd name="connsiteY2" fmla="*/ 30593 h 227750"/>
                <a:gd name="connsiteX3" fmla="*/ 496292 w 832818"/>
                <a:gd name="connsiteY3" fmla="*/ 27194 h 227750"/>
                <a:gd name="connsiteX4" fmla="*/ 424906 w 832818"/>
                <a:gd name="connsiteY4" fmla="*/ 50990 h 227750"/>
                <a:gd name="connsiteX5" fmla="*/ 329728 w 832818"/>
                <a:gd name="connsiteY5" fmla="*/ 47590 h 227750"/>
                <a:gd name="connsiteX6" fmla="*/ 265142 w 832818"/>
                <a:gd name="connsiteY6" fmla="*/ 74784 h 227750"/>
                <a:gd name="connsiteX7" fmla="*/ 0 w 832818"/>
                <a:gd name="connsiteY7" fmla="*/ 91780 h 227750"/>
                <a:gd name="connsiteX8" fmla="*/ 220952 w 832818"/>
                <a:gd name="connsiteY8" fmla="*/ 129172 h 227750"/>
                <a:gd name="connsiteX9" fmla="*/ 469098 w 832818"/>
                <a:gd name="connsiteY9" fmla="*/ 163164 h 227750"/>
                <a:gd name="connsiteX10" fmla="*/ 686650 w 832818"/>
                <a:gd name="connsiteY10" fmla="*/ 200556 h 227750"/>
                <a:gd name="connsiteX11" fmla="*/ 832818 w 832818"/>
                <a:gd name="connsiteY11" fmla="*/ 227750 h 227750"/>
                <a:gd name="connsiteX12" fmla="*/ 781829 w 832818"/>
                <a:gd name="connsiteY12" fmla="*/ 183560 h 227750"/>
                <a:gd name="connsiteX13" fmla="*/ 778430 w 832818"/>
                <a:gd name="connsiteY13" fmla="*/ 132571 h 227750"/>
                <a:gd name="connsiteX14" fmla="*/ 798825 w 832818"/>
                <a:gd name="connsiteY14" fmla="*/ 27194 h 227750"/>
                <a:gd name="connsiteX15" fmla="*/ 826020 w 832818"/>
                <a:gd name="connsiteY15" fmla="*/ 0 h 227750"/>
                <a:gd name="connsiteX0" fmla="*/ 826020 w 832818"/>
                <a:gd name="connsiteY0" fmla="*/ 774 h 228524"/>
                <a:gd name="connsiteX1" fmla="*/ 764833 w 832818"/>
                <a:gd name="connsiteY1" fmla="*/ 10972 h 228524"/>
                <a:gd name="connsiteX2" fmla="*/ 645859 w 832818"/>
                <a:gd name="connsiteY2" fmla="*/ 10972 h 228524"/>
                <a:gd name="connsiteX3" fmla="*/ 588072 w 832818"/>
                <a:gd name="connsiteY3" fmla="*/ 31367 h 228524"/>
                <a:gd name="connsiteX4" fmla="*/ 496292 w 832818"/>
                <a:gd name="connsiteY4" fmla="*/ 27968 h 228524"/>
                <a:gd name="connsiteX5" fmla="*/ 424906 w 832818"/>
                <a:gd name="connsiteY5" fmla="*/ 51764 h 228524"/>
                <a:gd name="connsiteX6" fmla="*/ 329728 w 832818"/>
                <a:gd name="connsiteY6" fmla="*/ 48364 h 228524"/>
                <a:gd name="connsiteX7" fmla="*/ 265142 w 832818"/>
                <a:gd name="connsiteY7" fmla="*/ 75558 h 228524"/>
                <a:gd name="connsiteX8" fmla="*/ 0 w 832818"/>
                <a:gd name="connsiteY8" fmla="*/ 92554 h 228524"/>
                <a:gd name="connsiteX9" fmla="*/ 220952 w 832818"/>
                <a:gd name="connsiteY9" fmla="*/ 129946 h 228524"/>
                <a:gd name="connsiteX10" fmla="*/ 469098 w 832818"/>
                <a:gd name="connsiteY10" fmla="*/ 163938 h 228524"/>
                <a:gd name="connsiteX11" fmla="*/ 686650 w 832818"/>
                <a:gd name="connsiteY11" fmla="*/ 201330 h 228524"/>
                <a:gd name="connsiteX12" fmla="*/ 832818 w 832818"/>
                <a:gd name="connsiteY12" fmla="*/ 228524 h 228524"/>
                <a:gd name="connsiteX13" fmla="*/ 781829 w 832818"/>
                <a:gd name="connsiteY13" fmla="*/ 184334 h 228524"/>
                <a:gd name="connsiteX14" fmla="*/ 778430 w 832818"/>
                <a:gd name="connsiteY14" fmla="*/ 133345 h 228524"/>
                <a:gd name="connsiteX15" fmla="*/ 798825 w 832818"/>
                <a:gd name="connsiteY15" fmla="*/ 27968 h 228524"/>
                <a:gd name="connsiteX16" fmla="*/ 826020 w 832818"/>
                <a:gd name="connsiteY16" fmla="*/ 774 h 228524"/>
                <a:gd name="connsiteX0" fmla="*/ 868978 w 875776"/>
                <a:gd name="connsiteY0" fmla="*/ 774 h 228524"/>
                <a:gd name="connsiteX1" fmla="*/ 807791 w 875776"/>
                <a:gd name="connsiteY1" fmla="*/ 10972 h 228524"/>
                <a:gd name="connsiteX2" fmla="*/ 688817 w 875776"/>
                <a:gd name="connsiteY2" fmla="*/ 10972 h 228524"/>
                <a:gd name="connsiteX3" fmla="*/ 631030 w 875776"/>
                <a:gd name="connsiteY3" fmla="*/ 31367 h 228524"/>
                <a:gd name="connsiteX4" fmla="*/ 539250 w 875776"/>
                <a:gd name="connsiteY4" fmla="*/ 27968 h 228524"/>
                <a:gd name="connsiteX5" fmla="*/ 467864 w 875776"/>
                <a:gd name="connsiteY5" fmla="*/ 51764 h 228524"/>
                <a:gd name="connsiteX6" fmla="*/ 372686 w 875776"/>
                <a:gd name="connsiteY6" fmla="*/ 48364 h 228524"/>
                <a:gd name="connsiteX7" fmla="*/ 308100 w 875776"/>
                <a:gd name="connsiteY7" fmla="*/ 75558 h 228524"/>
                <a:gd name="connsiteX8" fmla="*/ 0 w 875776"/>
                <a:gd name="connsiteY8" fmla="*/ 98691 h 228524"/>
                <a:gd name="connsiteX9" fmla="*/ 263910 w 875776"/>
                <a:gd name="connsiteY9" fmla="*/ 129946 h 228524"/>
                <a:gd name="connsiteX10" fmla="*/ 512056 w 875776"/>
                <a:gd name="connsiteY10" fmla="*/ 163938 h 228524"/>
                <a:gd name="connsiteX11" fmla="*/ 729608 w 875776"/>
                <a:gd name="connsiteY11" fmla="*/ 201330 h 228524"/>
                <a:gd name="connsiteX12" fmla="*/ 875776 w 875776"/>
                <a:gd name="connsiteY12" fmla="*/ 228524 h 228524"/>
                <a:gd name="connsiteX13" fmla="*/ 824787 w 875776"/>
                <a:gd name="connsiteY13" fmla="*/ 184334 h 228524"/>
                <a:gd name="connsiteX14" fmla="*/ 821388 w 875776"/>
                <a:gd name="connsiteY14" fmla="*/ 133345 h 228524"/>
                <a:gd name="connsiteX15" fmla="*/ 841783 w 875776"/>
                <a:gd name="connsiteY15" fmla="*/ 27968 h 228524"/>
                <a:gd name="connsiteX16" fmla="*/ 868978 w 875776"/>
                <a:gd name="connsiteY16" fmla="*/ 774 h 22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5776" h="228524">
                  <a:moveTo>
                    <a:pt x="868978" y="774"/>
                  </a:moveTo>
                  <a:cubicBezTo>
                    <a:pt x="861613" y="-3192"/>
                    <a:pt x="837818" y="9272"/>
                    <a:pt x="807791" y="10972"/>
                  </a:cubicBezTo>
                  <a:cubicBezTo>
                    <a:pt x="777764" y="12672"/>
                    <a:pt x="716577" y="6440"/>
                    <a:pt x="688817" y="10972"/>
                  </a:cubicBezTo>
                  <a:lnTo>
                    <a:pt x="631030" y="31367"/>
                  </a:lnTo>
                  <a:cubicBezTo>
                    <a:pt x="577775" y="37033"/>
                    <a:pt x="566444" y="24569"/>
                    <a:pt x="539250" y="27968"/>
                  </a:cubicBezTo>
                  <a:cubicBezTo>
                    <a:pt x="512056" y="31367"/>
                    <a:pt x="495625" y="48365"/>
                    <a:pt x="467864" y="51764"/>
                  </a:cubicBezTo>
                  <a:cubicBezTo>
                    <a:pt x="440103" y="55163"/>
                    <a:pt x="393082" y="43832"/>
                    <a:pt x="372686" y="48364"/>
                  </a:cubicBezTo>
                  <a:cubicBezTo>
                    <a:pt x="352290" y="52896"/>
                    <a:pt x="365321" y="70459"/>
                    <a:pt x="308100" y="75558"/>
                  </a:cubicBezTo>
                  <a:lnTo>
                    <a:pt x="0" y="98691"/>
                  </a:lnTo>
                  <a:lnTo>
                    <a:pt x="263910" y="129946"/>
                  </a:lnTo>
                  <a:lnTo>
                    <a:pt x="512056" y="163938"/>
                  </a:lnTo>
                  <a:lnTo>
                    <a:pt x="729608" y="201330"/>
                  </a:lnTo>
                  <a:lnTo>
                    <a:pt x="875776" y="228524"/>
                  </a:lnTo>
                  <a:lnTo>
                    <a:pt x="824787" y="184334"/>
                  </a:lnTo>
                  <a:lnTo>
                    <a:pt x="821388" y="133345"/>
                  </a:lnTo>
                  <a:cubicBezTo>
                    <a:pt x="827053" y="105018"/>
                    <a:pt x="836118" y="56295"/>
                    <a:pt x="841783" y="27968"/>
                  </a:cubicBezTo>
                  <a:lnTo>
                    <a:pt x="868978" y="774"/>
                  </a:ln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4DD2B6-FBF8-49A5-89D0-09875E419E68}"/>
                </a:ext>
              </a:extLst>
            </p:cNvPr>
            <p:cNvSpPr/>
            <p:nvPr/>
          </p:nvSpPr>
          <p:spPr>
            <a:xfrm>
              <a:off x="7135813" y="1138238"/>
              <a:ext cx="1701800" cy="463550"/>
            </a:xfrm>
            <a:custGeom>
              <a:avLst/>
              <a:gdLst>
                <a:gd name="connsiteX0" fmla="*/ 1682632 w 1689431"/>
                <a:gd name="connsiteY0" fmla="*/ 421508 h 462299"/>
                <a:gd name="connsiteX1" fmla="*/ 1689431 w 1689431"/>
                <a:gd name="connsiteY1" fmla="*/ 95179 h 462299"/>
                <a:gd name="connsiteX2" fmla="*/ 1478677 w 1689431"/>
                <a:gd name="connsiteY2" fmla="*/ 95179 h 462299"/>
                <a:gd name="connsiteX3" fmla="*/ 1444684 w 1689431"/>
                <a:gd name="connsiteY3" fmla="*/ 95179 h 462299"/>
                <a:gd name="connsiteX4" fmla="*/ 1264524 w 1689431"/>
                <a:gd name="connsiteY4" fmla="*/ 91780 h 462299"/>
                <a:gd name="connsiteX5" fmla="*/ 1203337 w 1689431"/>
                <a:gd name="connsiteY5" fmla="*/ 71384 h 462299"/>
                <a:gd name="connsiteX6" fmla="*/ 1057169 w 1689431"/>
                <a:gd name="connsiteY6" fmla="*/ 0 h 462299"/>
                <a:gd name="connsiteX7" fmla="*/ 1029975 w 1689431"/>
                <a:gd name="connsiteY7" fmla="*/ 3399 h 462299"/>
                <a:gd name="connsiteX8" fmla="*/ 982386 w 1689431"/>
                <a:gd name="connsiteY8" fmla="*/ 13597 h 462299"/>
                <a:gd name="connsiteX9" fmla="*/ 921199 w 1689431"/>
                <a:gd name="connsiteY9" fmla="*/ 54388 h 462299"/>
                <a:gd name="connsiteX10" fmla="*/ 860012 w 1689431"/>
                <a:gd name="connsiteY10" fmla="*/ 95179 h 462299"/>
                <a:gd name="connsiteX11" fmla="*/ 730841 w 1689431"/>
                <a:gd name="connsiteY11" fmla="*/ 101978 h 462299"/>
                <a:gd name="connsiteX12" fmla="*/ 489493 w 1689431"/>
                <a:gd name="connsiteY12" fmla="*/ 101978 h 462299"/>
                <a:gd name="connsiteX13" fmla="*/ 278739 w 1689431"/>
                <a:gd name="connsiteY13" fmla="*/ 139369 h 462299"/>
                <a:gd name="connsiteX14" fmla="*/ 108777 w 1689431"/>
                <a:gd name="connsiteY14" fmla="*/ 159765 h 462299"/>
                <a:gd name="connsiteX15" fmla="*/ 27194 w 1689431"/>
                <a:gd name="connsiteY15" fmla="*/ 190358 h 462299"/>
                <a:gd name="connsiteX16" fmla="*/ 0 w 1689431"/>
                <a:gd name="connsiteY16" fmla="*/ 224351 h 462299"/>
                <a:gd name="connsiteX17" fmla="*/ 0 w 1689431"/>
                <a:gd name="connsiteY17" fmla="*/ 285537 h 462299"/>
                <a:gd name="connsiteX18" fmla="*/ 0 w 1689431"/>
                <a:gd name="connsiteY18" fmla="*/ 343325 h 462299"/>
                <a:gd name="connsiteX19" fmla="*/ 13597 w 1689431"/>
                <a:gd name="connsiteY19" fmla="*/ 390914 h 462299"/>
                <a:gd name="connsiteX20" fmla="*/ 78183 w 1689431"/>
                <a:gd name="connsiteY20" fmla="*/ 421508 h 462299"/>
                <a:gd name="connsiteX21" fmla="*/ 173363 w 1689431"/>
                <a:gd name="connsiteY21" fmla="*/ 441903 h 462299"/>
                <a:gd name="connsiteX22" fmla="*/ 282139 w 1689431"/>
                <a:gd name="connsiteY22" fmla="*/ 455500 h 462299"/>
                <a:gd name="connsiteX23" fmla="*/ 312732 w 1689431"/>
                <a:gd name="connsiteY23" fmla="*/ 462299 h 462299"/>
                <a:gd name="connsiteX24" fmla="*/ 669654 w 1689431"/>
                <a:gd name="connsiteY24" fmla="*/ 441903 h 462299"/>
                <a:gd name="connsiteX25" fmla="*/ 1682632 w 1689431"/>
                <a:gd name="connsiteY25" fmla="*/ 421508 h 462299"/>
                <a:gd name="connsiteX0" fmla="*/ 1682632 w 1689431"/>
                <a:gd name="connsiteY0" fmla="*/ 421508 h 462299"/>
                <a:gd name="connsiteX1" fmla="*/ 1689431 w 1689431"/>
                <a:gd name="connsiteY1" fmla="*/ 95179 h 462299"/>
                <a:gd name="connsiteX2" fmla="*/ 1478677 w 1689431"/>
                <a:gd name="connsiteY2" fmla="*/ 95179 h 462299"/>
                <a:gd name="connsiteX3" fmla="*/ 1444684 w 1689431"/>
                <a:gd name="connsiteY3" fmla="*/ 95179 h 462299"/>
                <a:gd name="connsiteX4" fmla="*/ 1264524 w 1689431"/>
                <a:gd name="connsiteY4" fmla="*/ 91780 h 462299"/>
                <a:gd name="connsiteX5" fmla="*/ 1203337 w 1689431"/>
                <a:gd name="connsiteY5" fmla="*/ 71384 h 462299"/>
                <a:gd name="connsiteX6" fmla="*/ 1057169 w 1689431"/>
                <a:gd name="connsiteY6" fmla="*/ 0 h 462299"/>
                <a:gd name="connsiteX7" fmla="*/ 1029975 w 1689431"/>
                <a:gd name="connsiteY7" fmla="*/ 3399 h 462299"/>
                <a:gd name="connsiteX8" fmla="*/ 982386 w 1689431"/>
                <a:gd name="connsiteY8" fmla="*/ 13597 h 462299"/>
                <a:gd name="connsiteX9" fmla="*/ 921199 w 1689431"/>
                <a:gd name="connsiteY9" fmla="*/ 54388 h 462299"/>
                <a:gd name="connsiteX10" fmla="*/ 860012 w 1689431"/>
                <a:gd name="connsiteY10" fmla="*/ 95179 h 462299"/>
                <a:gd name="connsiteX11" fmla="*/ 730841 w 1689431"/>
                <a:gd name="connsiteY11" fmla="*/ 101978 h 462299"/>
                <a:gd name="connsiteX12" fmla="*/ 486093 w 1689431"/>
                <a:gd name="connsiteY12" fmla="*/ 115575 h 462299"/>
                <a:gd name="connsiteX13" fmla="*/ 278739 w 1689431"/>
                <a:gd name="connsiteY13" fmla="*/ 139369 h 462299"/>
                <a:gd name="connsiteX14" fmla="*/ 108777 w 1689431"/>
                <a:gd name="connsiteY14" fmla="*/ 159765 h 462299"/>
                <a:gd name="connsiteX15" fmla="*/ 27194 w 1689431"/>
                <a:gd name="connsiteY15" fmla="*/ 190358 h 462299"/>
                <a:gd name="connsiteX16" fmla="*/ 0 w 1689431"/>
                <a:gd name="connsiteY16" fmla="*/ 224351 h 462299"/>
                <a:gd name="connsiteX17" fmla="*/ 0 w 1689431"/>
                <a:gd name="connsiteY17" fmla="*/ 285537 h 462299"/>
                <a:gd name="connsiteX18" fmla="*/ 0 w 1689431"/>
                <a:gd name="connsiteY18" fmla="*/ 343325 h 462299"/>
                <a:gd name="connsiteX19" fmla="*/ 13597 w 1689431"/>
                <a:gd name="connsiteY19" fmla="*/ 390914 h 462299"/>
                <a:gd name="connsiteX20" fmla="*/ 78183 w 1689431"/>
                <a:gd name="connsiteY20" fmla="*/ 421508 h 462299"/>
                <a:gd name="connsiteX21" fmla="*/ 173363 w 1689431"/>
                <a:gd name="connsiteY21" fmla="*/ 441903 h 462299"/>
                <a:gd name="connsiteX22" fmla="*/ 282139 w 1689431"/>
                <a:gd name="connsiteY22" fmla="*/ 455500 h 462299"/>
                <a:gd name="connsiteX23" fmla="*/ 312732 w 1689431"/>
                <a:gd name="connsiteY23" fmla="*/ 462299 h 462299"/>
                <a:gd name="connsiteX24" fmla="*/ 669654 w 1689431"/>
                <a:gd name="connsiteY24" fmla="*/ 441903 h 462299"/>
                <a:gd name="connsiteX25" fmla="*/ 1682632 w 1689431"/>
                <a:gd name="connsiteY25" fmla="*/ 421508 h 462299"/>
                <a:gd name="connsiteX0" fmla="*/ 1682632 w 1689431"/>
                <a:gd name="connsiteY0" fmla="*/ 421508 h 462299"/>
                <a:gd name="connsiteX1" fmla="*/ 1689431 w 1689431"/>
                <a:gd name="connsiteY1" fmla="*/ 95179 h 462299"/>
                <a:gd name="connsiteX2" fmla="*/ 1478677 w 1689431"/>
                <a:gd name="connsiteY2" fmla="*/ 95179 h 462299"/>
                <a:gd name="connsiteX3" fmla="*/ 1444684 w 1689431"/>
                <a:gd name="connsiteY3" fmla="*/ 95179 h 462299"/>
                <a:gd name="connsiteX4" fmla="*/ 1264524 w 1689431"/>
                <a:gd name="connsiteY4" fmla="*/ 91780 h 462299"/>
                <a:gd name="connsiteX5" fmla="*/ 1203337 w 1689431"/>
                <a:gd name="connsiteY5" fmla="*/ 71384 h 462299"/>
                <a:gd name="connsiteX6" fmla="*/ 1057169 w 1689431"/>
                <a:gd name="connsiteY6" fmla="*/ 0 h 462299"/>
                <a:gd name="connsiteX7" fmla="*/ 1029975 w 1689431"/>
                <a:gd name="connsiteY7" fmla="*/ 3399 h 462299"/>
                <a:gd name="connsiteX8" fmla="*/ 982386 w 1689431"/>
                <a:gd name="connsiteY8" fmla="*/ 13597 h 462299"/>
                <a:gd name="connsiteX9" fmla="*/ 921199 w 1689431"/>
                <a:gd name="connsiteY9" fmla="*/ 54388 h 462299"/>
                <a:gd name="connsiteX10" fmla="*/ 860012 w 1689431"/>
                <a:gd name="connsiteY10" fmla="*/ 95179 h 462299"/>
                <a:gd name="connsiteX11" fmla="*/ 730841 w 1689431"/>
                <a:gd name="connsiteY11" fmla="*/ 101978 h 462299"/>
                <a:gd name="connsiteX12" fmla="*/ 486093 w 1689431"/>
                <a:gd name="connsiteY12" fmla="*/ 115575 h 462299"/>
                <a:gd name="connsiteX13" fmla="*/ 271940 w 1689431"/>
                <a:gd name="connsiteY13" fmla="*/ 125772 h 462299"/>
                <a:gd name="connsiteX14" fmla="*/ 108777 w 1689431"/>
                <a:gd name="connsiteY14" fmla="*/ 159765 h 462299"/>
                <a:gd name="connsiteX15" fmla="*/ 27194 w 1689431"/>
                <a:gd name="connsiteY15" fmla="*/ 190358 h 462299"/>
                <a:gd name="connsiteX16" fmla="*/ 0 w 1689431"/>
                <a:gd name="connsiteY16" fmla="*/ 224351 h 462299"/>
                <a:gd name="connsiteX17" fmla="*/ 0 w 1689431"/>
                <a:gd name="connsiteY17" fmla="*/ 285537 h 462299"/>
                <a:gd name="connsiteX18" fmla="*/ 0 w 1689431"/>
                <a:gd name="connsiteY18" fmla="*/ 343325 h 462299"/>
                <a:gd name="connsiteX19" fmla="*/ 13597 w 1689431"/>
                <a:gd name="connsiteY19" fmla="*/ 390914 h 462299"/>
                <a:gd name="connsiteX20" fmla="*/ 78183 w 1689431"/>
                <a:gd name="connsiteY20" fmla="*/ 421508 h 462299"/>
                <a:gd name="connsiteX21" fmla="*/ 173363 w 1689431"/>
                <a:gd name="connsiteY21" fmla="*/ 441903 h 462299"/>
                <a:gd name="connsiteX22" fmla="*/ 282139 w 1689431"/>
                <a:gd name="connsiteY22" fmla="*/ 455500 h 462299"/>
                <a:gd name="connsiteX23" fmla="*/ 312732 w 1689431"/>
                <a:gd name="connsiteY23" fmla="*/ 462299 h 462299"/>
                <a:gd name="connsiteX24" fmla="*/ 669654 w 1689431"/>
                <a:gd name="connsiteY24" fmla="*/ 441903 h 462299"/>
                <a:gd name="connsiteX25" fmla="*/ 1682632 w 1689431"/>
                <a:gd name="connsiteY25" fmla="*/ 421508 h 462299"/>
                <a:gd name="connsiteX0" fmla="*/ 1682632 w 1689431"/>
                <a:gd name="connsiteY0" fmla="*/ 421508 h 462299"/>
                <a:gd name="connsiteX1" fmla="*/ 1689431 w 1689431"/>
                <a:gd name="connsiteY1" fmla="*/ 95179 h 462299"/>
                <a:gd name="connsiteX2" fmla="*/ 1478677 w 1689431"/>
                <a:gd name="connsiteY2" fmla="*/ 95179 h 462299"/>
                <a:gd name="connsiteX3" fmla="*/ 1444684 w 1689431"/>
                <a:gd name="connsiteY3" fmla="*/ 95179 h 462299"/>
                <a:gd name="connsiteX4" fmla="*/ 1264524 w 1689431"/>
                <a:gd name="connsiteY4" fmla="*/ 91780 h 462299"/>
                <a:gd name="connsiteX5" fmla="*/ 1203337 w 1689431"/>
                <a:gd name="connsiteY5" fmla="*/ 71384 h 462299"/>
                <a:gd name="connsiteX6" fmla="*/ 1057169 w 1689431"/>
                <a:gd name="connsiteY6" fmla="*/ 0 h 462299"/>
                <a:gd name="connsiteX7" fmla="*/ 1029975 w 1689431"/>
                <a:gd name="connsiteY7" fmla="*/ 3399 h 462299"/>
                <a:gd name="connsiteX8" fmla="*/ 982386 w 1689431"/>
                <a:gd name="connsiteY8" fmla="*/ 13597 h 462299"/>
                <a:gd name="connsiteX9" fmla="*/ 921199 w 1689431"/>
                <a:gd name="connsiteY9" fmla="*/ 54388 h 462299"/>
                <a:gd name="connsiteX10" fmla="*/ 860012 w 1689431"/>
                <a:gd name="connsiteY10" fmla="*/ 95179 h 462299"/>
                <a:gd name="connsiteX11" fmla="*/ 730841 w 1689431"/>
                <a:gd name="connsiteY11" fmla="*/ 101978 h 462299"/>
                <a:gd name="connsiteX12" fmla="*/ 486093 w 1689431"/>
                <a:gd name="connsiteY12" fmla="*/ 115575 h 462299"/>
                <a:gd name="connsiteX13" fmla="*/ 282138 w 1689431"/>
                <a:gd name="connsiteY13" fmla="*/ 135970 h 462299"/>
                <a:gd name="connsiteX14" fmla="*/ 108777 w 1689431"/>
                <a:gd name="connsiteY14" fmla="*/ 159765 h 462299"/>
                <a:gd name="connsiteX15" fmla="*/ 27194 w 1689431"/>
                <a:gd name="connsiteY15" fmla="*/ 190358 h 462299"/>
                <a:gd name="connsiteX16" fmla="*/ 0 w 1689431"/>
                <a:gd name="connsiteY16" fmla="*/ 224351 h 462299"/>
                <a:gd name="connsiteX17" fmla="*/ 0 w 1689431"/>
                <a:gd name="connsiteY17" fmla="*/ 285537 h 462299"/>
                <a:gd name="connsiteX18" fmla="*/ 0 w 1689431"/>
                <a:gd name="connsiteY18" fmla="*/ 343325 h 462299"/>
                <a:gd name="connsiteX19" fmla="*/ 13597 w 1689431"/>
                <a:gd name="connsiteY19" fmla="*/ 390914 h 462299"/>
                <a:gd name="connsiteX20" fmla="*/ 78183 w 1689431"/>
                <a:gd name="connsiteY20" fmla="*/ 421508 h 462299"/>
                <a:gd name="connsiteX21" fmla="*/ 173363 w 1689431"/>
                <a:gd name="connsiteY21" fmla="*/ 441903 h 462299"/>
                <a:gd name="connsiteX22" fmla="*/ 282139 w 1689431"/>
                <a:gd name="connsiteY22" fmla="*/ 455500 h 462299"/>
                <a:gd name="connsiteX23" fmla="*/ 312732 w 1689431"/>
                <a:gd name="connsiteY23" fmla="*/ 462299 h 462299"/>
                <a:gd name="connsiteX24" fmla="*/ 669654 w 1689431"/>
                <a:gd name="connsiteY24" fmla="*/ 441903 h 462299"/>
                <a:gd name="connsiteX25" fmla="*/ 1682632 w 1689431"/>
                <a:gd name="connsiteY25" fmla="*/ 421508 h 462299"/>
                <a:gd name="connsiteX0" fmla="*/ 1682632 w 1689431"/>
                <a:gd name="connsiteY0" fmla="*/ 421508 h 462299"/>
                <a:gd name="connsiteX1" fmla="*/ 1689431 w 1689431"/>
                <a:gd name="connsiteY1" fmla="*/ 95179 h 462299"/>
                <a:gd name="connsiteX2" fmla="*/ 1478677 w 1689431"/>
                <a:gd name="connsiteY2" fmla="*/ 95179 h 462299"/>
                <a:gd name="connsiteX3" fmla="*/ 1444684 w 1689431"/>
                <a:gd name="connsiteY3" fmla="*/ 95179 h 462299"/>
                <a:gd name="connsiteX4" fmla="*/ 1264524 w 1689431"/>
                <a:gd name="connsiteY4" fmla="*/ 91780 h 462299"/>
                <a:gd name="connsiteX5" fmla="*/ 1203337 w 1689431"/>
                <a:gd name="connsiteY5" fmla="*/ 71384 h 462299"/>
                <a:gd name="connsiteX6" fmla="*/ 1057169 w 1689431"/>
                <a:gd name="connsiteY6" fmla="*/ 0 h 462299"/>
                <a:gd name="connsiteX7" fmla="*/ 1029975 w 1689431"/>
                <a:gd name="connsiteY7" fmla="*/ 3399 h 462299"/>
                <a:gd name="connsiteX8" fmla="*/ 982386 w 1689431"/>
                <a:gd name="connsiteY8" fmla="*/ 13597 h 462299"/>
                <a:gd name="connsiteX9" fmla="*/ 921199 w 1689431"/>
                <a:gd name="connsiteY9" fmla="*/ 54388 h 462299"/>
                <a:gd name="connsiteX10" fmla="*/ 860012 w 1689431"/>
                <a:gd name="connsiteY10" fmla="*/ 95179 h 462299"/>
                <a:gd name="connsiteX11" fmla="*/ 730841 w 1689431"/>
                <a:gd name="connsiteY11" fmla="*/ 101978 h 462299"/>
                <a:gd name="connsiteX12" fmla="*/ 486093 w 1689431"/>
                <a:gd name="connsiteY12" fmla="*/ 115575 h 462299"/>
                <a:gd name="connsiteX13" fmla="*/ 282138 w 1689431"/>
                <a:gd name="connsiteY13" fmla="*/ 135970 h 462299"/>
                <a:gd name="connsiteX14" fmla="*/ 108777 w 1689431"/>
                <a:gd name="connsiteY14" fmla="*/ 159765 h 462299"/>
                <a:gd name="connsiteX15" fmla="*/ 27194 w 1689431"/>
                <a:gd name="connsiteY15" fmla="*/ 190358 h 462299"/>
                <a:gd name="connsiteX16" fmla="*/ 0 w 1689431"/>
                <a:gd name="connsiteY16" fmla="*/ 224351 h 462299"/>
                <a:gd name="connsiteX17" fmla="*/ 0 w 1689431"/>
                <a:gd name="connsiteY17" fmla="*/ 285537 h 462299"/>
                <a:gd name="connsiteX18" fmla="*/ 0 w 1689431"/>
                <a:gd name="connsiteY18" fmla="*/ 343325 h 462299"/>
                <a:gd name="connsiteX19" fmla="*/ 13597 w 1689431"/>
                <a:gd name="connsiteY19" fmla="*/ 390914 h 462299"/>
                <a:gd name="connsiteX20" fmla="*/ 78183 w 1689431"/>
                <a:gd name="connsiteY20" fmla="*/ 421508 h 462299"/>
                <a:gd name="connsiteX21" fmla="*/ 173363 w 1689431"/>
                <a:gd name="connsiteY21" fmla="*/ 441903 h 462299"/>
                <a:gd name="connsiteX22" fmla="*/ 282139 w 1689431"/>
                <a:gd name="connsiteY22" fmla="*/ 455500 h 462299"/>
                <a:gd name="connsiteX23" fmla="*/ 312732 w 1689431"/>
                <a:gd name="connsiteY23" fmla="*/ 462299 h 462299"/>
                <a:gd name="connsiteX24" fmla="*/ 696849 w 1689431"/>
                <a:gd name="connsiteY24" fmla="*/ 448702 h 462299"/>
                <a:gd name="connsiteX25" fmla="*/ 1682632 w 1689431"/>
                <a:gd name="connsiteY25" fmla="*/ 421508 h 462299"/>
                <a:gd name="connsiteX0" fmla="*/ 1696229 w 1703028"/>
                <a:gd name="connsiteY0" fmla="*/ 421508 h 462299"/>
                <a:gd name="connsiteX1" fmla="*/ 1703028 w 1703028"/>
                <a:gd name="connsiteY1" fmla="*/ 95179 h 462299"/>
                <a:gd name="connsiteX2" fmla="*/ 1492274 w 1703028"/>
                <a:gd name="connsiteY2" fmla="*/ 95179 h 462299"/>
                <a:gd name="connsiteX3" fmla="*/ 1458281 w 1703028"/>
                <a:gd name="connsiteY3" fmla="*/ 95179 h 462299"/>
                <a:gd name="connsiteX4" fmla="*/ 1278121 w 1703028"/>
                <a:gd name="connsiteY4" fmla="*/ 91780 h 462299"/>
                <a:gd name="connsiteX5" fmla="*/ 1216934 w 1703028"/>
                <a:gd name="connsiteY5" fmla="*/ 71384 h 462299"/>
                <a:gd name="connsiteX6" fmla="*/ 1070766 w 1703028"/>
                <a:gd name="connsiteY6" fmla="*/ 0 h 462299"/>
                <a:gd name="connsiteX7" fmla="*/ 1043572 w 1703028"/>
                <a:gd name="connsiteY7" fmla="*/ 3399 h 462299"/>
                <a:gd name="connsiteX8" fmla="*/ 995983 w 1703028"/>
                <a:gd name="connsiteY8" fmla="*/ 13597 h 462299"/>
                <a:gd name="connsiteX9" fmla="*/ 934796 w 1703028"/>
                <a:gd name="connsiteY9" fmla="*/ 54388 h 462299"/>
                <a:gd name="connsiteX10" fmla="*/ 873609 w 1703028"/>
                <a:gd name="connsiteY10" fmla="*/ 95179 h 462299"/>
                <a:gd name="connsiteX11" fmla="*/ 744438 w 1703028"/>
                <a:gd name="connsiteY11" fmla="*/ 101978 h 462299"/>
                <a:gd name="connsiteX12" fmla="*/ 499690 w 1703028"/>
                <a:gd name="connsiteY12" fmla="*/ 115575 h 462299"/>
                <a:gd name="connsiteX13" fmla="*/ 295735 w 1703028"/>
                <a:gd name="connsiteY13" fmla="*/ 135970 h 462299"/>
                <a:gd name="connsiteX14" fmla="*/ 122374 w 1703028"/>
                <a:gd name="connsiteY14" fmla="*/ 159765 h 462299"/>
                <a:gd name="connsiteX15" fmla="*/ 40791 w 1703028"/>
                <a:gd name="connsiteY15" fmla="*/ 190358 h 462299"/>
                <a:gd name="connsiteX16" fmla="*/ 13597 w 1703028"/>
                <a:gd name="connsiteY16" fmla="*/ 224351 h 462299"/>
                <a:gd name="connsiteX17" fmla="*/ 0 w 1703028"/>
                <a:gd name="connsiteY17" fmla="*/ 278739 h 462299"/>
                <a:gd name="connsiteX18" fmla="*/ 13597 w 1703028"/>
                <a:gd name="connsiteY18" fmla="*/ 343325 h 462299"/>
                <a:gd name="connsiteX19" fmla="*/ 27194 w 1703028"/>
                <a:gd name="connsiteY19" fmla="*/ 390914 h 462299"/>
                <a:gd name="connsiteX20" fmla="*/ 91780 w 1703028"/>
                <a:gd name="connsiteY20" fmla="*/ 421508 h 462299"/>
                <a:gd name="connsiteX21" fmla="*/ 186960 w 1703028"/>
                <a:gd name="connsiteY21" fmla="*/ 441903 h 462299"/>
                <a:gd name="connsiteX22" fmla="*/ 295736 w 1703028"/>
                <a:gd name="connsiteY22" fmla="*/ 455500 h 462299"/>
                <a:gd name="connsiteX23" fmla="*/ 326329 w 1703028"/>
                <a:gd name="connsiteY23" fmla="*/ 462299 h 462299"/>
                <a:gd name="connsiteX24" fmla="*/ 710446 w 1703028"/>
                <a:gd name="connsiteY24" fmla="*/ 448702 h 462299"/>
                <a:gd name="connsiteX25" fmla="*/ 1696229 w 1703028"/>
                <a:gd name="connsiteY25" fmla="*/ 421508 h 46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03028" h="462299">
                  <a:moveTo>
                    <a:pt x="1696229" y="421508"/>
                  </a:moveTo>
                  <a:lnTo>
                    <a:pt x="1703028" y="95179"/>
                  </a:lnTo>
                  <a:lnTo>
                    <a:pt x="1492274" y="95179"/>
                  </a:lnTo>
                  <a:lnTo>
                    <a:pt x="1458281" y="95179"/>
                  </a:lnTo>
                  <a:lnTo>
                    <a:pt x="1278121" y="91780"/>
                  </a:lnTo>
                  <a:lnTo>
                    <a:pt x="1216934" y="71384"/>
                  </a:lnTo>
                  <a:lnTo>
                    <a:pt x="1070766" y="0"/>
                  </a:lnTo>
                  <a:lnTo>
                    <a:pt x="1043572" y="3399"/>
                  </a:lnTo>
                  <a:lnTo>
                    <a:pt x="995983" y="13597"/>
                  </a:lnTo>
                  <a:lnTo>
                    <a:pt x="934796" y="54388"/>
                  </a:lnTo>
                  <a:lnTo>
                    <a:pt x="873609" y="95179"/>
                  </a:lnTo>
                  <a:lnTo>
                    <a:pt x="744438" y="101978"/>
                  </a:lnTo>
                  <a:lnTo>
                    <a:pt x="499690" y="115575"/>
                  </a:lnTo>
                  <a:lnTo>
                    <a:pt x="295735" y="135970"/>
                  </a:lnTo>
                  <a:lnTo>
                    <a:pt x="122374" y="159765"/>
                  </a:lnTo>
                  <a:lnTo>
                    <a:pt x="40791" y="190358"/>
                  </a:lnTo>
                  <a:lnTo>
                    <a:pt x="13597" y="224351"/>
                  </a:lnTo>
                  <a:lnTo>
                    <a:pt x="0" y="278739"/>
                  </a:lnTo>
                  <a:lnTo>
                    <a:pt x="13597" y="343325"/>
                  </a:lnTo>
                  <a:lnTo>
                    <a:pt x="27194" y="390914"/>
                  </a:lnTo>
                  <a:lnTo>
                    <a:pt x="91780" y="421508"/>
                  </a:lnTo>
                  <a:lnTo>
                    <a:pt x="186960" y="441903"/>
                  </a:lnTo>
                  <a:lnTo>
                    <a:pt x="295736" y="455500"/>
                  </a:lnTo>
                  <a:lnTo>
                    <a:pt x="326329" y="462299"/>
                  </a:lnTo>
                  <a:lnTo>
                    <a:pt x="710446" y="448702"/>
                  </a:lnTo>
                  <a:lnTo>
                    <a:pt x="1696229" y="421508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C2246F8-28FC-4CA4-9E45-CABE75068199}"/>
                </a:ext>
              </a:extLst>
            </p:cNvPr>
            <p:cNvSpPr/>
            <p:nvPr/>
          </p:nvSpPr>
          <p:spPr>
            <a:xfrm>
              <a:off x="6291263" y="1322388"/>
              <a:ext cx="904875" cy="101600"/>
            </a:xfrm>
            <a:custGeom>
              <a:avLst/>
              <a:gdLst>
                <a:gd name="connsiteX0" fmla="*/ 0 w 822620"/>
                <a:gd name="connsiteY0" fmla="*/ 95179 h 95179"/>
                <a:gd name="connsiteX1" fmla="*/ 146168 w 822620"/>
                <a:gd name="connsiteY1" fmla="*/ 78183 h 95179"/>
                <a:gd name="connsiteX2" fmla="*/ 350123 w 822620"/>
                <a:gd name="connsiteY2" fmla="*/ 64586 h 95179"/>
                <a:gd name="connsiteX3" fmla="*/ 414709 w 822620"/>
                <a:gd name="connsiteY3" fmla="*/ 54388 h 95179"/>
                <a:gd name="connsiteX4" fmla="*/ 489493 w 822620"/>
                <a:gd name="connsiteY4" fmla="*/ 37392 h 95179"/>
                <a:gd name="connsiteX5" fmla="*/ 571075 w 822620"/>
                <a:gd name="connsiteY5" fmla="*/ 30593 h 95179"/>
                <a:gd name="connsiteX6" fmla="*/ 628862 w 822620"/>
                <a:gd name="connsiteY6" fmla="*/ 16996 h 95179"/>
                <a:gd name="connsiteX7" fmla="*/ 666254 w 822620"/>
                <a:gd name="connsiteY7" fmla="*/ 27194 h 95179"/>
                <a:gd name="connsiteX8" fmla="*/ 747836 w 822620"/>
                <a:gd name="connsiteY8" fmla="*/ 13597 h 95179"/>
                <a:gd name="connsiteX9" fmla="*/ 822620 w 822620"/>
                <a:gd name="connsiteY9" fmla="*/ 0 h 95179"/>
                <a:gd name="connsiteX0" fmla="*/ 0 w 822620"/>
                <a:gd name="connsiteY0" fmla="*/ 95179 h 95179"/>
                <a:gd name="connsiteX1" fmla="*/ 146168 w 822620"/>
                <a:gd name="connsiteY1" fmla="*/ 78183 h 95179"/>
                <a:gd name="connsiteX2" fmla="*/ 350123 w 822620"/>
                <a:gd name="connsiteY2" fmla="*/ 64586 h 95179"/>
                <a:gd name="connsiteX3" fmla="*/ 414709 w 822620"/>
                <a:gd name="connsiteY3" fmla="*/ 54388 h 95179"/>
                <a:gd name="connsiteX4" fmla="*/ 472497 w 822620"/>
                <a:gd name="connsiteY4" fmla="*/ 33992 h 95179"/>
                <a:gd name="connsiteX5" fmla="*/ 571075 w 822620"/>
                <a:gd name="connsiteY5" fmla="*/ 30593 h 95179"/>
                <a:gd name="connsiteX6" fmla="*/ 628862 w 822620"/>
                <a:gd name="connsiteY6" fmla="*/ 16996 h 95179"/>
                <a:gd name="connsiteX7" fmla="*/ 666254 w 822620"/>
                <a:gd name="connsiteY7" fmla="*/ 27194 h 95179"/>
                <a:gd name="connsiteX8" fmla="*/ 747836 w 822620"/>
                <a:gd name="connsiteY8" fmla="*/ 13597 h 95179"/>
                <a:gd name="connsiteX9" fmla="*/ 822620 w 822620"/>
                <a:gd name="connsiteY9" fmla="*/ 0 h 95179"/>
                <a:gd name="connsiteX0" fmla="*/ 0 w 822620"/>
                <a:gd name="connsiteY0" fmla="*/ 95179 h 95179"/>
                <a:gd name="connsiteX1" fmla="*/ 146168 w 822620"/>
                <a:gd name="connsiteY1" fmla="*/ 78183 h 95179"/>
                <a:gd name="connsiteX2" fmla="*/ 350123 w 822620"/>
                <a:gd name="connsiteY2" fmla="*/ 64586 h 95179"/>
                <a:gd name="connsiteX3" fmla="*/ 414709 w 822620"/>
                <a:gd name="connsiteY3" fmla="*/ 54388 h 95179"/>
                <a:gd name="connsiteX4" fmla="*/ 472497 w 822620"/>
                <a:gd name="connsiteY4" fmla="*/ 33992 h 95179"/>
                <a:gd name="connsiteX5" fmla="*/ 571075 w 822620"/>
                <a:gd name="connsiteY5" fmla="*/ 30593 h 95179"/>
                <a:gd name="connsiteX6" fmla="*/ 628862 w 822620"/>
                <a:gd name="connsiteY6" fmla="*/ 16996 h 95179"/>
                <a:gd name="connsiteX7" fmla="*/ 683250 w 822620"/>
                <a:gd name="connsiteY7" fmla="*/ 13597 h 95179"/>
                <a:gd name="connsiteX8" fmla="*/ 747836 w 822620"/>
                <a:gd name="connsiteY8" fmla="*/ 13597 h 95179"/>
                <a:gd name="connsiteX9" fmla="*/ 822620 w 822620"/>
                <a:gd name="connsiteY9" fmla="*/ 0 h 95179"/>
                <a:gd name="connsiteX0" fmla="*/ 0 w 822620"/>
                <a:gd name="connsiteY0" fmla="*/ 95179 h 95179"/>
                <a:gd name="connsiteX1" fmla="*/ 146168 w 822620"/>
                <a:gd name="connsiteY1" fmla="*/ 78183 h 95179"/>
                <a:gd name="connsiteX2" fmla="*/ 268541 w 822620"/>
                <a:gd name="connsiteY2" fmla="*/ 71384 h 95179"/>
                <a:gd name="connsiteX3" fmla="*/ 350123 w 822620"/>
                <a:gd name="connsiteY3" fmla="*/ 64586 h 95179"/>
                <a:gd name="connsiteX4" fmla="*/ 414709 w 822620"/>
                <a:gd name="connsiteY4" fmla="*/ 54388 h 95179"/>
                <a:gd name="connsiteX5" fmla="*/ 472497 w 822620"/>
                <a:gd name="connsiteY5" fmla="*/ 33992 h 95179"/>
                <a:gd name="connsiteX6" fmla="*/ 571075 w 822620"/>
                <a:gd name="connsiteY6" fmla="*/ 30593 h 95179"/>
                <a:gd name="connsiteX7" fmla="*/ 628862 w 822620"/>
                <a:gd name="connsiteY7" fmla="*/ 16996 h 95179"/>
                <a:gd name="connsiteX8" fmla="*/ 683250 w 822620"/>
                <a:gd name="connsiteY8" fmla="*/ 13597 h 95179"/>
                <a:gd name="connsiteX9" fmla="*/ 747836 w 822620"/>
                <a:gd name="connsiteY9" fmla="*/ 13597 h 95179"/>
                <a:gd name="connsiteX10" fmla="*/ 822620 w 822620"/>
                <a:gd name="connsiteY10" fmla="*/ 0 h 95179"/>
                <a:gd name="connsiteX0" fmla="*/ 0 w 822620"/>
                <a:gd name="connsiteY0" fmla="*/ 95179 h 95179"/>
                <a:gd name="connsiteX1" fmla="*/ 146168 w 822620"/>
                <a:gd name="connsiteY1" fmla="*/ 78183 h 95179"/>
                <a:gd name="connsiteX2" fmla="*/ 268541 w 822620"/>
                <a:gd name="connsiteY2" fmla="*/ 71384 h 95179"/>
                <a:gd name="connsiteX3" fmla="*/ 316130 w 822620"/>
                <a:gd name="connsiteY3" fmla="*/ 50989 h 95179"/>
                <a:gd name="connsiteX4" fmla="*/ 414709 w 822620"/>
                <a:gd name="connsiteY4" fmla="*/ 54388 h 95179"/>
                <a:gd name="connsiteX5" fmla="*/ 472497 w 822620"/>
                <a:gd name="connsiteY5" fmla="*/ 33992 h 95179"/>
                <a:gd name="connsiteX6" fmla="*/ 571075 w 822620"/>
                <a:gd name="connsiteY6" fmla="*/ 30593 h 95179"/>
                <a:gd name="connsiteX7" fmla="*/ 628862 w 822620"/>
                <a:gd name="connsiteY7" fmla="*/ 16996 h 95179"/>
                <a:gd name="connsiteX8" fmla="*/ 683250 w 822620"/>
                <a:gd name="connsiteY8" fmla="*/ 13597 h 95179"/>
                <a:gd name="connsiteX9" fmla="*/ 747836 w 822620"/>
                <a:gd name="connsiteY9" fmla="*/ 13597 h 95179"/>
                <a:gd name="connsiteX10" fmla="*/ 822620 w 822620"/>
                <a:gd name="connsiteY10" fmla="*/ 0 h 95179"/>
                <a:gd name="connsiteX0" fmla="*/ 0 w 896263"/>
                <a:gd name="connsiteY0" fmla="*/ 101316 h 101316"/>
                <a:gd name="connsiteX1" fmla="*/ 219811 w 896263"/>
                <a:gd name="connsiteY1" fmla="*/ 78183 h 101316"/>
                <a:gd name="connsiteX2" fmla="*/ 342184 w 896263"/>
                <a:gd name="connsiteY2" fmla="*/ 71384 h 101316"/>
                <a:gd name="connsiteX3" fmla="*/ 389773 w 896263"/>
                <a:gd name="connsiteY3" fmla="*/ 50989 h 101316"/>
                <a:gd name="connsiteX4" fmla="*/ 488352 w 896263"/>
                <a:gd name="connsiteY4" fmla="*/ 54388 h 101316"/>
                <a:gd name="connsiteX5" fmla="*/ 546140 w 896263"/>
                <a:gd name="connsiteY5" fmla="*/ 33992 h 101316"/>
                <a:gd name="connsiteX6" fmla="*/ 644718 w 896263"/>
                <a:gd name="connsiteY6" fmla="*/ 30593 h 101316"/>
                <a:gd name="connsiteX7" fmla="*/ 702505 w 896263"/>
                <a:gd name="connsiteY7" fmla="*/ 16996 h 101316"/>
                <a:gd name="connsiteX8" fmla="*/ 756893 w 896263"/>
                <a:gd name="connsiteY8" fmla="*/ 13597 h 101316"/>
                <a:gd name="connsiteX9" fmla="*/ 821479 w 896263"/>
                <a:gd name="connsiteY9" fmla="*/ 13597 h 101316"/>
                <a:gd name="connsiteX10" fmla="*/ 896263 w 896263"/>
                <a:gd name="connsiteY10" fmla="*/ 0 h 101316"/>
                <a:gd name="connsiteX0" fmla="*/ 0 w 905468"/>
                <a:gd name="connsiteY0" fmla="*/ 101316 h 101316"/>
                <a:gd name="connsiteX1" fmla="*/ 229016 w 905468"/>
                <a:gd name="connsiteY1" fmla="*/ 78183 h 101316"/>
                <a:gd name="connsiteX2" fmla="*/ 351389 w 905468"/>
                <a:gd name="connsiteY2" fmla="*/ 71384 h 101316"/>
                <a:gd name="connsiteX3" fmla="*/ 398978 w 905468"/>
                <a:gd name="connsiteY3" fmla="*/ 50989 h 101316"/>
                <a:gd name="connsiteX4" fmla="*/ 497557 w 905468"/>
                <a:gd name="connsiteY4" fmla="*/ 54388 h 101316"/>
                <a:gd name="connsiteX5" fmla="*/ 555345 w 905468"/>
                <a:gd name="connsiteY5" fmla="*/ 33992 h 101316"/>
                <a:gd name="connsiteX6" fmla="*/ 653923 w 905468"/>
                <a:gd name="connsiteY6" fmla="*/ 30593 h 101316"/>
                <a:gd name="connsiteX7" fmla="*/ 711710 w 905468"/>
                <a:gd name="connsiteY7" fmla="*/ 16996 h 101316"/>
                <a:gd name="connsiteX8" fmla="*/ 766098 w 905468"/>
                <a:gd name="connsiteY8" fmla="*/ 13597 h 101316"/>
                <a:gd name="connsiteX9" fmla="*/ 830684 w 905468"/>
                <a:gd name="connsiteY9" fmla="*/ 13597 h 101316"/>
                <a:gd name="connsiteX10" fmla="*/ 905468 w 905468"/>
                <a:gd name="connsiteY10" fmla="*/ 0 h 10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5468" h="101316">
                  <a:moveTo>
                    <a:pt x="0" y="101316"/>
                  </a:moveTo>
                  <a:lnTo>
                    <a:pt x="229016" y="78183"/>
                  </a:lnTo>
                  <a:cubicBezTo>
                    <a:pt x="278872" y="73651"/>
                    <a:pt x="301533" y="75916"/>
                    <a:pt x="351389" y="71384"/>
                  </a:cubicBezTo>
                  <a:lnTo>
                    <a:pt x="398978" y="50989"/>
                  </a:lnTo>
                  <a:lnTo>
                    <a:pt x="497557" y="54388"/>
                  </a:lnTo>
                  <a:lnTo>
                    <a:pt x="555345" y="33992"/>
                  </a:lnTo>
                  <a:lnTo>
                    <a:pt x="653923" y="30593"/>
                  </a:lnTo>
                  <a:lnTo>
                    <a:pt x="711710" y="16996"/>
                  </a:lnTo>
                  <a:lnTo>
                    <a:pt x="766098" y="13597"/>
                  </a:lnTo>
                  <a:cubicBezTo>
                    <a:pt x="787627" y="13597"/>
                    <a:pt x="807456" y="15863"/>
                    <a:pt x="830684" y="13597"/>
                  </a:cubicBezTo>
                  <a:cubicBezTo>
                    <a:pt x="853912" y="11331"/>
                    <a:pt x="880540" y="4532"/>
                    <a:pt x="90546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904B67-98BA-4CE2-BF3A-62CACDCECB51}"/>
                </a:ext>
              </a:extLst>
            </p:cNvPr>
            <p:cNvSpPr/>
            <p:nvPr/>
          </p:nvSpPr>
          <p:spPr>
            <a:xfrm>
              <a:off x="304800" y="1419225"/>
              <a:ext cx="8183563" cy="741363"/>
            </a:xfrm>
            <a:custGeom>
              <a:avLst/>
              <a:gdLst>
                <a:gd name="connsiteX0" fmla="*/ 8075980 w 8200339"/>
                <a:gd name="connsiteY0" fmla="*/ 599846 h 790042"/>
                <a:gd name="connsiteX1" fmla="*/ 7739481 w 8200339"/>
                <a:gd name="connsiteY1" fmla="*/ 446227 h 790042"/>
                <a:gd name="connsiteX2" fmla="*/ 7256678 w 8200339"/>
                <a:gd name="connsiteY2" fmla="*/ 248717 h 790042"/>
                <a:gd name="connsiteX3" fmla="*/ 7037222 w 8200339"/>
                <a:gd name="connsiteY3" fmla="*/ 168250 h 790042"/>
                <a:gd name="connsiteX4" fmla="*/ 6715353 w 8200339"/>
                <a:gd name="connsiteY4" fmla="*/ 87782 h 790042"/>
                <a:gd name="connsiteX5" fmla="*/ 6437376 w 8200339"/>
                <a:gd name="connsiteY5" fmla="*/ 51206 h 790042"/>
                <a:gd name="connsiteX6" fmla="*/ 6232550 w 8200339"/>
                <a:gd name="connsiteY6" fmla="*/ 21946 h 790042"/>
                <a:gd name="connsiteX7" fmla="*/ 5881420 w 8200339"/>
                <a:gd name="connsiteY7" fmla="*/ 0 h 790042"/>
                <a:gd name="connsiteX8" fmla="*/ 0 w 8200339"/>
                <a:gd name="connsiteY8" fmla="*/ 43891 h 790042"/>
                <a:gd name="connsiteX9" fmla="*/ 7315 w 8200339"/>
                <a:gd name="connsiteY9" fmla="*/ 226771 h 790042"/>
                <a:gd name="connsiteX10" fmla="*/ 6013094 w 8200339"/>
                <a:gd name="connsiteY10" fmla="*/ 168250 h 790042"/>
                <a:gd name="connsiteX11" fmla="*/ 6232550 w 8200339"/>
                <a:gd name="connsiteY11" fmla="*/ 190195 h 790042"/>
                <a:gd name="connsiteX12" fmla="*/ 6561734 w 8200339"/>
                <a:gd name="connsiteY12" fmla="*/ 234086 h 790042"/>
                <a:gd name="connsiteX13" fmla="*/ 6795820 w 8200339"/>
                <a:gd name="connsiteY13" fmla="*/ 263347 h 790042"/>
                <a:gd name="connsiteX14" fmla="*/ 7015276 w 8200339"/>
                <a:gd name="connsiteY14" fmla="*/ 336499 h 790042"/>
                <a:gd name="connsiteX15" fmla="*/ 7307884 w 8200339"/>
                <a:gd name="connsiteY15" fmla="*/ 460858 h 790042"/>
                <a:gd name="connsiteX16" fmla="*/ 7863840 w 8200339"/>
                <a:gd name="connsiteY16" fmla="*/ 680314 h 790042"/>
                <a:gd name="connsiteX17" fmla="*/ 8105241 w 8200339"/>
                <a:gd name="connsiteY17" fmla="*/ 790042 h 790042"/>
                <a:gd name="connsiteX18" fmla="*/ 8112556 w 8200339"/>
                <a:gd name="connsiteY18" fmla="*/ 731520 h 790042"/>
                <a:gd name="connsiteX19" fmla="*/ 8185708 w 8200339"/>
                <a:gd name="connsiteY19" fmla="*/ 731520 h 790042"/>
                <a:gd name="connsiteX20" fmla="*/ 8185708 w 8200339"/>
                <a:gd name="connsiteY20" fmla="*/ 702259 h 790042"/>
                <a:gd name="connsiteX21" fmla="*/ 8200339 w 8200339"/>
                <a:gd name="connsiteY21" fmla="*/ 687629 h 790042"/>
                <a:gd name="connsiteX22" fmla="*/ 8075980 w 8200339"/>
                <a:gd name="connsiteY22" fmla="*/ 599846 h 790042"/>
                <a:gd name="connsiteX0" fmla="*/ 8075980 w 8200339"/>
                <a:gd name="connsiteY0" fmla="*/ 599846 h 790042"/>
                <a:gd name="connsiteX1" fmla="*/ 7739481 w 8200339"/>
                <a:gd name="connsiteY1" fmla="*/ 446227 h 790042"/>
                <a:gd name="connsiteX2" fmla="*/ 7256678 w 8200339"/>
                <a:gd name="connsiteY2" fmla="*/ 248717 h 790042"/>
                <a:gd name="connsiteX3" fmla="*/ 7037222 w 8200339"/>
                <a:gd name="connsiteY3" fmla="*/ 168250 h 790042"/>
                <a:gd name="connsiteX4" fmla="*/ 6715353 w 8200339"/>
                <a:gd name="connsiteY4" fmla="*/ 87782 h 790042"/>
                <a:gd name="connsiteX5" fmla="*/ 6437376 w 8200339"/>
                <a:gd name="connsiteY5" fmla="*/ 51206 h 790042"/>
                <a:gd name="connsiteX6" fmla="*/ 6232550 w 8200339"/>
                <a:gd name="connsiteY6" fmla="*/ 21946 h 790042"/>
                <a:gd name="connsiteX7" fmla="*/ 5881420 w 8200339"/>
                <a:gd name="connsiteY7" fmla="*/ 0 h 790042"/>
                <a:gd name="connsiteX8" fmla="*/ 0 w 8200339"/>
                <a:gd name="connsiteY8" fmla="*/ 43891 h 790042"/>
                <a:gd name="connsiteX9" fmla="*/ 7315 w 8200339"/>
                <a:gd name="connsiteY9" fmla="*/ 226771 h 790042"/>
                <a:gd name="connsiteX10" fmla="*/ 6013094 w 8200339"/>
                <a:gd name="connsiteY10" fmla="*/ 168250 h 790042"/>
                <a:gd name="connsiteX11" fmla="*/ 6232550 w 8200339"/>
                <a:gd name="connsiteY11" fmla="*/ 190195 h 790042"/>
                <a:gd name="connsiteX12" fmla="*/ 6561734 w 8200339"/>
                <a:gd name="connsiteY12" fmla="*/ 234086 h 790042"/>
                <a:gd name="connsiteX13" fmla="*/ 6785987 w 8200339"/>
                <a:gd name="connsiteY13" fmla="*/ 273179 h 790042"/>
                <a:gd name="connsiteX14" fmla="*/ 7015276 w 8200339"/>
                <a:gd name="connsiteY14" fmla="*/ 336499 h 790042"/>
                <a:gd name="connsiteX15" fmla="*/ 7307884 w 8200339"/>
                <a:gd name="connsiteY15" fmla="*/ 460858 h 790042"/>
                <a:gd name="connsiteX16" fmla="*/ 7863840 w 8200339"/>
                <a:gd name="connsiteY16" fmla="*/ 680314 h 790042"/>
                <a:gd name="connsiteX17" fmla="*/ 8105241 w 8200339"/>
                <a:gd name="connsiteY17" fmla="*/ 790042 h 790042"/>
                <a:gd name="connsiteX18" fmla="*/ 8112556 w 8200339"/>
                <a:gd name="connsiteY18" fmla="*/ 731520 h 790042"/>
                <a:gd name="connsiteX19" fmla="*/ 8185708 w 8200339"/>
                <a:gd name="connsiteY19" fmla="*/ 731520 h 790042"/>
                <a:gd name="connsiteX20" fmla="*/ 8185708 w 8200339"/>
                <a:gd name="connsiteY20" fmla="*/ 702259 h 790042"/>
                <a:gd name="connsiteX21" fmla="*/ 8200339 w 8200339"/>
                <a:gd name="connsiteY21" fmla="*/ 687629 h 790042"/>
                <a:gd name="connsiteX22" fmla="*/ 8075980 w 8200339"/>
                <a:gd name="connsiteY22" fmla="*/ 599846 h 790042"/>
                <a:gd name="connsiteX0" fmla="*/ 8075980 w 8200339"/>
                <a:gd name="connsiteY0" fmla="*/ 599846 h 790042"/>
                <a:gd name="connsiteX1" fmla="*/ 7739481 w 8200339"/>
                <a:gd name="connsiteY1" fmla="*/ 446227 h 790042"/>
                <a:gd name="connsiteX2" fmla="*/ 7256678 w 8200339"/>
                <a:gd name="connsiteY2" fmla="*/ 248717 h 790042"/>
                <a:gd name="connsiteX3" fmla="*/ 7037222 w 8200339"/>
                <a:gd name="connsiteY3" fmla="*/ 168250 h 790042"/>
                <a:gd name="connsiteX4" fmla="*/ 6715353 w 8200339"/>
                <a:gd name="connsiteY4" fmla="*/ 87782 h 790042"/>
                <a:gd name="connsiteX5" fmla="*/ 6437376 w 8200339"/>
                <a:gd name="connsiteY5" fmla="*/ 51206 h 790042"/>
                <a:gd name="connsiteX6" fmla="*/ 6232550 w 8200339"/>
                <a:gd name="connsiteY6" fmla="*/ 21946 h 790042"/>
                <a:gd name="connsiteX7" fmla="*/ 5881420 w 8200339"/>
                <a:gd name="connsiteY7" fmla="*/ 0 h 790042"/>
                <a:gd name="connsiteX8" fmla="*/ 0 w 8200339"/>
                <a:gd name="connsiteY8" fmla="*/ 43891 h 790042"/>
                <a:gd name="connsiteX9" fmla="*/ 7315 w 8200339"/>
                <a:gd name="connsiteY9" fmla="*/ 226771 h 790042"/>
                <a:gd name="connsiteX10" fmla="*/ 6013094 w 8200339"/>
                <a:gd name="connsiteY10" fmla="*/ 168250 h 790042"/>
                <a:gd name="connsiteX11" fmla="*/ 6232550 w 8200339"/>
                <a:gd name="connsiteY11" fmla="*/ 190195 h 790042"/>
                <a:gd name="connsiteX12" fmla="*/ 6561734 w 8200339"/>
                <a:gd name="connsiteY12" fmla="*/ 234086 h 790042"/>
                <a:gd name="connsiteX13" fmla="*/ 6785987 w 8200339"/>
                <a:gd name="connsiteY13" fmla="*/ 273179 h 790042"/>
                <a:gd name="connsiteX14" fmla="*/ 7015276 w 8200339"/>
                <a:gd name="connsiteY14" fmla="*/ 336499 h 790042"/>
                <a:gd name="connsiteX15" fmla="*/ 7307884 w 8200339"/>
                <a:gd name="connsiteY15" fmla="*/ 460858 h 790042"/>
                <a:gd name="connsiteX16" fmla="*/ 7866298 w 8200339"/>
                <a:gd name="connsiteY16" fmla="*/ 685230 h 790042"/>
                <a:gd name="connsiteX17" fmla="*/ 8105241 w 8200339"/>
                <a:gd name="connsiteY17" fmla="*/ 790042 h 790042"/>
                <a:gd name="connsiteX18" fmla="*/ 8112556 w 8200339"/>
                <a:gd name="connsiteY18" fmla="*/ 731520 h 790042"/>
                <a:gd name="connsiteX19" fmla="*/ 8185708 w 8200339"/>
                <a:gd name="connsiteY19" fmla="*/ 731520 h 790042"/>
                <a:gd name="connsiteX20" fmla="*/ 8185708 w 8200339"/>
                <a:gd name="connsiteY20" fmla="*/ 702259 h 790042"/>
                <a:gd name="connsiteX21" fmla="*/ 8200339 w 8200339"/>
                <a:gd name="connsiteY21" fmla="*/ 687629 h 790042"/>
                <a:gd name="connsiteX22" fmla="*/ 8075980 w 8200339"/>
                <a:gd name="connsiteY22" fmla="*/ 599846 h 790042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112556 w 8200339"/>
                <a:gd name="connsiteY18" fmla="*/ 731520 h 740881"/>
                <a:gd name="connsiteX19" fmla="*/ 8185708 w 8200339"/>
                <a:gd name="connsiteY19" fmla="*/ 731520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6524 w 8200339"/>
                <a:gd name="connsiteY18" fmla="*/ 706939 h 740881"/>
                <a:gd name="connsiteX19" fmla="*/ 8185708 w 8200339"/>
                <a:gd name="connsiteY19" fmla="*/ 731520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6524 w 8200339"/>
                <a:gd name="connsiteY18" fmla="*/ 706939 h 740881"/>
                <a:gd name="connsiteX19" fmla="*/ 8099676 w 8200339"/>
                <a:gd name="connsiteY19" fmla="*/ 706939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6524 w 8200339"/>
                <a:gd name="connsiteY18" fmla="*/ 706939 h 740881"/>
                <a:gd name="connsiteX19" fmla="*/ 8077553 w 8200339"/>
                <a:gd name="connsiteY19" fmla="*/ 706939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1608 w 8200339"/>
                <a:gd name="connsiteY18" fmla="*/ 714313 h 740881"/>
                <a:gd name="connsiteX19" fmla="*/ 8077553 w 8200339"/>
                <a:gd name="connsiteY19" fmla="*/ 706939 h 740881"/>
                <a:gd name="connsiteX20" fmla="*/ 8185708 w 8200339"/>
                <a:gd name="connsiteY20" fmla="*/ 702259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200339"/>
                <a:gd name="connsiteY0" fmla="*/ 599846 h 740881"/>
                <a:gd name="connsiteX1" fmla="*/ 7739481 w 8200339"/>
                <a:gd name="connsiteY1" fmla="*/ 446227 h 740881"/>
                <a:gd name="connsiteX2" fmla="*/ 7256678 w 8200339"/>
                <a:gd name="connsiteY2" fmla="*/ 248717 h 740881"/>
                <a:gd name="connsiteX3" fmla="*/ 7037222 w 8200339"/>
                <a:gd name="connsiteY3" fmla="*/ 168250 h 740881"/>
                <a:gd name="connsiteX4" fmla="*/ 6715353 w 8200339"/>
                <a:gd name="connsiteY4" fmla="*/ 87782 h 740881"/>
                <a:gd name="connsiteX5" fmla="*/ 6437376 w 8200339"/>
                <a:gd name="connsiteY5" fmla="*/ 51206 h 740881"/>
                <a:gd name="connsiteX6" fmla="*/ 6232550 w 8200339"/>
                <a:gd name="connsiteY6" fmla="*/ 21946 h 740881"/>
                <a:gd name="connsiteX7" fmla="*/ 5881420 w 8200339"/>
                <a:gd name="connsiteY7" fmla="*/ 0 h 740881"/>
                <a:gd name="connsiteX8" fmla="*/ 0 w 8200339"/>
                <a:gd name="connsiteY8" fmla="*/ 43891 h 740881"/>
                <a:gd name="connsiteX9" fmla="*/ 7315 w 8200339"/>
                <a:gd name="connsiteY9" fmla="*/ 226771 h 740881"/>
                <a:gd name="connsiteX10" fmla="*/ 6013094 w 8200339"/>
                <a:gd name="connsiteY10" fmla="*/ 168250 h 740881"/>
                <a:gd name="connsiteX11" fmla="*/ 6232550 w 8200339"/>
                <a:gd name="connsiteY11" fmla="*/ 190195 h 740881"/>
                <a:gd name="connsiteX12" fmla="*/ 6561734 w 8200339"/>
                <a:gd name="connsiteY12" fmla="*/ 234086 h 740881"/>
                <a:gd name="connsiteX13" fmla="*/ 6785987 w 8200339"/>
                <a:gd name="connsiteY13" fmla="*/ 273179 h 740881"/>
                <a:gd name="connsiteX14" fmla="*/ 7015276 w 8200339"/>
                <a:gd name="connsiteY14" fmla="*/ 336499 h 740881"/>
                <a:gd name="connsiteX15" fmla="*/ 7307884 w 8200339"/>
                <a:gd name="connsiteY15" fmla="*/ 460858 h 740881"/>
                <a:gd name="connsiteX16" fmla="*/ 7866298 w 8200339"/>
                <a:gd name="connsiteY16" fmla="*/ 685230 h 740881"/>
                <a:gd name="connsiteX17" fmla="*/ 7992170 w 8200339"/>
                <a:gd name="connsiteY17" fmla="*/ 740881 h 740881"/>
                <a:gd name="connsiteX18" fmla="*/ 8021608 w 8200339"/>
                <a:gd name="connsiteY18" fmla="*/ 714313 h 740881"/>
                <a:gd name="connsiteX19" fmla="*/ 8077553 w 8200339"/>
                <a:gd name="connsiteY19" fmla="*/ 706939 h 740881"/>
                <a:gd name="connsiteX20" fmla="*/ 8119340 w 8200339"/>
                <a:gd name="connsiteY20" fmla="*/ 680136 h 740881"/>
                <a:gd name="connsiteX21" fmla="*/ 8200339 w 8200339"/>
                <a:gd name="connsiteY21" fmla="*/ 687629 h 740881"/>
                <a:gd name="connsiteX22" fmla="*/ 8075980 w 8200339"/>
                <a:gd name="connsiteY22" fmla="*/ 599846 h 740881"/>
                <a:gd name="connsiteX0" fmla="*/ 8075980 w 8146261"/>
                <a:gd name="connsiteY0" fmla="*/ 599846 h 740881"/>
                <a:gd name="connsiteX1" fmla="*/ 7739481 w 8146261"/>
                <a:gd name="connsiteY1" fmla="*/ 446227 h 740881"/>
                <a:gd name="connsiteX2" fmla="*/ 7256678 w 8146261"/>
                <a:gd name="connsiteY2" fmla="*/ 248717 h 740881"/>
                <a:gd name="connsiteX3" fmla="*/ 7037222 w 8146261"/>
                <a:gd name="connsiteY3" fmla="*/ 168250 h 740881"/>
                <a:gd name="connsiteX4" fmla="*/ 6715353 w 8146261"/>
                <a:gd name="connsiteY4" fmla="*/ 87782 h 740881"/>
                <a:gd name="connsiteX5" fmla="*/ 6437376 w 8146261"/>
                <a:gd name="connsiteY5" fmla="*/ 51206 h 740881"/>
                <a:gd name="connsiteX6" fmla="*/ 6232550 w 8146261"/>
                <a:gd name="connsiteY6" fmla="*/ 21946 h 740881"/>
                <a:gd name="connsiteX7" fmla="*/ 5881420 w 8146261"/>
                <a:gd name="connsiteY7" fmla="*/ 0 h 740881"/>
                <a:gd name="connsiteX8" fmla="*/ 0 w 8146261"/>
                <a:gd name="connsiteY8" fmla="*/ 43891 h 740881"/>
                <a:gd name="connsiteX9" fmla="*/ 7315 w 8146261"/>
                <a:gd name="connsiteY9" fmla="*/ 226771 h 740881"/>
                <a:gd name="connsiteX10" fmla="*/ 6013094 w 8146261"/>
                <a:gd name="connsiteY10" fmla="*/ 168250 h 740881"/>
                <a:gd name="connsiteX11" fmla="*/ 6232550 w 8146261"/>
                <a:gd name="connsiteY11" fmla="*/ 190195 h 740881"/>
                <a:gd name="connsiteX12" fmla="*/ 6561734 w 8146261"/>
                <a:gd name="connsiteY12" fmla="*/ 234086 h 740881"/>
                <a:gd name="connsiteX13" fmla="*/ 6785987 w 8146261"/>
                <a:gd name="connsiteY13" fmla="*/ 273179 h 740881"/>
                <a:gd name="connsiteX14" fmla="*/ 7015276 w 8146261"/>
                <a:gd name="connsiteY14" fmla="*/ 336499 h 740881"/>
                <a:gd name="connsiteX15" fmla="*/ 7307884 w 8146261"/>
                <a:gd name="connsiteY15" fmla="*/ 460858 h 740881"/>
                <a:gd name="connsiteX16" fmla="*/ 7866298 w 8146261"/>
                <a:gd name="connsiteY16" fmla="*/ 685230 h 740881"/>
                <a:gd name="connsiteX17" fmla="*/ 7992170 w 8146261"/>
                <a:gd name="connsiteY17" fmla="*/ 740881 h 740881"/>
                <a:gd name="connsiteX18" fmla="*/ 8021608 w 8146261"/>
                <a:gd name="connsiteY18" fmla="*/ 714313 h 740881"/>
                <a:gd name="connsiteX19" fmla="*/ 8077553 w 8146261"/>
                <a:gd name="connsiteY19" fmla="*/ 706939 h 740881"/>
                <a:gd name="connsiteX20" fmla="*/ 8119340 w 8146261"/>
                <a:gd name="connsiteY20" fmla="*/ 680136 h 740881"/>
                <a:gd name="connsiteX21" fmla="*/ 8146261 w 8146261"/>
                <a:gd name="connsiteY21" fmla="*/ 665506 h 740881"/>
                <a:gd name="connsiteX22" fmla="*/ 8075980 w 8146261"/>
                <a:gd name="connsiteY22" fmla="*/ 599846 h 740881"/>
                <a:gd name="connsiteX0" fmla="*/ 8075980 w 8163468"/>
                <a:gd name="connsiteY0" fmla="*/ 599846 h 740881"/>
                <a:gd name="connsiteX1" fmla="*/ 7739481 w 8163468"/>
                <a:gd name="connsiteY1" fmla="*/ 446227 h 740881"/>
                <a:gd name="connsiteX2" fmla="*/ 7256678 w 8163468"/>
                <a:gd name="connsiteY2" fmla="*/ 248717 h 740881"/>
                <a:gd name="connsiteX3" fmla="*/ 7037222 w 8163468"/>
                <a:gd name="connsiteY3" fmla="*/ 168250 h 740881"/>
                <a:gd name="connsiteX4" fmla="*/ 6715353 w 8163468"/>
                <a:gd name="connsiteY4" fmla="*/ 87782 h 740881"/>
                <a:gd name="connsiteX5" fmla="*/ 6437376 w 8163468"/>
                <a:gd name="connsiteY5" fmla="*/ 51206 h 740881"/>
                <a:gd name="connsiteX6" fmla="*/ 6232550 w 8163468"/>
                <a:gd name="connsiteY6" fmla="*/ 21946 h 740881"/>
                <a:gd name="connsiteX7" fmla="*/ 5881420 w 8163468"/>
                <a:gd name="connsiteY7" fmla="*/ 0 h 740881"/>
                <a:gd name="connsiteX8" fmla="*/ 0 w 8163468"/>
                <a:gd name="connsiteY8" fmla="*/ 43891 h 740881"/>
                <a:gd name="connsiteX9" fmla="*/ 7315 w 8163468"/>
                <a:gd name="connsiteY9" fmla="*/ 226771 h 740881"/>
                <a:gd name="connsiteX10" fmla="*/ 6013094 w 8163468"/>
                <a:gd name="connsiteY10" fmla="*/ 168250 h 740881"/>
                <a:gd name="connsiteX11" fmla="*/ 6232550 w 8163468"/>
                <a:gd name="connsiteY11" fmla="*/ 190195 h 740881"/>
                <a:gd name="connsiteX12" fmla="*/ 6561734 w 8163468"/>
                <a:gd name="connsiteY12" fmla="*/ 234086 h 740881"/>
                <a:gd name="connsiteX13" fmla="*/ 6785987 w 8163468"/>
                <a:gd name="connsiteY13" fmla="*/ 273179 h 740881"/>
                <a:gd name="connsiteX14" fmla="*/ 7015276 w 8163468"/>
                <a:gd name="connsiteY14" fmla="*/ 336499 h 740881"/>
                <a:gd name="connsiteX15" fmla="*/ 7307884 w 8163468"/>
                <a:gd name="connsiteY15" fmla="*/ 460858 h 740881"/>
                <a:gd name="connsiteX16" fmla="*/ 7866298 w 8163468"/>
                <a:gd name="connsiteY16" fmla="*/ 685230 h 740881"/>
                <a:gd name="connsiteX17" fmla="*/ 7992170 w 8163468"/>
                <a:gd name="connsiteY17" fmla="*/ 740881 h 740881"/>
                <a:gd name="connsiteX18" fmla="*/ 8021608 w 8163468"/>
                <a:gd name="connsiteY18" fmla="*/ 714313 h 740881"/>
                <a:gd name="connsiteX19" fmla="*/ 8077553 w 8163468"/>
                <a:gd name="connsiteY19" fmla="*/ 706939 h 740881"/>
                <a:gd name="connsiteX20" fmla="*/ 8119340 w 8163468"/>
                <a:gd name="connsiteY20" fmla="*/ 680136 h 740881"/>
                <a:gd name="connsiteX21" fmla="*/ 8163468 w 8163468"/>
                <a:gd name="connsiteY21" fmla="*/ 655674 h 740881"/>
                <a:gd name="connsiteX22" fmla="*/ 8075980 w 8163468"/>
                <a:gd name="connsiteY22" fmla="*/ 599846 h 740881"/>
                <a:gd name="connsiteX0" fmla="*/ 8075980 w 8178217"/>
                <a:gd name="connsiteY0" fmla="*/ 599846 h 740881"/>
                <a:gd name="connsiteX1" fmla="*/ 7739481 w 8178217"/>
                <a:gd name="connsiteY1" fmla="*/ 446227 h 740881"/>
                <a:gd name="connsiteX2" fmla="*/ 7256678 w 8178217"/>
                <a:gd name="connsiteY2" fmla="*/ 248717 h 740881"/>
                <a:gd name="connsiteX3" fmla="*/ 7037222 w 8178217"/>
                <a:gd name="connsiteY3" fmla="*/ 168250 h 740881"/>
                <a:gd name="connsiteX4" fmla="*/ 6715353 w 8178217"/>
                <a:gd name="connsiteY4" fmla="*/ 87782 h 740881"/>
                <a:gd name="connsiteX5" fmla="*/ 6437376 w 8178217"/>
                <a:gd name="connsiteY5" fmla="*/ 51206 h 740881"/>
                <a:gd name="connsiteX6" fmla="*/ 6232550 w 8178217"/>
                <a:gd name="connsiteY6" fmla="*/ 21946 h 740881"/>
                <a:gd name="connsiteX7" fmla="*/ 5881420 w 8178217"/>
                <a:gd name="connsiteY7" fmla="*/ 0 h 740881"/>
                <a:gd name="connsiteX8" fmla="*/ 0 w 8178217"/>
                <a:gd name="connsiteY8" fmla="*/ 43891 h 740881"/>
                <a:gd name="connsiteX9" fmla="*/ 7315 w 8178217"/>
                <a:gd name="connsiteY9" fmla="*/ 226771 h 740881"/>
                <a:gd name="connsiteX10" fmla="*/ 6013094 w 8178217"/>
                <a:gd name="connsiteY10" fmla="*/ 168250 h 740881"/>
                <a:gd name="connsiteX11" fmla="*/ 6232550 w 8178217"/>
                <a:gd name="connsiteY11" fmla="*/ 190195 h 740881"/>
                <a:gd name="connsiteX12" fmla="*/ 6561734 w 8178217"/>
                <a:gd name="connsiteY12" fmla="*/ 234086 h 740881"/>
                <a:gd name="connsiteX13" fmla="*/ 6785987 w 8178217"/>
                <a:gd name="connsiteY13" fmla="*/ 273179 h 740881"/>
                <a:gd name="connsiteX14" fmla="*/ 7015276 w 8178217"/>
                <a:gd name="connsiteY14" fmla="*/ 336499 h 740881"/>
                <a:gd name="connsiteX15" fmla="*/ 7307884 w 8178217"/>
                <a:gd name="connsiteY15" fmla="*/ 460858 h 740881"/>
                <a:gd name="connsiteX16" fmla="*/ 7866298 w 8178217"/>
                <a:gd name="connsiteY16" fmla="*/ 685230 h 740881"/>
                <a:gd name="connsiteX17" fmla="*/ 7992170 w 8178217"/>
                <a:gd name="connsiteY17" fmla="*/ 740881 h 740881"/>
                <a:gd name="connsiteX18" fmla="*/ 8021608 w 8178217"/>
                <a:gd name="connsiteY18" fmla="*/ 714313 h 740881"/>
                <a:gd name="connsiteX19" fmla="*/ 8077553 w 8178217"/>
                <a:gd name="connsiteY19" fmla="*/ 706939 h 740881"/>
                <a:gd name="connsiteX20" fmla="*/ 8119340 w 8178217"/>
                <a:gd name="connsiteY20" fmla="*/ 680136 h 740881"/>
                <a:gd name="connsiteX21" fmla="*/ 8178217 w 8178217"/>
                <a:gd name="connsiteY21" fmla="*/ 643383 h 740881"/>
                <a:gd name="connsiteX22" fmla="*/ 8075980 w 8178217"/>
                <a:gd name="connsiteY22" fmla="*/ 599846 h 740881"/>
                <a:gd name="connsiteX0" fmla="*/ 8075980 w 8178217"/>
                <a:gd name="connsiteY0" fmla="*/ 599846 h 740881"/>
                <a:gd name="connsiteX1" fmla="*/ 7739481 w 8178217"/>
                <a:gd name="connsiteY1" fmla="*/ 446227 h 740881"/>
                <a:gd name="connsiteX2" fmla="*/ 7256678 w 8178217"/>
                <a:gd name="connsiteY2" fmla="*/ 248717 h 740881"/>
                <a:gd name="connsiteX3" fmla="*/ 7037222 w 8178217"/>
                <a:gd name="connsiteY3" fmla="*/ 168250 h 740881"/>
                <a:gd name="connsiteX4" fmla="*/ 6715353 w 8178217"/>
                <a:gd name="connsiteY4" fmla="*/ 87782 h 740881"/>
                <a:gd name="connsiteX5" fmla="*/ 6437376 w 8178217"/>
                <a:gd name="connsiteY5" fmla="*/ 51206 h 740881"/>
                <a:gd name="connsiteX6" fmla="*/ 6232550 w 8178217"/>
                <a:gd name="connsiteY6" fmla="*/ 21946 h 740881"/>
                <a:gd name="connsiteX7" fmla="*/ 5881420 w 8178217"/>
                <a:gd name="connsiteY7" fmla="*/ 0 h 740881"/>
                <a:gd name="connsiteX8" fmla="*/ 0 w 8178217"/>
                <a:gd name="connsiteY8" fmla="*/ 43891 h 740881"/>
                <a:gd name="connsiteX9" fmla="*/ 7315 w 8178217"/>
                <a:gd name="connsiteY9" fmla="*/ 226771 h 740881"/>
                <a:gd name="connsiteX10" fmla="*/ 6013094 w 8178217"/>
                <a:gd name="connsiteY10" fmla="*/ 168250 h 740881"/>
                <a:gd name="connsiteX11" fmla="*/ 6232550 w 8178217"/>
                <a:gd name="connsiteY11" fmla="*/ 190195 h 740881"/>
                <a:gd name="connsiteX12" fmla="*/ 6561734 w 8178217"/>
                <a:gd name="connsiteY12" fmla="*/ 234086 h 740881"/>
                <a:gd name="connsiteX13" fmla="*/ 6785987 w 8178217"/>
                <a:gd name="connsiteY13" fmla="*/ 273179 h 740881"/>
                <a:gd name="connsiteX14" fmla="*/ 7015276 w 8178217"/>
                <a:gd name="connsiteY14" fmla="*/ 336499 h 740881"/>
                <a:gd name="connsiteX15" fmla="*/ 7307884 w 8178217"/>
                <a:gd name="connsiteY15" fmla="*/ 460858 h 740881"/>
                <a:gd name="connsiteX16" fmla="*/ 7866298 w 8178217"/>
                <a:gd name="connsiteY16" fmla="*/ 685230 h 740881"/>
                <a:gd name="connsiteX17" fmla="*/ 7992170 w 8178217"/>
                <a:gd name="connsiteY17" fmla="*/ 740881 h 740881"/>
                <a:gd name="connsiteX18" fmla="*/ 8021608 w 8178217"/>
                <a:gd name="connsiteY18" fmla="*/ 714313 h 740881"/>
                <a:gd name="connsiteX19" fmla="*/ 8077553 w 8178217"/>
                <a:gd name="connsiteY19" fmla="*/ 706939 h 740881"/>
                <a:gd name="connsiteX20" fmla="*/ 8097218 w 8178217"/>
                <a:gd name="connsiteY20" fmla="*/ 670304 h 740881"/>
                <a:gd name="connsiteX21" fmla="*/ 8178217 w 8178217"/>
                <a:gd name="connsiteY21" fmla="*/ 643383 h 740881"/>
                <a:gd name="connsiteX22" fmla="*/ 8075980 w 8178217"/>
                <a:gd name="connsiteY22" fmla="*/ 599846 h 740881"/>
                <a:gd name="connsiteX0" fmla="*/ 8075980 w 8168385"/>
                <a:gd name="connsiteY0" fmla="*/ 599846 h 740881"/>
                <a:gd name="connsiteX1" fmla="*/ 7739481 w 8168385"/>
                <a:gd name="connsiteY1" fmla="*/ 446227 h 740881"/>
                <a:gd name="connsiteX2" fmla="*/ 7256678 w 8168385"/>
                <a:gd name="connsiteY2" fmla="*/ 248717 h 740881"/>
                <a:gd name="connsiteX3" fmla="*/ 7037222 w 8168385"/>
                <a:gd name="connsiteY3" fmla="*/ 168250 h 740881"/>
                <a:gd name="connsiteX4" fmla="*/ 6715353 w 8168385"/>
                <a:gd name="connsiteY4" fmla="*/ 87782 h 740881"/>
                <a:gd name="connsiteX5" fmla="*/ 6437376 w 8168385"/>
                <a:gd name="connsiteY5" fmla="*/ 51206 h 740881"/>
                <a:gd name="connsiteX6" fmla="*/ 6232550 w 8168385"/>
                <a:gd name="connsiteY6" fmla="*/ 21946 h 740881"/>
                <a:gd name="connsiteX7" fmla="*/ 5881420 w 8168385"/>
                <a:gd name="connsiteY7" fmla="*/ 0 h 740881"/>
                <a:gd name="connsiteX8" fmla="*/ 0 w 8168385"/>
                <a:gd name="connsiteY8" fmla="*/ 43891 h 740881"/>
                <a:gd name="connsiteX9" fmla="*/ 7315 w 8168385"/>
                <a:gd name="connsiteY9" fmla="*/ 226771 h 740881"/>
                <a:gd name="connsiteX10" fmla="*/ 6013094 w 8168385"/>
                <a:gd name="connsiteY10" fmla="*/ 168250 h 740881"/>
                <a:gd name="connsiteX11" fmla="*/ 6232550 w 8168385"/>
                <a:gd name="connsiteY11" fmla="*/ 190195 h 740881"/>
                <a:gd name="connsiteX12" fmla="*/ 6561734 w 8168385"/>
                <a:gd name="connsiteY12" fmla="*/ 234086 h 740881"/>
                <a:gd name="connsiteX13" fmla="*/ 6785987 w 8168385"/>
                <a:gd name="connsiteY13" fmla="*/ 273179 h 740881"/>
                <a:gd name="connsiteX14" fmla="*/ 7015276 w 8168385"/>
                <a:gd name="connsiteY14" fmla="*/ 336499 h 740881"/>
                <a:gd name="connsiteX15" fmla="*/ 7307884 w 8168385"/>
                <a:gd name="connsiteY15" fmla="*/ 460858 h 740881"/>
                <a:gd name="connsiteX16" fmla="*/ 7866298 w 8168385"/>
                <a:gd name="connsiteY16" fmla="*/ 685230 h 740881"/>
                <a:gd name="connsiteX17" fmla="*/ 7992170 w 8168385"/>
                <a:gd name="connsiteY17" fmla="*/ 740881 h 740881"/>
                <a:gd name="connsiteX18" fmla="*/ 8021608 w 8168385"/>
                <a:gd name="connsiteY18" fmla="*/ 714313 h 740881"/>
                <a:gd name="connsiteX19" fmla="*/ 8077553 w 8168385"/>
                <a:gd name="connsiteY19" fmla="*/ 706939 h 740881"/>
                <a:gd name="connsiteX20" fmla="*/ 8097218 w 8168385"/>
                <a:gd name="connsiteY20" fmla="*/ 670304 h 740881"/>
                <a:gd name="connsiteX21" fmla="*/ 8168385 w 8168385"/>
                <a:gd name="connsiteY21" fmla="*/ 648299 h 740881"/>
                <a:gd name="connsiteX22" fmla="*/ 8075980 w 8168385"/>
                <a:gd name="connsiteY22" fmla="*/ 599846 h 740881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437376 w 8168385"/>
                <a:gd name="connsiteY5" fmla="*/ 56455 h 746130"/>
                <a:gd name="connsiteX6" fmla="*/ 6052389 w 8168385"/>
                <a:gd name="connsiteY6" fmla="*/ 0 h 746130"/>
                <a:gd name="connsiteX7" fmla="*/ 5881420 w 8168385"/>
                <a:gd name="connsiteY7" fmla="*/ 5249 h 746130"/>
                <a:gd name="connsiteX8" fmla="*/ 0 w 8168385"/>
                <a:gd name="connsiteY8" fmla="*/ 49140 h 746130"/>
                <a:gd name="connsiteX9" fmla="*/ 7315 w 8168385"/>
                <a:gd name="connsiteY9" fmla="*/ 232020 h 746130"/>
                <a:gd name="connsiteX10" fmla="*/ 6013094 w 8168385"/>
                <a:gd name="connsiteY10" fmla="*/ 173499 h 746130"/>
                <a:gd name="connsiteX11" fmla="*/ 6232550 w 8168385"/>
                <a:gd name="connsiteY11" fmla="*/ 195444 h 746130"/>
                <a:gd name="connsiteX12" fmla="*/ 6561734 w 8168385"/>
                <a:gd name="connsiteY12" fmla="*/ 239335 h 746130"/>
                <a:gd name="connsiteX13" fmla="*/ 6785987 w 8168385"/>
                <a:gd name="connsiteY13" fmla="*/ 278428 h 746130"/>
                <a:gd name="connsiteX14" fmla="*/ 7015276 w 8168385"/>
                <a:gd name="connsiteY14" fmla="*/ 341748 h 746130"/>
                <a:gd name="connsiteX15" fmla="*/ 7307884 w 8168385"/>
                <a:gd name="connsiteY15" fmla="*/ 466107 h 746130"/>
                <a:gd name="connsiteX16" fmla="*/ 7866298 w 8168385"/>
                <a:gd name="connsiteY16" fmla="*/ 690479 h 746130"/>
                <a:gd name="connsiteX17" fmla="*/ 7992170 w 8168385"/>
                <a:gd name="connsiteY17" fmla="*/ 746130 h 746130"/>
                <a:gd name="connsiteX18" fmla="*/ 8021608 w 8168385"/>
                <a:gd name="connsiteY18" fmla="*/ 719562 h 746130"/>
                <a:gd name="connsiteX19" fmla="*/ 8077553 w 8168385"/>
                <a:gd name="connsiteY19" fmla="*/ 712188 h 746130"/>
                <a:gd name="connsiteX20" fmla="*/ 8097218 w 8168385"/>
                <a:gd name="connsiteY20" fmla="*/ 675553 h 746130"/>
                <a:gd name="connsiteX21" fmla="*/ 8168385 w 8168385"/>
                <a:gd name="connsiteY21" fmla="*/ 653548 h 746130"/>
                <a:gd name="connsiteX22" fmla="*/ 8075980 w 8168385"/>
                <a:gd name="connsiteY22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372790 w 8168385"/>
                <a:gd name="connsiteY5" fmla="*/ 46258 h 746130"/>
                <a:gd name="connsiteX6" fmla="*/ 6052389 w 8168385"/>
                <a:gd name="connsiteY6" fmla="*/ 0 h 746130"/>
                <a:gd name="connsiteX7" fmla="*/ 5881420 w 8168385"/>
                <a:gd name="connsiteY7" fmla="*/ 5249 h 746130"/>
                <a:gd name="connsiteX8" fmla="*/ 0 w 8168385"/>
                <a:gd name="connsiteY8" fmla="*/ 49140 h 746130"/>
                <a:gd name="connsiteX9" fmla="*/ 7315 w 8168385"/>
                <a:gd name="connsiteY9" fmla="*/ 232020 h 746130"/>
                <a:gd name="connsiteX10" fmla="*/ 6013094 w 8168385"/>
                <a:gd name="connsiteY10" fmla="*/ 173499 h 746130"/>
                <a:gd name="connsiteX11" fmla="*/ 6232550 w 8168385"/>
                <a:gd name="connsiteY11" fmla="*/ 195444 h 746130"/>
                <a:gd name="connsiteX12" fmla="*/ 6561734 w 8168385"/>
                <a:gd name="connsiteY12" fmla="*/ 239335 h 746130"/>
                <a:gd name="connsiteX13" fmla="*/ 6785987 w 8168385"/>
                <a:gd name="connsiteY13" fmla="*/ 278428 h 746130"/>
                <a:gd name="connsiteX14" fmla="*/ 7015276 w 8168385"/>
                <a:gd name="connsiteY14" fmla="*/ 341748 h 746130"/>
                <a:gd name="connsiteX15" fmla="*/ 7307884 w 8168385"/>
                <a:gd name="connsiteY15" fmla="*/ 466107 h 746130"/>
                <a:gd name="connsiteX16" fmla="*/ 7866298 w 8168385"/>
                <a:gd name="connsiteY16" fmla="*/ 690479 h 746130"/>
                <a:gd name="connsiteX17" fmla="*/ 7992170 w 8168385"/>
                <a:gd name="connsiteY17" fmla="*/ 746130 h 746130"/>
                <a:gd name="connsiteX18" fmla="*/ 8021608 w 8168385"/>
                <a:gd name="connsiteY18" fmla="*/ 719562 h 746130"/>
                <a:gd name="connsiteX19" fmla="*/ 8077553 w 8168385"/>
                <a:gd name="connsiteY19" fmla="*/ 712188 h 746130"/>
                <a:gd name="connsiteX20" fmla="*/ 8097218 w 8168385"/>
                <a:gd name="connsiteY20" fmla="*/ 675553 h 746130"/>
                <a:gd name="connsiteX21" fmla="*/ 8168385 w 8168385"/>
                <a:gd name="connsiteY21" fmla="*/ 653548 h 746130"/>
                <a:gd name="connsiteX22" fmla="*/ 8075980 w 8168385"/>
                <a:gd name="connsiteY22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372790 w 8168385"/>
                <a:gd name="connsiteY5" fmla="*/ 46258 h 746130"/>
                <a:gd name="connsiteX6" fmla="*/ 6239212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464569 w 8168385"/>
                <a:gd name="connsiteY5" fmla="*/ 56455 h 746130"/>
                <a:gd name="connsiteX6" fmla="*/ 6239212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464569 w 8168385"/>
                <a:gd name="connsiteY5" fmla="*/ 56455 h 746130"/>
                <a:gd name="connsiteX6" fmla="*/ 6269805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515558 w 8168385"/>
                <a:gd name="connsiteY5" fmla="*/ 59854 h 746130"/>
                <a:gd name="connsiteX6" fmla="*/ 6269805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85987 w 8168385"/>
                <a:gd name="connsiteY14" fmla="*/ 278428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75980 w 8168385"/>
                <a:gd name="connsiteY0" fmla="*/ 605095 h 746130"/>
                <a:gd name="connsiteX1" fmla="*/ 7739481 w 8168385"/>
                <a:gd name="connsiteY1" fmla="*/ 451476 h 746130"/>
                <a:gd name="connsiteX2" fmla="*/ 7256678 w 8168385"/>
                <a:gd name="connsiteY2" fmla="*/ 253966 h 746130"/>
                <a:gd name="connsiteX3" fmla="*/ 7037222 w 8168385"/>
                <a:gd name="connsiteY3" fmla="*/ 173499 h 746130"/>
                <a:gd name="connsiteX4" fmla="*/ 6715353 w 8168385"/>
                <a:gd name="connsiteY4" fmla="*/ 93031 h 746130"/>
                <a:gd name="connsiteX5" fmla="*/ 6515558 w 8168385"/>
                <a:gd name="connsiteY5" fmla="*/ 59854 h 746130"/>
                <a:gd name="connsiteX6" fmla="*/ 6269805 w 8168385"/>
                <a:gd name="connsiteY6" fmla="*/ 23470 h 746130"/>
                <a:gd name="connsiteX7" fmla="*/ 6052389 w 8168385"/>
                <a:gd name="connsiteY7" fmla="*/ 0 h 746130"/>
                <a:gd name="connsiteX8" fmla="*/ 5881420 w 8168385"/>
                <a:gd name="connsiteY8" fmla="*/ 5249 h 746130"/>
                <a:gd name="connsiteX9" fmla="*/ 0 w 8168385"/>
                <a:gd name="connsiteY9" fmla="*/ 49140 h 746130"/>
                <a:gd name="connsiteX10" fmla="*/ 7315 w 8168385"/>
                <a:gd name="connsiteY10" fmla="*/ 232020 h 746130"/>
                <a:gd name="connsiteX11" fmla="*/ 6013094 w 8168385"/>
                <a:gd name="connsiteY11" fmla="*/ 173499 h 746130"/>
                <a:gd name="connsiteX12" fmla="*/ 6232550 w 8168385"/>
                <a:gd name="connsiteY12" fmla="*/ 195444 h 746130"/>
                <a:gd name="connsiteX13" fmla="*/ 6561734 w 8168385"/>
                <a:gd name="connsiteY13" fmla="*/ 239335 h 746130"/>
                <a:gd name="connsiteX14" fmla="*/ 6792785 w 8168385"/>
                <a:gd name="connsiteY14" fmla="*/ 285226 h 746130"/>
                <a:gd name="connsiteX15" fmla="*/ 7015276 w 8168385"/>
                <a:gd name="connsiteY15" fmla="*/ 341748 h 746130"/>
                <a:gd name="connsiteX16" fmla="*/ 7307884 w 8168385"/>
                <a:gd name="connsiteY16" fmla="*/ 466107 h 746130"/>
                <a:gd name="connsiteX17" fmla="*/ 7866298 w 8168385"/>
                <a:gd name="connsiteY17" fmla="*/ 690479 h 746130"/>
                <a:gd name="connsiteX18" fmla="*/ 7992170 w 8168385"/>
                <a:gd name="connsiteY18" fmla="*/ 746130 h 746130"/>
                <a:gd name="connsiteX19" fmla="*/ 8021608 w 8168385"/>
                <a:gd name="connsiteY19" fmla="*/ 719562 h 746130"/>
                <a:gd name="connsiteX20" fmla="*/ 8077553 w 8168385"/>
                <a:gd name="connsiteY20" fmla="*/ 712188 h 746130"/>
                <a:gd name="connsiteX21" fmla="*/ 8097218 w 8168385"/>
                <a:gd name="connsiteY21" fmla="*/ 675553 h 746130"/>
                <a:gd name="connsiteX22" fmla="*/ 8168385 w 8168385"/>
                <a:gd name="connsiteY22" fmla="*/ 653548 h 746130"/>
                <a:gd name="connsiteX23" fmla="*/ 8075980 w 8168385"/>
                <a:gd name="connsiteY23" fmla="*/ 605095 h 746130"/>
                <a:gd name="connsiteX0" fmla="*/ 8090144 w 8182549"/>
                <a:gd name="connsiteY0" fmla="*/ 605095 h 746130"/>
                <a:gd name="connsiteX1" fmla="*/ 7753645 w 8182549"/>
                <a:gd name="connsiteY1" fmla="*/ 451476 h 746130"/>
                <a:gd name="connsiteX2" fmla="*/ 7270842 w 8182549"/>
                <a:gd name="connsiteY2" fmla="*/ 253966 h 746130"/>
                <a:gd name="connsiteX3" fmla="*/ 7051386 w 8182549"/>
                <a:gd name="connsiteY3" fmla="*/ 173499 h 746130"/>
                <a:gd name="connsiteX4" fmla="*/ 6729517 w 8182549"/>
                <a:gd name="connsiteY4" fmla="*/ 93031 h 746130"/>
                <a:gd name="connsiteX5" fmla="*/ 6529722 w 8182549"/>
                <a:gd name="connsiteY5" fmla="*/ 59854 h 746130"/>
                <a:gd name="connsiteX6" fmla="*/ 6283969 w 8182549"/>
                <a:gd name="connsiteY6" fmla="*/ 23470 h 746130"/>
                <a:gd name="connsiteX7" fmla="*/ 6066553 w 8182549"/>
                <a:gd name="connsiteY7" fmla="*/ 0 h 746130"/>
                <a:gd name="connsiteX8" fmla="*/ 5895584 w 8182549"/>
                <a:gd name="connsiteY8" fmla="*/ 5249 h 746130"/>
                <a:gd name="connsiteX9" fmla="*/ 14164 w 8182549"/>
                <a:gd name="connsiteY9" fmla="*/ 49140 h 746130"/>
                <a:gd name="connsiteX10" fmla="*/ 0 w 8182549"/>
                <a:gd name="connsiteY10" fmla="*/ 228951 h 746130"/>
                <a:gd name="connsiteX11" fmla="*/ 6027258 w 8182549"/>
                <a:gd name="connsiteY11" fmla="*/ 173499 h 746130"/>
                <a:gd name="connsiteX12" fmla="*/ 6246714 w 8182549"/>
                <a:gd name="connsiteY12" fmla="*/ 195444 h 746130"/>
                <a:gd name="connsiteX13" fmla="*/ 6575898 w 8182549"/>
                <a:gd name="connsiteY13" fmla="*/ 239335 h 746130"/>
                <a:gd name="connsiteX14" fmla="*/ 6806949 w 8182549"/>
                <a:gd name="connsiteY14" fmla="*/ 285226 h 746130"/>
                <a:gd name="connsiteX15" fmla="*/ 7029440 w 8182549"/>
                <a:gd name="connsiteY15" fmla="*/ 341748 h 746130"/>
                <a:gd name="connsiteX16" fmla="*/ 7322048 w 8182549"/>
                <a:gd name="connsiteY16" fmla="*/ 466107 h 746130"/>
                <a:gd name="connsiteX17" fmla="*/ 7880462 w 8182549"/>
                <a:gd name="connsiteY17" fmla="*/ 690479 h 746130"/>
                <a:gd name="connsiteX18" fmla="*/ 8006334 w 8182549"/>
                <a:gd name="connsiteY18" fmla="*/ 746130 h 746130"/>
                <a:gd name="connsiteX19" fmla="*/ 8035772 w 8182549"/>
                <a:gd name="connsiteY19" fmla="*/ 719562 h 746130"/>
                <a:gd name="connsiteX20" fmla="*/ 8091717 w 8182549"/>
                <a:gd name="connsiteY20" fmla="*/ 712188 h 746130"/>
                <a:gd name="connsiteX21" fmla="*/ 8111382 w 8182549"/>
                <a:gd name="connsiteY21" fmla="*/ 675553 h 746130"/>
                <a:gd name="connsiteX22" fmla="*/ 8182549 w 8182549"/>
                <a:gd name="connsiteY22" fmla="*/ 653548 h 746130"/>
                <a:gd name="connsiteX23" fmla="*/ 8090144 w 8182549"/>
                <a:gd name="connsiteY23" fmla="*/ 605095 h 746130"/>
                <a:gd name="connsiteX0" fmla="*/ 8090144 w 8182549"/>
                <a:gd name="connsiteY0" fmla="*/ 605095 h 746130"/>
                <a:gd name="connsiteX1" fmla="*/ 7753645 w 8182549"/>
                <a:gd name="connsiteY1" fmla="*/ 451476 h 746130"/>
                <a:gd name="connsiteX2" fmla="*/ 7270842 w 8182549"/>
                <a:gd name="connsiteY2" fmla="*/ 253966 h 746130"/>
                <a:gd name="connsiteX3" fmla="*/ 7051386 w 8182549"/>
                <a:gd name="connsiteY3" fmla="*/ 173499 h 746130"/>
                <a:gd name="connsiteX4" fmla="*/ 6729517 w 8182549"/>
                <a:gd name="connsiteY4" fmla="*/ 93031 h 746130"/>
                <a:gd name="connsiteX5" fmla="*/ 6529722 w 8182549"/>
                <a:gd name="connsiteY5" fmla="*/ 59854 h 746130"/>
                <a:gd name="connsiteX6" fmla="*/ 6283969 w 8182549"/>
                <a:gd name="connsiteY6" fmla="*/ 23470 h 746130"/>
                <a:gd name="connsiteX7" fmla="*/ 6066553 w 8182549"/>
                <a:gd name="connsiteY7" fmla="*/ 0 h 746130"/>
                <a:gd name="connsiteX8" fmla="*/ 5895584 w 8182549"/>
                <a:gd name="connsiteY8" fmla="*/ 5249 h 746130"/>
                <a:gd name="connsiteX9" fmla="*/ 1890 w 8182549"/>
                <a:gd name="connsiteY9" fmla="*/ 49140 h 746130"/>
                <a:gd name="connsiteX10" fmla="*/ 0 w 8182549"/>
                <a:gd name="connsiteY10" fmla="*/ 228951 h 746130"/>
                <a:gd name="connsiteX11" fmla="*/ 6027258 w 8182549"/>
                <a:gd name="connsiteY11" fmla="*/ 173499 h 746130"/>
                <a:gd name="connsiteX12" fmla="*/ 6246714 w 8182549"/>
                <a:gd name="connsiteY12" fmla="*/ 195444 h 746130"/>
                <a:gd name="connsiteX13" fmla="*/ 6575898 w 8182549"/>
                <a:gd name="connsiteY13" fmla="*/ 239335 h 746130"/>
                <a:gd name="connsiteX14" fmla="*/ 6806949 w 8182549"/>
                <a:gd name="connsiteY14" fmla="*/ 285226 h 746130"/>
                <a:gd name="connsiteX15" fmla="*/ 7029440 w 8182549"/>
                <a:gd name="connsiteY15" fmla="*/ 341748 h 746130"/>
                <a:gd name="connsiteX16" fmla="*/ 7322048 w 8182549"/>
                <a:gd name="connsiteY16" fmla="*/ 466107 h 746130"/>
                <a:gd name="connsiteX17" fmla="*/ 7880462 w 8182549"/>
                <a:gd name="connsiteY17" fmla="*/ 690479 h 746130"/>
                <a:gd name="connsiteX18" fmla="*/ 8006334 w 8182549"/>
                <a:gd name="connsiteY18" fmla="*/ 746130 h 746130"/>
                <a:gd name="connsiteX19" fmla="*/ 8035772 w 8182549"/>
                <a:gd name="connsiteY19" fmla="*/ 719562 h 746130"/>
                <a:gd name="connsiteX20" fmla="*/ 8091717 w 8182549"/>
                <a:gd name="connsiteY20" fmla="*/ 712188 h 746130"/>
                <a:gd name="connsiteX21" fmla="*/ 8111382 w 8182549"/>
                <a:gd name="connsiteY21" fmla="*/ 675553 h 746130"/>
                <a:gd name="connsiteX22" fmla="*/ 8182549 w 8182549"/>
                <a:gd name="connsiteY22" fmla="*/ 653548 h 746130"/>
                <a:gd name="connsiteX23" fmla="*/ 8090144 w 8182549"/>
                <a:gd name="connsiteY23" fmla="*/ 605095 h 746130"/>
                <a:gd name="connsiteX0" fmla="*/ 8090144 w 8182549"/>
                <a:gd name="connsiteY0" fmla="*/ 599846 h 740881"/>
                <a:gd name="connsiteX1" fmla="*/ 7753645 w 8182549"/>
                <a:gd name="connsiteY1" fmla="*/ 446227 h 740881"/>
                <a:gd name="connsiteX2" fmla="*/ 7270842 w 8182549"/>
                <a:gd name="connsiteY2" fmla="*/ 248717 h 740881"/>
                <a:gd name="connsiteX3" fmla="*/ 7051386 w 8182549"/>
                <a:gd name="connsiteY3" fmla="*/ 168250 h 740881"/>
                <a:gd name="connsiteX4" fmla="*/ 6729517 w 8182549"/>
                <a:gd name="connsiteY4" fmla="*/ 87782 h 740881"/>
                <a:gd name="connsiteX5" fmla="*/ 6529722 w 8182549"/>
                <a:gd name="connsiteY5" fmla="*/ 54605 h 740881"/>
                <a:gd name="connsiteX6" fmla="*/ 6283969 w 8182549"/>
                <a:gd name="connsiteY6" fmla="*/ 18221 h 740881"/>
                <a:gd name="connsiteX7" fmla="*/ 6054279 w 8182549"/>
                <a:gd name="connsiteY7" fmla="*/ 46915 h 740881"/>
                <a:gd name="connsiteX8" fmla="*/ 5895584 w 8182549"/>
                <a:gd name="connsiteY8" fmla="*/ 0 h 740881"/>
                <a:gd name="connsiteX9" fmla="*/ 1890 w 8182549"/>
                <a:gd name="connsiteY9" fmla="*/ 43891 h 740881"/>
                <a:gd name="connsiteX10" fmla="*/ 0 w 8182549"/>
                <a:gd name="connsiteY10" fmla="*/ 223702 h 740881"/>
                <a:gd name="connsiteX11" fmla="*/ 6027258 w 8182549"/>
                <a:gd name="connsiteY11" fmla="*/ 168250 h 740881"/>
                <a:gd name="connsiteX12" fmla="*/ 6246714 w 8182549"/>
                <a:gd name="connsiteY12" fmla="*/ 190195 h 740881"/>
                <a:gd name="connsiteX13" fmla="*/ 6575898 w 8182549"/>
                <a:gd name="connsiteY13" fmla="*/ 234086 h 740881"/>
                <a:gd name="connsiteX14" fmla="*/ 6806949 w 8182549"/>
                <a:gd name="connsiteY14" fmla="*/ 279977 h 740881"/>
                <a:gd name="connsiteX15" fmla="*/ 7029440 w 8182549"/>
                <a:gd name="connsiteY15" fmla="*/ 336499 h 740881"/>
                <a:gd name="connsiteX16" fmla="*/ 7322048 w 8182549"/>
                <a:gd name="connsiteY16" fmla="*/ 460858 h 740881"/>
                <a:gd name="connsiteX17" fmla="*/ 7880462 w 8182549"/>
                <a:gd name="connsiteY17" fmla="*/ 685230 h 740881"/>
                <a:gd name="connsiteX18" fmla="*/ 8006334 w 8182549"/>
                <a:gd name="connsiteY18" fmla="*/ 740881 h 740881"/>
                <a:gd name="connsiteX19" fmla="*/ 8035772 w 8182549"/>
                <a:gd name="connsiteY19" fmla="*/ 714313 h 740881"/>
                <a:gd name="connsiteX20" fmla="*/ 8091717 w 8182549"/>
                <a:gd name="connsiteY20" fmla="*/ 706939 h 740881"/>
                <a:gd name="connsiteX21" fmla="*/ 8111382 w 8182549"/>
                <a:gd name="connsiteY21" fmla="*/ 670304 h 740881"/>
                <a:gd name="connsiteX22" fmla="*/ 8182549 w 8182549"/>
                <a:gd name="connsiteY22" fmla="*/ 648299 h 740881"/>
                <a:gd name="connsiteX23" fmla="*/ 8090144 w 8182549"/>
                <a:gd name="connsiteY23" fmla="*/ 599846 h 740881"/>
                <a:gd name="connsiteX0" fmla="*/ 8090144 w 8182549"/>
                <a:gd name="connsiteY0" fmla="*/ 599846 h 740881"/>
                <a:gd name="connsiteX1" fmla="*/ 7753645 w 8182549"/>
                <a:gd name="connsiteY1" fmla="*/ 446227 h 740881"/>
                <a:gd name="connsiteX2" fmla="*/ 7270842 w 8182549"/>
                <a:gd name="connsiteY2" fmla="*/ 248717 h 740881"/>
                <a:gd name="connsiteX3" fmla="*/ 7051386 w 8182549"/>
                <a:gd name="connsiteY3" fmla="*/ 168250 h 740881"/>
                <a:gd name="connsiteX4" fmla="*/ 6729517 w 8182549"/>
                <a:gd name="connsiteY4" fmla="*/ 87782 h 740881"/>
                <a:gd name="connsiteX5" fmla="*/ 6529722 w 8182549"/>
                <a:gd name="connsiteY5" fmla="*/ 54605 h 740881"/>
                <a:gd name="connsiteX6" fmla="*/ 6054279 w 8182549"/>
                <a:gd name="connsiteY6" fmla="*/ 46915 h 740881"/>
                <a:gd name="connsiteX7" fmla="*/ 5895584 w 8182549"/>
                <a:gd name="connsiteY7" fmla="*/ 0 h 740881"/>
                <a:gd name="connsiteX8" fmla="*/ 1890 w 8182549"/>
                <a:gd name="connsiteY8" fmla="*/ 43891 h 740881"/>
                <a:gd name="connsiteX9" fmla="*/ 0 w 8182549"/>
                <a:gd name="connsiteY9" fmla="*/ 223702 h 740881"/>
                <a:gd name="connsiteX10" fmla="*/ 6027258 w 8182549"/>
                <a:gd name="connsiteY10" fmla="*/ 168250 h 740881"/>
                <a:gd name="connsiteX11" fmla="*/ 6246714 w 8182549"/>
                <a:gd name="connsiteY11" fmla="*/ 190195 h 740881"/>
                <a:gd name="connsiteX12" fmla="*/ 6575898 w 8182549"/>
                <a:gd name="connsiteY12" fmla="*/ 234086 h 740881"/>
                <a:gd name="connsiteX13" fmla="*/ 6806949 w 8182549"/>
                <a:gd name="connsiteY13" fmla="*/ 279977 h 740881"/>
                <a:gd name="connsiteX14" fmla="*/ 7029440 w 8182549"/>
                <a:gd name="connsiteY14" fmla="*/ 336499 h 740881"/>
                <a:gd name="connsiteX15" fmla="*/ 7322048 w 8182549"/>
                <a:gd name="connsiteY15" fmla="*/ 460858 h 740881"/>
                <a:gd name="connsiteX16" fmla="*/ 7880462 w 8182549"/>
                <a:gd name="connsiteY16" fmla="*/ 685230 h 740881"/>
                <a:gd name="connsiteX17" fmla="*/ 8006334 w 8182549"/>
                <a:gd name="connsiteY17" fmla="*/ 740881 h 740881"/>
                <a:gd name="connsiteX18" fmla="*/ 8035772 w 8182549"/>
                <a:gd name="connsiteY18" fmla="*/ 714313 h 740881"/>
                <a:gd name="connsiteX19" fmla="*/ 8091717 w 8182549"/>
                <a:gd name="connsiteY19" fmla="*/ 706939 h 740881"/>
                <a:gd name="connsiteX20" fmla="*/ 8111382 w 8182549"/>
                <a:gd name="connsiteY20" fmla="*/ 670304 h 740881"/>
                <a:gd name="connsiteX21" fmla="*/ 8182549 w 8182549"/>
                <a:gd name="connsiteY21" fmla="*/ 648299 h 740881"/>
                <a:gd name="connsiteX22" fmla="*/ 8090144 w 8182549"/>
                <a:gd name="connsiteY22" fmla="*/ 599846 h 740881"/>
                <a:gd name="connsiteX0" fmla="*/ 8090144 w 8182549"/>
                <a:gd name="connsiteY0" fmla="*/ 599846 h 740881"/>
                <a:gd name="connsiteX1" fmla="*/ 7753645 w 8182549"/>
                <a:gd name="connsiteY1" fmla="*/ 446227 h 740881"/>
                <a:gd name="connsiteX2" fmla="*/ 7270842 w 8182549"/>
                <a:gd name="connsiteY2" fmla="*/ 248717 h 740881"/>
                <a:gd name="connsiteX3" fmla="*/ 7051386 w 8182549"/>
                <a:gd name="connsiteY3" fmla="*/ 168250 h 740881"/>
                <a:gd name="connsiteX4" fmla="*/ 6729517 w 8182549"/>
                <a:gd name="connsiteY4" fmla="*/ 87782 h 740881"/>
                <a:gd name="connsiteX5" fmla="*/ 6529722 w 8182549"/>
                <a:gd name="connsiteY5" fmla="*/ 54605 h 740881"/>
                <a:gd name="connsiteX6" fmla="*/ 5895584 w 8182549"/>
                <a:gd name="connsiteY6" fmla="*/ 0 h 740881"/>
                <a:gd name="connsiteX7" fmla="*/ 1890 w 8182549"/>
                <a:gd name="connsiteY7" fmla="*/ 43891 h 740881"/>
                <a:gd name="connsiteX8" fmla="*/ 0 w 8182549"/>
                <a:gd name="connsiteY8" fmla="*/ 223702 h 740881"/>
                <a:gd name="connsiteX9" fmla="*/ 6027258 w 8182549"/>
                <a:gd name="connsiteY9" fmla="*/ 168250 h 740881"/>
                <a:gd name="connsiteX10" fmla="*/ 6246714 w 8182549"/>
                <a:gd name="connsiteY10" fmla="*/ 190195 h 740881"/>
                <a:gd name="connsiteX11" fmla="*/ 6575898 w 8182549"/>
                <a:gd name="connsiteY11" fmla="*/ 234086 h 740881"/>
                <a:gd name="connsiteX12" fmla="*/ 6806949 w 8182549"/>
                <a:gd name="connsiteY12" fmla="*/ 279977 h 740881"/>
                <a:gd name="connsiteX13" fmla="*/ 7029440 w 8182549"/>
                <a:gd name="connsiteY13" fmla="*/ 336499 h 740881"/>
                <a:gd name="connsiteX14" fmla="*/ 7322048 w 8182549"/>
                <a:gd name="connsiteY14" fmla="*/ 460858 h 740881"/>
                <a:gd name="connsiteX15" fmla="*/ 7880462 w 8182549"/>
                <a:gd name="connsiteY15" fmla="*/ 685230 h 740881"/>
                <a:gd name="connsiteX16" fmla="*/ 8006334 w 8182549"/>
                <a:gd name="connsiteY16" fmla="*/ 740881 h 740881"/>
                <a:gd name="connsiteX17" fmla="*/ 8035772 w 8182549"/>
                <a:gd name="connsiteY17" fmla="*/ 714313 h 740881"/>
                <a:gd name="connsiteX18" fmla="*/ 8091717 w 8182549"/>
                <a:gd name="connsiteY18" fmla="*/ 706939 h 740881"/>
                <a:gd name="connsiteX19" fmla="*/ 8111382 w 8182549"/>
                <a:gd name="connsiteY19" fmla="*/ 670304 h 740881"/>
                <a:gd name="connsiteX20" fmla="*/ 8182549 w 8182549"/>
                <a:gd name="connsiteY20" fmla="*/ 648299 h 740881"/>
                <a:gd name="connsiteX21" fmla="*/ 8090144 w 8182549"/>
                <a:gd name="connsiteY21" fmla="*/ 599846 h 740881"/>
                <a:gd name="connsiteX0" fmla="*/ 8090144 w 8182549"/>
                <a:gd name="connsiteY0" fmla="*/ 599846 h 740881"/>
                <a:gd name="connsiteX1" fmla="*/ 7753645 w 8182549"/>
                <a:gd name="connsiteY1" fmla="*/ 446227 h 740881"/>
                <a:gd name="connsiteX2" fmla="*/ 7270842 w 8182549"/>
                <a:gd name="connsiteY2" fmla="*/ 248717 h 740881"/>
                <a:gd name="connsiteX3" fmla="*/ 7051386 w 8182549"/>
                <a:gd name="connsiteY3" fmla="*/ 168250 h 740881"/>
                <a:gd name="connsiteX4" fmla="*/ 6729517 w 8182549"/>
                <a:gd name="connsiteY4" fmla="*/ 87782 h 740881"/>
                <a:gd name="connsiteX5" fmla="*/ 6529722 w 8182549"/>
                <a:gd name="connsiteY5" fmla="*/ 54605 h 740881"/>
                <a:gd name="connsiteX6" fmla="*/ 5895584 w 8182549"/>
                <a:gd name="connsiteY6" fmla="*/ 0 h 740881"/>
                <a:gd name="connsiteX7" fmla="*/ 1890 w 8182549"/>
                <a:gd name="connsiteY7" fmla="*/ 43891 h 740881"/>
                <a:gd name="connsiteX8" fmla="*/ 0 w 8182549"/>
                <a:gd name="connsiteY8" fmla="*/ 223702 h 740881"/>
                <a:gd name="connsiteX9" fmla="*/ 6027258 w 8182549"/>
                <a:gd name="connsiteY9" fmla="*/ 226551 h 740881"/>
                <a:gd name="connsiteX10" fmla="*/ 6246714 w 8182549"/>
                <a:gd name="connsiteY10" fmla="*/ 190195 h 740881"/>
                <a:gd name="connsiteX11" fmla="*/ 6575898 w 8182549"/>
                <a:gd name="connsiteY11" fmla="*/ 234086 h 740881"/>
                <a:gd name="connsiteX12" fmla="*/ 6806949 w 8182549"/>
                <a:gd name="connsiteY12" fmla="*/ 279977 h 740881"/>
                <a:gd name="connsiteX13" fmla="*/ 7029440 w 8182549"/>
                <a:gd name="connsiteY13" fmla="*/ 336499 h 740881"/>
                <a:gd name="connsiteX14" fmla="*/ 7322048 w 8182549"/>
                <a:gd name="connsiteY14" fmla="*/ 460858 h 740881"/>
                <a:gd name="connsiteX15" fmla="*/ 7880462 w 8182549"/>
                <a:gd name="connsiteY15" fmla="*/ 685230 h 740881"/>
                <a:gd name="connsiteX16" fmla="*/ 8006334 w 8182549"/>
                <a:gd name="connsiteY16" fmla="*/ 740881 h 740881"/>
                <a:gd name="connsiteX17" fmla="*/ 8035772 w 8182549"/>
                <a:gd name="connsiteY17" fmla="*/ 714313 h 740881"/>
                <a:gd name="connsiteX18" fmla="*/ 8091717 w 8182549"/>
                <a:gd name="connsiteY18" fmla="*/ 706939 h 740881"/>
                <a:gd name="connsiteX19" fmla="*/ 8111382 w 8182549"/>
                <a:gd name="connsiteY19" fmla="*/ 670304 h 740881"/>
                <a:gd name="connsiteX20" fmla="*/ 8182549 w 8182549"/>
                <a:gd name="connsiteY20" fmla="*/ 648299 h 740881"/>
                <a:gd name="connsiteX21" fmla="*/ 8090144 w 8182549"/>
                <a:gd name="connsiteY21" fmla="*/ 599846 h 740881"/>
                <a:gd name="connsiteX0" fmla="*/ 8090144 w 8182549"/>
                <a:gd name="connsiteY0" fmla="*/ 599846 h 740881"/>
                <a:gd name="connsiteX1" fmla="*/ 7753645 w 8182549"/>
                <a:gd name="connsiteY1" fmla="*/ 446227 h 740881"/>
                <a:gd name="connsiteX2" fmla="*/ 7270842 w 8182549"/>
                <a:gd name="connsiteY2" fmla="*/ 248717 h 740881"/>
                <a:gd name="connsiteX3" fmla="*/ 7051386 w 8182549"/>
                <a:gd name="connsiteY3" fmla="*/ 168250 h 740881"/>
                <a:gd name="connsiteX4" fmla="*/ 6729517 w 8182549"/>
                <a:gd name="connsiteY4" fmla="*/ 87782 h 740881"/>
                <a:gd name="connsiteX5" fmla="*/ 6529722 w 8182549"/>
                <a:gd name="connsiteY5" fmla="*/ 54605 h 740881"/>
                <a:gd name="connsiteX6" fmla="*/ 5895584 w 8182549"/>
                <a:gd name="connsiteY6" fmla="*/ 0 h 740881"/>
                <a:gd name="connsiteX7" fmla="*/ 1890 w 8182549"/>
                <a:gd name="connsiteY7" fmla="*/ 43891 h 740881"/>
                <a:gd name="connsiteX8" fmla="*/ 0 w 8182549"/>
                <a:gd name="connsiteY8" fmla="*/ 223702 h 740881"/>
                <a:gd name="connsiteX9" fmla="*/ 6005779 w 8182549"/>
                <a:gd name="connsiteY9" fmla="*/ 174387 h 740881"/>
                <a:gd name="connsiteX10" fmla="*/ 6246714 w 8182549"/>
                <a:gd name="connsiteY10" fmla="*/ 190195 h 740881"/>
                <a:gd name="connsiteX11" fmla="*/ 6575898 w 8182549"/>
                <a:gd name="connsiteY11" fmla="*/ 234086 h 740881"/>
                <a:gd name="connsiteX12" fmla="*/ 6806949 w 8182549"/>
                <a:gd name="connsiteY12" fmla="*/ 279977 h 740881"/>
                <a:gd name="connsiteX13" fmla="*/ 7029440 w 8182549"/>
                <a:gd name="connsiteY13" fmla="*/ 336499 h 740881"/>
                <a:gd name="connsiteX14" fmla="*/ 7322048 w 8182549"/>
                <a:gd name="connsiteY14" fmla="*/ 460858 h 740881"/>
                <a:gd name="connsiteX15" fmla="*/ 7880462 w 8182549"/>
                <a:gd name="connsiteY15" fmla="*/ 685230 h 740881"/>
                <a:gd name="connsiteX16" fmla="*/ 8006334 w 8182549"/>
                <a:gd name="connsiteY16" fmla="*/ 740881 h 740881"/>
                <a:gd name="connsiteX17" fmla="*/ 8035772 w 8182549"/>
                <a:gd name="connsiteY17" fmla="*/ 714313 h 740881"/>
                <a:gd name="connsiteX18" fmla="*/ 8091717 w 8182549"/>
                <a:gd name="connsiteY18" fmla="*/ 706939 h 740881"/>
                <a:gd name="connsiteX19" fmla="*/ 8111382 w 8182549"/>
                <a:gd name="connsiteY19" fmla="*/ 670304 h 740881"/>
                <a:gd name="connsiteX20" fmla="*/ 8182549 w 8182549"/>
                <a:gd name="connsiteY20" fmla="*/ 648299 h 740881"/>
                <a:gd name="connsiteX21" fmla="*/ 8090144 w 8182549"/>
                <a:gd name="connsiteY21" fmla="*/ 599846 h 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182549" h="740881">
                  <a:moveTo>
                    <a:pt x="8090144" y="599846"/>
                  </a:moveTo>
                  <a:lnTo>
                    <a:pt x="7753645" y="446227"/>
                  </a:lnTo>
                  <a:lnTo>
                    <a:pt x="7270842" y="248717"/>
                  </a:lnTo>
                  <a:lnTo>
                    <a:pt x="7051386" y="168250"/>
                  </a:lnTo>
                  <a:lnTo>
                    <a:pt x="6729517" y="87782"/>
                  </a:lnTo>
                  <a:lnTo>
                    <a:pt x="6529722" y="54605"/>
                  </a:lnTo>
                  <a:lnTo>
                    <a:pt x="5895584" y="0"/>
                  </a:lnTo>
                  <a:lnTo>
                    <a:pt x="1890" y="43891"/>
                  </a:lnTo>
                  <a:lnTo>
                    <a:pt x="0" y="223702"/>
                  </a:lnTo>
                  <a:lnTo>
                    <a:pt x="6005779" y="174387"/>
                  </a:lnTo>
                  <a:lnTo>
                    <a:pt x="6246714" y="190195"/>
                  </a:lnTo>
                  <a:cubicBezTo>
                    <a:pt x="6356442" y="204825"/>
                    <a:pt x="6482526" y="219122"/>
                    <a:pt x="6575898" y="234086"/>
                  </a:cubicBezTo>
                  <a:cubicBezTo>
                    <a:pt x="6669270" y="249050"/>
                    <a:pt x="6732198" y="266946"/>
                    <a:pt x="6806949" y="279977"/>
                  </a:cubicBezTo>
                  <a:lnTo>
                    <a:pt x="7029440" y="336499"/>
                  </a:lnTo>
                  <a:lnTo>
                    <a:pt x="7322048" y="460858"/>
                  </a:lnTo>
                  <a:lnTo>
                    <a:pt x="7880462" y="685230"/>
                  </a:lnTo>
                  <a:lnTo>
                    <a:pt x="8006334" y="740881"/>
                  </a:lnTo>
                  <a:lnTo>
                    <a:pt x="8035772" y="714313"/>
                  </a:lnTo>
                  <a:lnTo>
                    <a:pt x="8091717" y="706939"/>
                  </a:lnTo>
                  <a:lnTo>
                    <a:pt x="8111382" y="670304"/>
                  </a:lnTo>
                  <a:lnTo>
                    <a:pt x="8182549" y="648299"/>
                  </a:lnTo>
                  <a:lnTo>
                    <a:pt x="8090144" y="599846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98EC247-3A16-490B-90AD-48708AABFB96}"/>
                </a:ext>
              </a:extLst>
            </p:cNvPr>
            <p:cNvSpPr/>
            <p:nvPr/>
          </p:nvSpPr>
          <p:spPr>
            <a:xfrm>
              <a:off x="6324600" y="1430338"/>
              <a:ext cx="1082675" cy="171450"/>
            </a:xfrm>
            <a:custGeom>
              <a:avLst/>
              <a:gdLst>
                <a:gd name="connsiteX0" fmla="*/ 0 w 1095439"/>
                <a:gd name="connsiteY0" fmla="*/ 0 h 184107"/>
                <a:gd name="connsiteX1" fmla="*/ 171833 w 1095439"/>
                <a:gd name="connsiteY1" fmla="*/ 24547 h 184107"/>
                <a:gd name="connsiteX2" fmla="*/ 441857 w 1095439"/>
                <a:gd name="connsiteY2" fmla="*/ 39890 h 184107"/>
                <a:gd name="connsiteX3" fmla="*/ 687334 w 1095439"/>
                <a:gd name="connsiteY3" fmla="*/ 79780 h 184107"/>
                <a:gd name="connsiteX4" fmla="*/ 834620 w 1095439"/>
                <a:gd name="connsiteY4" fmla="*/ 116601 h 184107"/>
                <a:gd name="connsiteX5" fmla="*/ 1095439 w 1095439"/>
                <a:gd name="connsiteY5" fmla="*/ 184107 h 184107"/>
                <a:gd name="connsiteX0" fmla="*/ 0 w 1083165"/>
                <a:gd name="connsiteY0" fmla="*/ 0 h 171833"/>
                <a:gd name="connsiteX1" fmla="*/ 159559 w 1083165"/>
                <a:gd name="connsiteY1" fmla="*/ 12273 h 171833"/>
                <a:gd name="connsiteX2" fmla="*/ 429583 w 1083165"/>
                <a:gd name="connsiteY2" fmla="*/ 27616 h 171833"/>
                <a:gd name="connsiteX3" fmla="*/ 675060 w 1083165"/>
                <a:gd name="connsiteY3" fmla="*/ 67506 h 171833"/>
                <a:gd name="connsiteX4" fmla="*/ 822346 w 1083165"/>
                <a:gd name="connsiteY4" fmla="*/ 104327 h 171833"/>
                <a:gd name="connsiteX5" fmla="*/ 1083165 w 1083165"/>
                <a:gd name="connsiteY5" fmla="*/ 171833 h 17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3165" h="171833">
                  <a:moveTo>
                    <a:pt x="0" y="0"/>
                  </a:moveTo>
                  <a:lnTo>
                    <a:pt x="159559" y="12273"/>
                  </a:lnTo>
                  <a:lnTo>
                    <a:pt x="429583" y="27616"/>
                  </a:lnTo>
                  <a:lnTo>
                    <a:pt x="675060" y="67506"/>
                  </a:lnTo>
                  <a:lnTo>
                    <a:pt x="822346" y="104327"/>
                  </a:lnTo>
                  <a:lnTo>
                    <a:pt x="1083165" y="171833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B86039-084A-4CF0-85DC-F57DFAE69915}"/>
                </a:ext>
              </a:extLst>
            </p:cNvPr>
            <p:cNvSpPr/>
            <p:nvPr/>
          </p:nvSpPr>
          <p:spPr>
            <a:xfrm>
              <a:off x="6526213" y="1404938"/>
              <a:ext cx="169862" cy="49212"/>
            </a:xfrm>
            <a:custGeom>
              <a:avLst/>
              <a:gdLst>
                <a:gd name="connsiteX0" fmla="*/ 0 w 168765"/>
                <a:gd name="connsiteY0" fmla="*/ 0 h 49095"/>
                <a:gd name="connsiteX1" fmla="*/ 98190 w 168765"/>
                <a:gd name="connsiteY1" fmla="*/ 33753 h 49095"/>
                <a:gd name="connsiteX2" fmla="*/ 168765 w 168765"/>
                <a:gd name="connsiteY2" fmla="*/ 49095 h 4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765" h="49095">
                  <a:moveTo>
                    <a:pt x="0" y="0"/>
                  </a:moveTo>
                  <a:lnTo>
                    <a:pt x="98190" y="33753"/>
                  </a:lnTo>
                  <a:lnTo>
                    <a:pt x="168765" y="49095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23A55B6-AA6B-4DF5-8EA8-411E650E2C4D}"/>
                </a:ext>
              </a:extLst>
            </p:cNvPr>
            <p:cNvSpPr/>
            <p:nvPr/>
          </p:nvSpPr>
          <p:spPr>
            <a:xfrm>
              <a:off x="6650038" y="1393825"/>
              <a:ext cx="152400" cy="76200"/>
            </a:xfrm>
            <a:custGeom>
              <a:avLst/>
              <a:gdLst>
                <a:gd name="connsiteX0" fmla="*/ 0 w 153423"/>
                <a:gd name="connsiteY0" fmla="*/ 0 h 76712"/>
                <a:gd name="connsiteX1" fmla="*/ 46027 w 153423"/>
                <a:gd name="connsiteY1" fmla="*/ 36822 h 76712"/>
                <a:gd name="connsiteX2" fmla="*/ 153423 w 153423"/>
                <a:gd name="connsiteY2" fmla="*/ 76712 h 7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423" h="76712">
                  <a:moveTo>
                    <a:pt x="0" y="0"/>
                  </a:moveTo>
                  <a:lnTo>
                    <a:pt x="46027" y="36822"/>
                  </a:lnTo>
                  <a:lnTo>
                    <a:pt x="153423" y="76712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5713C33-98EA-4F09-BC63-33AC234FE688}"/>
                </a:ext>
              </a:extLst>
            </p:cNvPr>
            <p:cNvSpPr/>
            <p:nvPr/>
          </p:nvSpPr>
          <p:spPr>
            <a:xfrm>
              <a:off x="6789738" y="1374775"/>
              <a:ext cx="209550" cy="119063"/>
            </a:xfrm>
            <a:custGeom>
              <a:avLst/>
              <a:gdLst>
                <a:gd name="connsiteX0" fmla="*/ 0 w 208655"/>
                <a:gd name="connsiteY0" fmla="*/ 0 h 119670"/>
                <a:gd name="connsiteX1" fmla="*/ 49095 w 208655"/>
                <a:gd name="connsiteY1" fmla="*/ 46027 h 119670"/>
                <a:gd name="connsiteX2" fmla="*/ 125807 w 208655"/>
                <a:gd name="connsiteY2" fmla="*/ 85917 h 119670"/>
                <a:gd name="connsiteX3" fmla="*/ 208655 w 208655"/>
                <a:gd name="connsiteY3" fmla="*/ 119670 h 11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655" h="119670">
                  <a:moveTo>
                    <a:pt x="0" y="0"/>
                  </a:moveTo>
                  <a:lnTo>
                    <a:pt x="49095" y="46027"/>
                  </a:lnTo>
                  <a:lnTo>
                    <a:pt x="125807" y="85917"/>
                  </a:lnTo>
                  <a:lnTo>
                    <a:pt x="208655" y="11967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838E57A-6C21-4A06-A06B-D78B986406F5}"/>
                </a:ext>
              </a:extLst>
            </p:cNvPr>
            <p:cNvSpPr/>
            <p:nvPr/>
          </p:nvSpPr>
          <p:spPr>
            <a:xfrm>
              <a:off x="6959600" y="1349375"/>
              <a:ext cx="227013" cy="196850"/>
            </a:xfrm>
            <a:custGeom>
              <a:avLst/>
              <a:gdLst>
                <a:gd name="connsiteX0" fmla="*/ 0 w 227066"/>
                <a:gd name="connsiteY0" fmla="*/ 0 h 196381"/>
                <a:gd name="connsiteX1" fmla="*/ 39890 w 227066"/>
                <a:gd name="connsiteY1" fmla="*/ 67506 h 196381"/>
                <a:gd name="connsiteX2" fmla="*/ 85917 w 227066"/>
                <a:gd name="connsiteY2" fmla="*/ 125807 h 196381"/>
                <a:gd name="connsiteX3" fmla="*/ 128876 w 227066"/>
                <a:gd name="connsiteY3" fmla="*/ 156491 h 196381"/>
                <a:gd name="connsiteX4" fmla="*/ 227066 w 227066"/>
                <a:gd name="connsiteY4" fmla="*/ 196381 h 19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66" h="196381">
                  <a:moveTo>
                    <a:pt x="0" y="0"/>
                  </a:moveTo>
                  <a:lnTo>
                    <a:pt x="39890" y="67506"/>
                  </a:lnTo>
                  <a:lnTo>
                    <a:pt x="85917" y="125807"/>
                  </a:lnTo>
                  <a:lnTo>
                    <a:pt x="128876" y="156491"/>
                  </a:lnTo>
                  <a:lnTo>
                    <a:pt x="227066" y="196381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3124" name="Group 75">
            <a:extLst>
              <a:ext uri="{FF2B5EF4-FFF2-40B4-BE49-F238E27FC236}">
                <a16:creationId xmlns:a16="http://schemas.microsoft.com/office/drawing/2014/main" id="{BD79CCFB-16A8-4C50-B6C2-2F5F883642B9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847976"/>
            <a:ext cx="8535988" cy="657225"/>
            <a:chOff x="304800" y="3240088"/>
            <a:chExt cx="8535988" cy="657225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97498C-A18B-4ABD-9DEA-BCC7496D0C45}"/>
                </a:ext>
              </a:extLst>
            </p:cNvPr>
            <p:cNvSpPr/>
            <p:nvPr/>
          </p:nvSpPr>
          <p:spPr>
            <a:xfrm>
              <a:off x="304800" y="3471863"/>
              <a:ext cx="7526338" cy="425450"/>
            </a:xfrm>
            <a:custGeom>
              <a:avLst/>
              <a:gdLst>
                <a:gd name="connsiteX0" fmla="*/ 7519916 w 7608626"/>
                <a:gd name="connsiteY0" fmla="*/ 300251 h 470848"/>
                <a:gd name="connsiteX1" fmla="*/ 7335671 w 7608626"/>
                <a:gd name="connsiteY1" fmla="*/ 238836 h 470848"/>
                <a:gd name="connsiteX2" fmla="*/ 7178722 w 7608626"/>
                <a:gd name="connsiteY2" fmla="*/ 170597 h 470848"/>
                <a:gd name="connsiteX3" fmla="*/ 7124131 w 7608626"/>
                <a:gd name="connsiteY3" fmla="*/ 156950 h 470848"/>
                <a:gd name="connsiteX4" fmla="*/ 6796585 w 7608626"/>
                <a:gd name="connsiteY4" fmla="*/ 156950 h 470848"/>
                <a:gd name="connsiteX5" fmla="*/ 5527343 w 7608626"/>
                <a:gd name="connsiteY5" fmla="*/ 177421 h 470848"/>
                <a:gd name="connsiteX6" fmla="*/ 3780429 w 7608626"/>
                <a:gd name="connsiteY6" fmla="*/ 197893 h 470848"/>
                <a:gd name="connsiteX7" fmla="*/ 2115402 w 7608626"/>
                <a:gd name="connsiteY7" fmla="*/ 184245 h 470848"/>
                <a:gd name="connsiteX8" fmla="*/ 1897038 w 7608626"/>
                <a:gd name="connsiteY8" fmla="*/ 156950 h 470848"/>
                <a:gd name="connsiteX9" fmla="*/ 1583140 w 7608626"/>
                <a:gd name="connsiteY9" fmla="*/ 116006 h 470848"/>
                <a:gd name="connsiteX10" fmla="*/ 1317008 w 7608626"/>
                <a:gd name="connsiteY10" fmla="*/ 54591 h 470848"/>
                <a:gd name="connsiteX11" fmla="*/ 1030405 w 7608626"/>
                <a:gd name="connsiteY11" fmla="*/ 27296 h 470848"/>
                <a:gd name="connsiteX12" fmla="*/ 893928 w 7608626"/>
                <a:gd name="connsiteY12" fmla="*/ 13648 h 470848"/>
                <a:gd name="connsiteX13" fmla="*/ 0 w 7608626"/>
                <a:gd name="connsiteY13" fmla="*/ 0 h 470848"/>
                <a:gd name="connsiteX14" fmla="*/ 0 w 7608626"/>
                <a:gd name="connsiteY14" fmla="*/ 177421 h 470848"/>
                <a:gd name="connsiteX15" fmla="*/ 395785 w 7608626"/>
                <a:gd name="connsiteY15" fmla="*/ 184245 h 470848"/>
                <a:gd name="connsiteX16" fmla="*/ 846161 w 7608626"/>
                <a:gd name="connsiteY16" fmla="*/ 170597 h 470848"/>
                <a:gd name="connsiteX17" fmla="*/ 1037229 w 7608626"/>
                <a:gd name="connsiteY17" fmla="*/ 204717 h 470848"/>
                <a:gd name="connsiteX18" fmla="*/ 1467134 w 7608626"/>
                <a:gd name="connsiteY18" fmla="*/ 252484 h 470848"/>
                <a:gd name="connsiteX19" fmla="*/ 1774208 w 7608626"/>
                <a:gd name="connsiteY19" fmla="*/ 320723 h 470848"/>
                <a:gd name="connsiteX20" fmla="*/ 2163170 w 7608626"/>
                <a:gd name="connsiteY20" fmla="*/ 348018 h 470848"/>
                <a:gd name="connsiteX21" fmla="*/ 3937379 w 7608626"/>
                <a:gd name="connsiteY21" fmla="*/ 354842 h 470848"/>
                <a:gd name="connsiteX22" fmla="*/ 6830704 w 7608626"/>
                <a:gd name="connsiteY22" fmla="*/ 341194 h 470848"/>
                <a:gd name="connsiteX23" fmla="*/ 7090011 w 7608626"/>
                <a:gd name="connsiteY23" fmla="*/ 341194 h 470848"/>
                <a:gd name="connsiteX24" fmla="*/ 7219665 w 7608626"/>
                <a:gd name="connsiteY24" fmla="*/ 361666 h 470848"/>
                <a:gd name="connsiteX25" fmla="*/ 7403910 w 7608626"/>
                <a:gd name="connsiteY25" fmla="*/ 429905 h 470848"/>
                <a:gd name="connsiteX26" fmla="*/ 7513092 w 7608626"/>
                <a:gd name="connsiteY26" fmla="*/ 470848 h 470848"/>
                <a:gd name="connsiteX27" fmla="*/ 7513092 w 7608626"/>
                <a:gd name="connsiteY27" fmla="*/ 470848 h 470848"/>
                <a:gd name="connsiteX28" fmla="*/ 7574507 w 7608626"/>
                <a:gd name="connsiteY28" fmla="*/ 409433 h 470848"/>
                <a:gd name="connsiteX29" fmla="*/ 7574507 w 7608626"/>
                <a:gd name="connsiteY29" fmla="*/ 348018 h 470848"/>
                <a:gd name="connsiteX30" fmla="*/ 7608626 w 7608626"/>
                <a:gd name="connsiteY30" fmla="*/ 368490 h 470848"/>
                <a:gd name="connsiteX31" fmla="*/ 7519916 w 7608626"/>
                <a:gd name="connsiteY31" fmla="*/ 300251 h 470848"/>
                <a:gd name="connsiteX0" fmla="*/ 7519916 w 7608626"/>
                <a:gd name="connsiteY0" fmla="*/ 300251 h 470848"/>
                <a:gd name="connsiteX1" fmla="*/ 7335671 w 7608626"/>
                <a:gd name="connsiteY1" fmla="*/ 238836 h 470848"/>
                <a:gd name="connsiteX2" fmla="*/ 7178722 w 7608626"/>
                <a:gd name="connsiteY2" fmla="*/ 170597 h 470848"/>
                <a:gd name="connsiteX3" fmla="*/ 7124131 w 7608626"/>
                <a:gd name="connsiteY3" fmla="*/ 156950 h 470848"/>
                <a:gd name="connsiteX4" fmla="*/ 6796585 w 7608626"/>
                <a:gd name="connsiteY4" fmla="*/ 156950 h 470848"/>
                <a:gd name="connsiteX5" fmla="*/ 5527343 w 7608626"/>
                <a:gd name="connsiteY5" fmla="*/ 177421 h 470848"/>
                <a:gd name="connsiteX6" fmla="*/ 3766141 w 7608626"/>
                <a:gd name="connsiteY6" fmla="*/ 193130 h 470848"/>
                <a:gd name="connsiteX7" fmla="*/ 2115402 w 7608626"/>
                <a:gd name="connsiteY7" fmla="*/ 184245 h 470848"/>
                <a:gd name="connsiteX8" fmla="*/ 1897038 w 7608626"/>
                <a:gd name="connsiteY8" fmla="*/ 156950 h 470848"/>
                <a:gd name="connsiteX9" fmla="*/ 1583140 w 7608626"/>
                <a:gd name="connsiteY9" fmla="*/ 116006 h 470848"/>
                <a:gd name="connsiteX10" fmla="*/ 1317008 w 7608626"/>
                <a:gd name="connsiteY10" fmla="*/ 54591 h 470848"/>
                <a:gd name="connsiteX11" fmla="*/ 1030405 w 7608626"/>
                <a:gd name="connsiteY11" fmla="*/ 27296 h 470848"/>
                <a:gd name="connsiteX12" fmla="*/ 893928 w 7608626"/>
                <a:gd name="connsiteY12" fmla="*/ 13648 h 470848"/>
                <a:gd name="connsiteX13" fmla="*/ 0 w 7608626"/>
                <a:gd name="connsiteY13" fmla="*/ 0 h 470848"/>
                <a:gd name="connsiteX14" fmla="*/ 0 w 7608626"/>
                <a:gd name="connsiteY14" fmla="*/ 177421 h 470848"/>
                <a:gd name="connsiteX15" fmla="*/ 395785 w 7608626"/>
                <a:gd name="connsiteY15" fmla="*/ 184245 h 470848"/>
                <a:gd name="connsiteX16" fmla="*/ 846161 w 7608626"/>
                <a:gd name="connsiteY16" fmla="*/ 170597 h 470848"/>
                <a:gd name="connsiteX17" fmla="*/ 1037229 w 7608626"/>
                <a:gd name="connsiteY17" fmla="*/ 204717 h 470848"/>
                <a:gd name="connsiteX18" fmla="*/ 1467134 w 7608626"/>
                <a:gd name="connsiteY18" fmla="*/ 252484 h 470848"/>
                <a:gd name="connsiteX19" fmla="*/ 1774208 w 7608626"/>
                <a:gd name="connsiteY19" fmla="*/ 320723 h 470848"/>
                <a:gd name="connsiteX20" fmla="*/ 2163170 w 7608626"/>
                <a:gd name="connsiteY20" fmla="*/ 348018 h 470848"/>
                <a:gd name="connsiteX21" fmla="*/ 3937379 w 7608626"/>
                <a:gd name="connsiteY21" fmla="*/ 354842 h 470848"/>
                <a:gd name="connsiteX22" fmla="*/ 6830704 w 7608626"/>
                <a:gd name="connsiteY22" fmla="*/ 341194 h 470848"/>
                <a:gd name="connsiteX23" fmla="*/ 7090011 w 7608626"/>
                <a:gd name="connsiteY23" fmla="*/ 341194 h 470848"/>
                <a:gd name="connsiteX24" fmla="*/ 7219665 w 7608626"/>
                <a:gd name="connsiteY24" fmla="*/ 361666 h 470848"/>
                <a:gd name="connsiteX25" fmla="*/ 7403910 w 7608626"/>
                <a:gd name="connsiteY25" fmla="*/ 429905 h 470848"/>
                <a:gd name="connsiteX26" fmla="*/ 7513092 w 7608626"/>
                <a:gd name="connsiteY26" fmla="*/ 470848 h 470848"/>
                <a:gd name="connsiteX27" fmla="*/ 7513092 w 7608626"/>
                <a:gd name="connsiteY27" fmla="*/ 470848 h 470848"/>
                <a:gd name="connsiteX28" fmla="*/ 7574507 w 7608626"/>
                <a:gd name="connsiteY28" fmla="*/ 409433 h 470848"/>
                <a:gd name="connsiteX29" fmla="*/ 7574507 w 7608626"/>
                <a:gd name="connsiteY29" fmla="*/ 348018 h 470848"/>
                <a:gd name="connsiteX30" fmla="*/ 7608626 w 7608626"/>
                <a:gd name="connsiteY30" fmla="*/ 368490 h 470848"/>
                <a:gd name="connsiteX31" fmla="*/ 7519916 w 7608626"/>
                <a:gd name="connsiteY31" fmla="*/ 300251 h 470848"/>
                <a:gd name="connsiteX0" fmla="*/ 7529441 w 7618151"/>
                <a:gd name="connsiteY0" fmla="*/ 300251 h 470848"/>
                <a:gd name="connsiteX1" fmla="*/ 7345196 w 7618151"/>
                <a:gd name="connsiteY1" fmla="*/ 238836 h 470848"/>
                <a:gd name="connsiteX2" fmla="*/ 7188247 w 7618151"/>
                <a:gd name="connsiteY2" fmla="*/ 170597 h 470848"/>
                <a:gd name="connsiteX3" fmla="*/ 7133656 w 7618151"/>
                <a:gd name="connsiteY3" fmla="*/ 156950 h 470848"/>
                <a:gd name="connsiteX4" fmla="*/ 6806110 w 7618151"/>
                <a:gd name="connsiteY4" fmla="*/ 156950 h 470848"/>
                <a:gd name="connsiteX5" fmla="*/ 5536868 w 7618151"/>
                <a:gd name="connsiteY5" fmla="*/ 177421 h 470848"/>
                <a:gd name="connsiteX6" fmla="*/ 3775666 w 7618151"/>
                <a:gd name="connsiteY6" fmla="*/ 193130 h 470848"/>
                <a:gd name="connsiteX7" fmla="*/ 2124927 w 7618151"/>
                <a:gd name="connsiteY7" fmla="*/ 184245 h 470848"/>
                <a:gd name="connsiteX8" fmla="*/ 1906563 w 7618151"/>
                <a:gd name="connsiteY8" fmla="*/ 156950 h 470848"/>
                <a:gd name="connsiteX9" fmla="*/ 1592665 w 7618151"/>
                <a:gd name="connsiteY9" fmla="*/ 116006 h 470848"/>
                <a:gd name="connsiteX10" fmla="*/ 1326533 w 7618151"/>
                <a:gd name="connsiteY10" fmla="*/ 54591 h 470848"/>
                <a:gd name="connsiteX11" fmla="*/ 1039930 w 7618151"/>
                <a:gd name="connsiteY11" fmla="*/ 27296 h 470848"/>
                <a:gd name="connsiteX12" fmla="*/ 903453 w 7618151"/>
                <a:gd name="connsiteY12" fmla="*/ 13648 h 470848"/>
                <a:gd name="connsiteX13" fmla="*/ 9525 w 7618151"/>
                <a:gd name="connsiteY13" fmla="*/ 0 h 470848"/>
                <a:gd name="connsiteX14" fmla="*/ 0 w 7618151"/>
                <a:gd name="connsiteY14" fmla="*/ 175039 h 470848"/>
                <a:gd name="connsiteX15" fmla="*/ 405310 w 7618151"/>
                <a:gd name="connsiteY15" fmla="*/ 184245 h 470848"/>
                <a:gd name="connsiteX16" fmla="*/ 855686 w 7618151"/>
                <a:gd name="connsiteY16" fmla="*/ 170597 h 470848"/>
                <a:gd name="connsiteX17" fmla="*/ 1046754 w 7618151"/>
                <a:gd name="connsiteY17" fmla="*/ 204717 h 470848"/>
                <a:gd name="connsiteX18" fmla="*/ 1476659 w 7618151"/>
                <a:gd name="connsiteY18" fmla="*/ 252484 h 470848"/>
                <a:gd name="connsiteX19" fmla="*/ 1783733 w 7618151"/>
                <a:gd name="connsiteY19" fmla="*/ 320723 h 470848"/>
                <a:gd name="connsiteX20" fmla="*/ 2172695 w 7618151"/>
                <a:gd name="connsiteY20" fmla="*/ 348018 h 470848"/>
                <a:gd name="connsiteX21" fmla="*/ 3946904 w 7618151"/>
                <a:gd name="connsiteY21" fmla="*/ 354842 h 470848"/>
                <a:gd name="connsiteX22" fmla="*/ 6840229 w 7618151"/>
                <a:gd name="connsiteY22" fmla="*/ 341194 h 470848"/>
                <a:gd name="connsiteX23" fmla="*/ 7099536 w 7618151"/>
                <a:gd name="connsiteY23" fmla="*/ 341194 h 470848"/>
                <a:gd name="connsiteX24" fmla="*/ 7229190 w 7618151"/>
                <a:gd name="connsiteY24" fmla="*/ 361666 h 470848"/>
                <a:gd name="connsiteX25" fmla="*/ 7413435 w 7618151"/>
                <a:gd name="connsiteY25" fmla="*/ 429905 h 470848"/>
                <a:gd name="connsiteX26" fmla="*/ 7522617 w 7618151"/>
                <a:gd name="connsiteY26" fmla="*/ 470848 h 470848"/>
                <a:gd name="connsiteX27" fmla="*/ 7522617 w 7618151"/>
                <a:gd name="connsiteY27" fmla="*/ 470848 h 470848"/>
                <a:gd name="connsiteX28" fmla="*/ 7584032 w 7618151"/>
                <a:gd name="connsiteY28" fmla="*/ 409433 h 470848"/>
                <a:gd name="connsiteX29" fmla="*/ 7584032 w 7618151"/>
                <a:gd name="connsiteY29" fmla="*/ 348018 h 470848"/>
                <a:gd name="connsiteX30" fmla="*/ 7618151 w 7618151"/>
                <a:gd name="connsiteY30" fmla="*/ 368490 h 470848"/>
                <a:gd name="connsiteX31" fmla="*/ 7529441 w 7618151"/>
                <a:gd name="connsiteY31" fmla="*/ 300251 h 470848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55686 w 7618151"/>
                <a:gd name="connsiteY16" fmla="*/ 165835 h 466086"/>
                <a:gd name="connsiteX17" fmla="*/ 1046754 w 7618151"/>
                <a:gd name="connsiteY17" fmla="*/ 199955 h 466086"/>
                <a:gd name="connsiteX18" fmla="*/ 1476659 w 7618151"/>
                <a:gd name="connsiteY18" fmla="*/ 247722 h 466086"/>
                <a:gd name="connsiteX19" fmla="*/ 1783733 w 7618151"/>
                <a:gd name="connsiteY19" fmla="*/ 315961 h 466086"/>
                <a:gd name="connsiteX20" fmla="*/ 2172695 w 7618151"/>
                <a:gd name="connsiteY20" fmla="*/ 343256 h 466086"/>
                <a:gd name="connsiteX21" fmla="*/ 3946904 w 7618151"/>
                <a:gd name="connsiteY21" fmla="*/ 350080 h 466086"/>
                <a:gd name="connsiteX22" fmla="*/ 6840229 w 7618151"/>
                <a:gd name="connsiteY22" fmla="*/ 336432 h 466086"/>
                <a:gd name="connsiteX23" fmla="*/ 7099536 w 7618151"/>
                <a:gd name="connsiteY23" fmla="*/ 336432 h 466086"/>
                <a:gd name="connsiteX24" fmla="*/ 7229190 w 7618151"/>
                <a:gd name="connsiteY24" fmla="*/ 356904 h 466086"/>
                <a:gd name="connsiteX25" fmla="*/ 7413435 w 7618151"/>
                <a:gd name="connsiteY25" fmla="*/ 425143 h 466086"/>
                <a:gd name="connsiteX26" fmla="*/ 7522617 w 7618151"/>
                <a:gd name="connsiteY26" fmla="*/ 466086 h 466086"/>
                <a:gd name="connsiteX27" fmla="*/ 7522617 w 7618151"/>
                <a:gd name="connsiteY27" fmla="*/ 466086 h 466086"/>
                <a:gd name="connsiteX28" fmla="*/ 7584032 w 7618151"/>
                <a:gd name="connsiteY28" fmla="*/ 404671 h 466086"/>
                <a:gd name="connsiteX29" fmla="*/ 7584032 w 7618151"/>
                <a:gd name="connsiteY29" fmla="*/ 343256 h 466086"/>
                <a:gd name="connsiteX30" fmla="*/ 7618151 w 7618151"/>
                <a:gd name="connsiteY30" fmla="*/ 363728 h 466086"/>
                <a:gd name="connsiteX31" fmla="*/ 7529441 w 7618151"/>
                <a:gd name="connsiteY31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76659 w 7618151"/>
                <a:gd name="connsiteY18" fmla="*/ 247722 h 466086"/>
                <a:gd name="connsiteX19" fmla="*/ 1783733 w 7618151"/>
                <a:gd name="connsiteY19" fmla="*/ 315961 h 466086"/>
                <a:gd name="connsiteX20" fmla="*/ 2172695 w 7618151"/>
                <a:gd name="connsiteY20" fmla="*/ 343256 h 466086"/>
                <a:gd name="connsiteX21" fmla="*/ 3946904 w 7618151"/>
                <a:gd name="connsiteY21" fmla="*/ 350080 h 466086"/>
                <a:gd name="connsiteX22" fmla="*/ 6840229 w 7618151"/>
                <a:gd name="connsiteY22" fmla="*/ 336432 h 466086"/>
                <a:gd name="connsiteX23" fmla="*/ 7099536 w 7618151"/>
                <a:gd name="connsiteY23" fmla="*/ 336432 h 466086"/>
                <a:gd name="connsiteX24" fmla="*/ 7229190 w 7618151"/>
                <a:gd name="connsiteY24" fmla="*/ 356904 h 466086"/>
                <a:gd name="connsiteX25" fmla="*/ 7413435 w 7618151"/>
                <a:gd name="connsiteY25" fmla="*/ 425143 h 466086"/>
                <a:gd name="connsiteX26" fmla="*/ 7522617 w 7618151"/>
                <a:gd name="connsiteY26" fmla="*/ 466086 h 466086"/>
                <a:gd name="connsiteX27" fmla="*/ 7522617 w 7618151"/>
                <a:gd name="connsiteY27" fmla="*/ 466086 h 466086"/>
                <a:gd name="connsiteX28" fmla="*/ 7584032 w 7618151"/>
                <a:gd name="connsiteY28" fmla="*/ 404671 h 466086"/>
                <a:gd name="connsiteX29" fmla="*/ 7584032 w 7618151"/>
                <a:gd name="connsiteY29" fmla="*/ 343256 h 466086"/>
                <a:gd name="connsiteX30" fmla="*/ 7618151 w 7618151"/>
                <a:gd name="connsiteY30" fmla="*/ 363728 h 466086"/>
                <a:gd name="connsiteX31" fmla="*/ 7529441 w 7618151"/>
                <a:gd name="connsiteY31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783733 w 7618151"/>
                <a:gd name="connsiteY19" fmla="*/ 315961 h 466086"/>
                <a:gd name="connsiteX20" fmla="*/ 2172695 w 7618151"/>
                <a:gd name="connsiteY20" fmla="*/ 343256 h 466086"/>
                <a:gd name="connsiteX21" fmla="*/ 3946904 w 7618151"/>
                <a:gd name="connsiteY21" fmla="*/ 350080 h 466086"/>
                <a:gd name="connsiteX22" fmla="*/ 6840229 w 7618151"/>
                <a:gd name="connsiteY22" fmla="*/ 336432 h 466086"/>
                <a:gd name="connsiteX23" fmla="*/ 7099536 w 7618151"/>
                <a:gd name="connsiteY23" fmla="*/ 336432 h 466086"/>
                <a:gd name="connsiteX24" fmla="*/ 7229190 w 7618151"/>
                <a:gd name="connsiteY24" fmla="*/ 356904 h 466086"/>
                <a:gd name="connsiteX25" fmla="*/ 7413435 w 7618151"/>
                <a:gd name="connsiteY25" fmla="*/ 425143 h 466086"/>
                <a:gd name="connsiteX26" fmla="*/ 7522617 w 7618151"/>
                <a:gd name="connsiteY26" fmla="*/ 466086 h 466086"/>
                <a:gd name="connsiteX27" fmla="*/ 7522617 w 7618151"/>
                <a:gd name="connsiteY27" fmla="*/ 466086 h 466086"/>
                <a:gd name="connsiteX28" fmla="*/ 7584032 w 7618151"/>
                <a:gd name="connsiteY28" fmla="*/ 404671 h 466086"/>
                <a:gd name="connsiteX29" fmla="*/ 7584032 w 7618151"/>
                <a:gd name="connsiteY29" fmla="*/ 343256 h 466086"/>
                <a:gd name="connsiteX30" fmla="*/ 7618151 w 7618151"/>
                <a:gd name="connsiteY30" fmla="*/ 363728 h 466086"/>
                <a:gd name="connsiteX31" fmla="*/ 7529441 w 7618151"/>
                <a:gd name="connsiteY31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881365 w 7618151"/>
                <a:gd name="connsiteY19" fmla="*/ 344536 h 466086"/>
                <a:gd name="connsiteX20" fmla="*/ 2172695 w 7618151"/>
                <a:gd name="connsiteY20" fmla="*/ 343256 h 466086"/>
                <a:gd name="connsiteX21" fmla="*/ 3946904 w 7618151"/>
                <a:gd name="connsiteY21" fmla="*/ 350080 h 466086"/>
                <a:gd name="connsiteX22" fmla="*/ 6840229 w 7618151"/>
                <a:gd name="connsiteY22" fmla="*/ 336432 h 466086"/>
                <a:gd name="connsiteX23" fmla="*/ 7099536 w 7618151"/>
                <a:gd name="connsiteY23" fmla="*/ 336432 h 466086"/>
                <a:gd name="connsiteX24" fmla="*/ 7229190 w 7618151"/>
                <a:gd name="connsiteY24" fmla="*/ 356904 h 466086"/>
                <a:gd name="connsiteX25" fmla="*/ 7413435 w 7618151"/>
                <a:gd name="connsiteY25" fmla="*/ 425143 h 466086"/>
                <a:gd name="connsiteX26" fmla="*/ 7522617 w 7618151"/>
                <a:gd name="connsiteY26" fmla="*/ 466086 h 466086"/>
                <a:gd name="connsiteX27" fmla="*/ 7522617 w 7618151"/>
                <a:gd name="connsiteY27" fmla="*/ 466086 h 466086"/>
                <a:gd name="connsiteX28" fmla="*/ 7584032 w 7618151"/>
                <a:gd name="connsiteY28" fmla="*/ 404671 h 466086"/>
                <a:gd name="connsiteX29" fmla="*/ 7584032 w 7618151"/>
                <a:gd name="connsiteY29" fmla="*/ 343256 h 466086"/>
                <a:gd name="connsiteX30" fmla="*/ 7618151 w 7618151"/>
                <a:gd name="connsiteY30" fmla="*/ 363728 h 466086"/>
                <a:gd name="connsiteX31" fmla="*/ 7529441 w 7618151"/>
                <a:gd name="connsiteY31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881365 w 7618151"/>
                <a:gd name="connsiteY19" fmla="*/ 344536 h 466086"/>
                <a:gd name="connsiteX20" fmla="*/ 2172695 w 7618151"/>
                <a:gd name="connsiteY20" fmla="*/ 350399 h 466086"/>
                <a:gd name="connsiteX21" fmla="*/ 3946904 w 7618151"/>
                <a:gd name="connsiteY21" fmla="*/ 350080 h 466086"/>
                <a:gd name="connsiteX22" fmla="*/ 6840229 w 7618151"/>
                <a:gd name="connsiteY22" fmla="*/ 336432 h 466086"/>
                <a:gd name="connsiteX23" fmla="*/ 7099536 w 7618151"/>
                <a:gd name="connsiteY23" fmla="*/ 336432 h 466086"/>
                <a:gd name="connsiteX24" fmla="*/ 7229190 w 7618151"/>
                <a:gd name="connsiteY24" fmla="*/ 356904 h 466086"/>
                <a:gd name="connsiteX25" fmla="*/ 7413435 w 7618151"/>
                <a:gd name="connsiteY25" fmla="*/ 425143 h 466086"/>
                <a:gd name="connsiteX26" fmla="*/ 7522617 w 7618151"/>
                <a:gd name="connsiteY26" fmla="*/ 466086 h 466086"/>
                <a:gd name="connsiteX27" fmla="*/ 7522617 w 7618151"/>
                <a:gd name="connsiteY27" fmla="*/ 466086 h 466086"/>
                <a:gd name="connsiteX28" fmla="*/ 7584032 w 7618151"/>
                <a:gd name="connsiteY28" fmla="*/ 404671 h 466086"/>
                <a:gd name="connsiteX29" fmla="*/ 7584032 w 7618151"/>
                <a:gd name="connsiteY29" fmla="*/ 343256 h 466086"/>
                <a:gd name="connsiteX30" fmla="*/ 7618151 w 7618151"/>
                <a:gd name="connsiteY30" fmla="*/ 363728 h 466086"/>
                <a:gd name="connsiteX31" fmla="*/ 7529441 w 7618151"/>
                <a:gd name="connsiteY31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679208 w 7618151"/>
                <a:gd name="connsiteY19" fmla="*/ 295845 h 466086"/>
                <a:gd name="connsiteX20" fmla="*/ 1881365 w 7618151"/>
                <a:gd name="connsiteY20" fmla="*/ 344536 h 466086"/>
                <a:gd name="connsiteX21" fmla="*/ 2172695 w 7618151"/>
                <a:gd name="connsiteY21" fmla="*/ 350399 h 466086"/>
                <a:gd name="connsiteX22" fmla="*/ 3946904 w 7618151"/>
                <a:gd name="connsiteY22" fmla="*/ 350080 h 466086"/>
                <a:gd name="connsiteX23" fmla="*/ 6840229 w 7618151"/>
                <a:gd name="connsiteY23" fmla="*/ 336432 h 466086"/>
                <a:gd name="connsiteX24" fmla="*/ 7099536 w 7618151"/>
                <a:gd name="connsiteY24" fmla="*/ 336432 h 466086"/>
                <a:gd name="connsiteX25" fmla="*/ 7229190 w 7618151"/>
                <a:gd name="connsiteY25" fmla="*/ 356904 h 466086"/>
                <a:gd name="connsiteX26" fmla="*/ 7413435 w 7618151"/>
                <a:gd name="connsiteY26" fmla="*/ 425143 h 466086"/>
                <a:gd name="connsiteX27" fmla="*/ 7522617 w 7618151"/>
                <a:gd name="connsiteY27" fmla="*/ 466086 h 466086"/>
                <a:gd name="connsiteX28" fmla="*/ 7522617 w 7618151"/>
                <a:gd name="connsiteY28" fmla="*/ 466086 h 466086"/>
                <a:gd name="connsiteX29" fmla="*/ 7584032 w 7618151"/>
                <a:gd name="connsiteY29" fmla="*/ 404671 h 466086"/>
                <a:gd name="connsiteX30" fmla="*/ 7584032 w 7618151"/>
                <a:gd name="connsiteY30" fmla="*/ 343256 h 466086"/>
                <a:gd name="connsiteX31" fmla="*/ 7618151 w 7618151"/>
                <a:gd name="connsiteY31" fmla="*/ 363728 h 466086"/>
                <a:gd name="connsiteX32" fmla="*/ 7529441 w 7618151"/>
                <a:gd name="connsiteY32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679208 w 7618151"/>
                <a:gd name="connsiteY19" fmla="*/ 295845 h 466086"/>
                <a:gd name="connsiteX20" fmla="*/ 1893271 w 7618151"/>
                <a:gd name="connsiteY20" fmla="*/ 339773 h 466086"/>
                <a:gd name="connsiteX21" fmla="*/ 2172695 w 7618151"/>
                <a:gd name="connsiteY21" fmla="*/ 350399 h 466086"/>
                <a:gd name="connsiteX22" fmla="*/ 3946904 w 7618151"/>
                <a:gd name="connsiteY22" fmla="*/ 350080 h 466086"/>
                <a:gd name="connsiteX23" fmla="*/ 6840229 w 7618151"/>
                <a:gd name="connsiteY23" fmla="*/ 336432 h 466086"/>
                <a:gd name="connsiteX24" fmla="*/ 7099536 w 7618151"/>
                <a:gd name="connsiteY24" fmla="*/ 336432 h 466086"/>
                <a:gd name="connsiteX25" fmla="*/ 7229190 w 7618151"/>
                <a:gd name="connsiteY25" fmla="*/ 356904 h 466086"/>
                <a:gd name="connsiteX26" fmla="*/ 7413435 w 7618151"/>
                <a:gd name="connsiteY26" fmla="*/ 425143 h 466086"/>
                <a:gd name="connsiteX27" fmla="*/ 7522617 w 7618151"/>
                <a:gd name="connsiteY27" fmla="*/ 466086 h 466086"/>
                <a:gd name="connsiteX28" fmla="*/ 7522617 w 7618151"/>
                <a:gd name="connsiteY28" fmla="*/ 466086 h 466086"/>
                <a:gd name="connsiteX29" fmla="*/ 7584032 w 7618151"/>
                <a:gd name="connsiteY29" fmla="*/ 404671 h 466086"/>
                <a:gd name="connsiteX30" fmla="*/ 7584032 w 7618151"/>
                <a:gd name="connsiteY30" fmla="*/ 343256 h 466086"/>
                <a:gd name="connsiteX31" fmla="*/ 7618151 w 7618151"/>
                <a:gd name="connsiteY31" fmla="*/ 363728 h 466086"/>
                <a:gd name="connsiteX32" fmla="*/ 7529441 w 7618151"/>
                <a:gd name="connsiteY32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06563 w 7618151"/>
                <a:gd name="connsiteY8" fmla="*/ 152188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679208 w 7618151"/>
                <a:gd name="connsiteY19" fmla="*/ 295845 h 466086"/>
                <a:gd name="connsiteX20" fmla="*/ 1893271 w 7618151"/>
                <a:gd name="connsiteY20" fmla="*/ 339773 h 466086"/>
                <a:gd name="connsiteX21" fmla="*/ 2012583 w 7618151"/>
                <a:gd name="connsiteY21" fmla="*/ 345851 h 466086"/>
                <a:gd name="connsiteX22" fmla="*/ 2172695 w 7618151"/>
                <a:gd name="connsiteY22" fmla="*/ 350399 h 466086"/>
                <a:gd name="connsiteX23" fmla="*/ 3946904 w 7618151"/>
                <a:gd name="connsiteY23" fmla="*/ 350080 h 466086"/>
                <a:gd name="connsiteX24" fmla="*/ 6840229 w 7618151"/>
                <a:gd name="connsiteY24" fmla="*/ 336432 h 466086"/>
                <a:gd name="connsiteX25" fmla="*/ 7099536 w 7618151"/>
                <a:gd name="connsiteY25" fmla="*/ 336432 h 466086"/>
                <a:gd name="connsiteX26" fmla="*/ 7229190 w 7618151"/>
                <a:gd name="connsiteY26" fmla="*/ 356904 h 466086"/>
                <a:gd name="connsiteX27" fmla="*/ 7413435 w 7618151"/>
                <a:gd name="connsiteY27" fmla="*/ 425143 h 466086"/>
                <a:gd name="connsiteX28" fmla="*/ 7522617 w 7618151"/>
                <a:gd name="connsiteY28" fmla="*/ 466086 h 466086"/>
                <a:gd name="connsiteX29" fmla="*/ 7522617 w 7618151"/>
                <a:gd name="connsiteY29" fmla="*/ 466086 h 466086"/>
                <a:gd name="connsiteX30" fmla="*/ 7584032 w 7618151"/>
                <a:gd name="connsiteY30" fmla="*/ 404671 h 466086"/>
                <a:gd name="connsiteX31" fmla="*/ 7584032 w 7618151"/>
                <a:gd name="connsiteY31" fmla="*/ 343256 h 466086"/>
                <a:gd name="connsiteX32" fmla="*/ 7618151 w 7618151"/>
                <a:gd name="connsiteY32" fmla="*/ 363728 h 466086"/>
                <a:gd name="connsiteX33" fmla="*/ 7529441 w 7618151"/>
                <a:gd name="connsiteY33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25613 w 7618151"/>
                <a:gd name="connsiteY8" fmla="*/ 166475 h 466086"/>
                <a:gd name="connsiteX9" fmla="*/ 1592665 w 7618151"/>
                <a:gd name="connsiteY9" fmla="*/ 111244 h 466086"/>
                <a:gd name="connsiteX10" fmla="*/ 1326533 w 7618151"/>
                <a:gd name="connsiteY10" fmla="*/ 49829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679208 w 7618151"/>
                <a:gd name="connsiteY19" fmla="*/ 295845 h 466086"/>
                <a:gd name="connsiteX20" fmla="*/ 1893271 w 7618151"/>
                <a:gd name="connsiteY20" fmla="*/ 339773 h 466086"/>
                <a:gd name="connsiteX21" fmla="*/ 2012583 w 7618151"/>
                <a:gd name="connsiteY21" fmla="*/ 345851 h 466086"/>
                <a:gd name="connsiteX22" fmla="*/ 2172695 w 7618151"/>
                <a:gd name="connsiteY22" fmla="*/ 350399 h 466086"/>
                <a:gd name="connsiteX23" fmla="*/ 3946904 w 7618151"/>
                <a:gd name="connsiteY23" fmla="*/ 350080 h 466086"/>
                <a:gd name="connsiteX24" fmla="*/ 6840229 w 7618151"/>
                <a:gd name="connsiteY24" fmla="*/ 336432 h 466086"/>
                <a:gd name="connsiteX25" fmla="*/ 7099536 w 7618151"/>
                <a:gd name="connsiteY25" fmla="*/ 336432 h 466086"/>
                <a:gd name="connsiteX26" fmla="*/ 7229190 w 7618151"/>
                <a:gd name="connsiteY26" fmla="*/ 356904 h 466086"/>
                <a:gd name="connsiteX27" fmla="*/ 7413435 w 7618151"/>
                <a:gd name="connsiteY27" fmla="*/ 425143 h 466086"/>
                <a:gd name="connsiteX28" fmla="*/ 7522617 w 7618151"/>
                <a:gd name="connsiteY28" fmla="*/ 466086 h 466086"/>
                <a:gd name="connsiteX29" fmla="*/ 7522617 w 7618151"/>
                <a:gd name="connsiteY29" fmla="*/ 466086 h 466086"/>
                <a:gd name="connsiteX30" fmla="*/ 7584032 w 7618151"/>
                <a:gd name="connsiteY30" fmla="*/ 404671 h 466086"/>
                <a:gd name="connsiteX31" fmla="*/ 7584032 w 7618151"/>
                <a:gd name="connsiteY31" fmla="*/ 343256 h 466086"/>
                <a:gd name="connsiteX32" fmla="*/ 7618151 w 7618151"/>
                <a:gd name="connsiteY32" fmla="*/ 363728 h 466086"/>
                <a:gd name="connsiteX33" fmla="*/ 7529441 w 7618151"/>
                <a:gd name="connsiteY33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25613 w 7618151"/>
                <a:gd name="connsiteY8" fmla="*/ 166475 h 466086"/>
                <a:gd name="connsiteX9" fmla="*/ 1592665 w 7618151"/>
                <a:gd name="connsiteY9" fmla="*/ 111244 h 466086"/>
                <a:gd name="connsiteX10" fmla="*/ 1317008 w 7618151"/>
                <a:gd name="connsiteY10" fmla="*/ 64116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679208 w 7618151"/>
                <a:gd name="connsiteY19" fmla="*/ 295845 h 466086"/>
                <a:gd name="connsiteX20" fmla="*/ 1893271 w 7618151"/>
                <a:gd name="connsiteY20" fmla="*/ 339773 h 466086"/>
                <a:gd name="connsiteX21" fmla="*/ 2012583 w 7618151"/>
                <a:gd name="connsiteY21" fmla="*/ 345851 h 466086"/>
                <a:gd name="connsiteX22" fmla="*/ 2172695 w 7618151"/>
                <a:gd name="connsiteY22" fmla="*/ 350399 h 466086"/>
                <a:gd name="connsiteX23" fmla="*/ 3946904 w 7618151"/>
                <a:gd name="connsiteY23" fmla="*/ 350080 h 466086"/>
                <a:gd name="connsiteX24" fmla="*/ 6840229 w 7618151"/>
                <a:gd name="connsiteY24" fmla="*/ 336432 h 466086"/>
                <a:gd name="connsiteX25" fmla="*/ 7099536 w 7618151"/>
                <a:gd name="connsiteY25" fmla="*/ 336432 h 466086"/>
                <a:gd name="connsiteX26" fmla="*/ 7229190 w 7618151"/>
                <a:gd name="connsiteY26" fmla="*/ 356904 h 466086"/>
                <a:gd name="connsiteX27" fmla="*/ 7413435 w 7618151"/>
                <a:gd name="connsiteY27" fmla="*/ 425143 h 466086"/>
                <a:gd name="connsiteX28" fmla="*/ 7522617 w 7618151"/>
                <a:gd name="connsiteY28" fmla="*/ 466086 h 466086"/>
                <a:gd name="connsiteX29" fmla="*/ 7522617 w 7618151"/>
                <a:gd name="connsiteY29" fmla="*/ 466086 h 466086"/>
                <a:gd name="connsiteX30" fmla="*/ 7584032 w 7618151"/>
                <a:gd name="connsiteY30" fmla="*/ 404671 h 466086"/>
                <a:gd name="connsiteX31" fmla="*/ 7584032 w 7618151"/>
                <a:gd name="connsiteY31" fmla="*/ 343256 h 466086"/>
                <a:gd name="connsiteX32" fmla="*/ 7618151 w 7618151"/>
                <a:gd name="connsiteY32" fmla="*/ 363728 h 466086"/>
                <a:gd name="connsiteX33" fmla="*/ 7529441 w 7618151"/>
                <a:gd name="connsiteY33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25613 w 7618151"/>
                <a:gd name="connsiteY8" fmla="*/ 166475 h 466086"/>
                <a:gd name="connsiteX9" fmla="*/ 1592665 w 7618151"/>
                <a:gd name="connsiteY9" fmla="*/ 111244 h 466086"/>
                <a:gd name="connsiteX10" fmla="*/ 1328914 w 7618151"/>
                <a:gd name="connsiteY10" fmla="*/ 56972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483803 w 7618151"/>
                <a:gd name="connsiteY18" fmla="*/ 262010 h 466086"/>
                <a:gd name="connsiteX19" fmla="*/ 1679208 w 7618151"/>
                <a:gd name="connsiteY19" fmla="*/ 295845 h 466086"/>
                <a:gd name="connsiteX20" fmla="*/ 1893271 w 7618151"/>
                <a:gd name="connsiteY20" fmla="*/ 339773 h 466086"/>
                <a:gd name="connsiteX21" fmla="*/ 2012583 w 7618151"/>
                <a:gd name="connsiteY21" fmla="*/ 345851 h 466086"/>
                <a:gd name="connsiteX22" fmla="*/ 2172695 w 7618151"/>
                <a:gd name="connsiteY22" fmla="*/ 350399 h 466086"/>
                <a:gd name="connsiteX23" fmla="*/ 3946904 w 7618151"/>
                <a:gd name="connsiteY23" fmla="*/ 350080 h 466086"/>
                <a:gd name="connsiteX24" fmla="*/ 6840229 w 7618151"/>
                <a:gd name="connsiteY24" fmla="*/ 336432 h 466086"/>
                <a:gd name="connsiteX25" fmla="*/ 7099536 w 7618151"/>
                <a:gd name="connsiteY25" fmla="*/ 336432 h 466086"/>
                <a:gd name="connsiteX26" fmla="*/ 7229190 w 7618151"/>
                <a:gd name="connsiteY26" fmla="*/ 356904 h 466086"/>
                <a:gd name="connsiteX27" fmla="*/ 7413435 w 7618151"/>
                <a:gd name="connsiteY27" fmla="*/ 425143 h 466086"/>
                <a:gd name="connsiteX28" fmla="*/ 7522617 w 7618151"/>
                <a:gd name="connsiteY28" fmla="*/ 466086 h 466086"/>
                <a:gd name="connsiteX29" fmla="*/ 7522617 w 7618151"/>
                <a:gd name="connsiteY29" fmla="*/ 466086 h 466086"/>
                <a:gd name="connsiteX30" fmla="*/ 7584032 w 7618151"/>
                <a:gd name="connsiteY30" fmla="*/ 404671 h 466086"/>
                <a:gd name="connsiteX31" fmla="*/ 7584032 w 7618151"/>
                <a:gd name="connsiteY31" fmla="*/ 343256 h 466086"/>
                <a:gd name="connsiteX32" fmla="*/ 7618151 w 7618151"/>
                <a:gd name="connsiteY32" fmla="*/ 363728 h 466086"/>
                <a:gd name="connsiteX33" fmla="*/ 7529441 w 7618151"/>
                <a:gd name="connsiteY33" fmla="*/ 295489 h 466086"/>
                <a:gd name="connsiteX0" fmla="*/ 7529441 w 7618151"/>
                <a:gd name="connsiteY0" fmla="*/ 295489 h 466086"/>
                <a:gd name="connsiteX1" fmla="*/ 7345196 w 7618151"/>
                <a:gd name="connsiteY1" fmla="*/ 234074 h 466086"/>
                <a:gd name="connsiteX2" fmla="*/ 7188247 w 7618151"/>
                <a:gd name="connsiteY2" fmla="*/ 165835 h 466086"/>
                <a:gd name="connsiteX3" fmla="*/ 7133656 w 7618151"/>
                <a:gd name="connsiteY3" fmla="*/ 152188 h 466086"/>
                <a:gd name="connsiteX4" fmla="*/ 6806110 w 7618151"/>
                <a:gd name="connsiteY4" fmla="*/ 152188 h 466086"/>
                <a:gd name="connsiteX5" fmla="*/ 5536868 w 7618151"/>
                <a:gd name="connsiteY5" fmla="*/ 172659 h 466086"/>
                <a:gd name="connsiteX6" fmla="*/ 3775666 w 7618151"/>
                <a:gd name="connsiteY6" fmla="*/ 188368 h 466086"/>
                <a:gd name="connsiteX7" fmla="*/ 2124927 w 7618151"/>
                <a:gd name="connsiteY7" fmla="*/ 179483 h 466086"/>
                <a:gd name="connsiteX8" fmla="*/ 1925613 w 7618151"/>
                <a:gd name="connsiteY8" fmla="*/ 166475 h 466086"/>
                <a:gd name="connsiteX9" fmla="*/ 1592665 w 7618151"/>
                <a:gd name="connsiteY9" fmla="*/ 111244 h 466086"/>
                <a:gd name="connsiteX10" fmla="*/ 1328914 w 7618151"/>
                <a:gd name="connsiteY10" fmla="*/ 56972 h 466086"/>
                <a:gd name="connsiteX11" fmla="*/ 1039930 w 7618151"/>
                <a:gd name="connsiteY11" fmla="*/ 22534 h 466086"/>
                <a:gd name="connsiteX12" fmla="*/ 903453 w 7618151"/>
                <a:gd name="connsiteY12" fmla="*/ 8886 h 466086"/>
                <a:gd name="connsiteX13" fmla="*/ 2382 w 7618151"/>
                <a:gd name="connsiteY13" fmla="*/ 0 h 466086"/>
                <a:gd name="connsiteX14" fmla="*/ 0 w 7618151"/>
                <a:gd name="connsiteY14" fmla="*/ 170277 h 466086"/>
                <a:gd name="connsiteX15" fmla="*/ 405310 w 7618151"/>
                <a:gd name="connsiteY15" fmla="*/ 179483 h 466086"/>
                <a:gd name="connsiteX16" fmla="*/ 839017 w 7618151"/>
                <a:gd name="connsiteY16" fmla="*/ 177741 h 466086"/>
                <a:gd name="connsiteX17" fmla="*/ 1046754 w 7618151"/>
                <a:gd name="connsiteY17" fmla="*/ 199955 h 466086"/>
                <a:gd name="connsiteX18" fmla="*/ 1276777 w 7618151"/>
                <a:gd name="connsiteY18" fmla="*/ 224407 h 466086"/>
                <a:gd name="connsiteX19" fmla="*/ 1483803 w 7618151"/>
                <a:gd name="connsiteY19" fmla="*/ 262010 h 466086"/>
                <a:gd name="connsiteX20" fmla="*/ 1679208 w 7618151"/>
                <a:gd name="connsiteY20" fmla="*/ 295845 h 466086"/>
                <a:gd name="connsiteX21" fmla="*/ 1893271 w 7618151"/>
                <a:gd name="connsiteY21" fmla="*/ 339773 h 466086"/>
                <a:gd name="connsiteX22" fmla="*/ 2012583 w 7618151"/>
                <a:gd name="connsiteY22" fmla="*/ 345851 h 466086"/>
                <a:gd name="connsiteX23" fmla="*/ 2172695 w 7618151"/>
                <a:gd name="connsiteY23" fmla="*/ 350399 h 466086"/>
                <a:gd name="connsiteX24" fmla="*/ 3946904 w 7618151"/>
                <a:gd name="connsiteY24" fmla="*/ 350080 h 466086"/>
                <a:gd name="connsiteX25" fmla="*/ 6840229 w 7618151"/>
                <a:gd name="connsiteY25" fmla="*/ 336432 h 466086"/>
                <a:gd name="connsiteX26" fmla="*/ 7099536 w 7618151"/>
                <a:gd name="connsiteY26" fmla="*/ 336432 h 466086"/>
                <a:gd name="connsiteX27" fmla="*/ 7229190 w 7618151"/>
                <a:gd name="connsiteY27" fmla="*/ 356904 h 466086"/>
                <a:gd name="connsiteX28" fmla="*/ 7413435 w 7618151"/>
                <a:gd name="connsiteY28" fmla="*/ 425143 h 466086"/>
                <a:gd name="connsiteX29" fmla="*/ 7522617 w 7618151"/>
                <a:gd name="connsiteY29" fmla="*/ 466086 h 466086"/>
                <a:gd name="connsiteX30" fmla="*/ 7522617 w 7618151"/>
                <a:gd name="connsiteY30" fmla="*/ 466086 h 466086"/>
                <a:gd name="connsiteX31" fmla="*/ 7584032 w 7618151"/>
                <a:gd name="connsiteY31" fmla="*/ 404671 h 466086"/>
                <a:gd name="connsiteX32" fmla="*/ 7584032 w 7618151"/>
                <a:gd name="connsiteY32" fmla="*/ 343256 h 466086"/>
                <a:gd name="connsiteX33" fmla="*/ 7618151 w 7618151"/>
                <a:gd name="connsiteY33" fmla="*/ 363728 h 466086"/>
                <a:gd name="connsiteX34" fmla="*/ 7529441 w 7618151"/>
                <a:gd name="connsiteY34" fmla="*/ 295489 h 466086"/>
                <a:gd name="connsiteX0" fmla="*/ 7529441 w 7618151"/>
                <a:gd name="connsiteY0" fmla="*/ 295489 h 466483"/>
                <a:gd name="connsiteX1" fmla="*/ 7345196 w 7618151"/>
                <a:gd name="connsiteY1" fmla="*/ 234074 h 466483"/>
                <a:gd name="connsiteX2" fmla="*/ 7188247 w 7618151"/>
                <a:gd name="connsiteY2" fmla="*/ 165835 h 466483"/>
                <a:gd name="connsiteX3" fmla="*/ 7133656 w 7618151"/>
                <a:gd name="connsiteY3" fmla="*/ 152188 h 466483"/>
                <a:gd name="connsiteX4" fmla="*/ 6806110 w 7618151"/>
                <a:gd name="connsiteY4" fmla="*/ 152188 h 466483"/>
                <a:gd name="connsiteX5" fmla="*/ 5536868 w 7618151"/>
                <a:gd name="connsiteY5" fmla="*/ 172659 h 466483"/>
                <a:gd name="connsiteX6" fmla="*/ 3775666 w 7618151"/>
                <a:gd name="connsiteY6" fmla="*/ 188368 h 466483"/>
                <a:gd name="connsiteX7" fmla="*/ 2124927 w 7618151"/>
                <a:gd name="connsiteY7" fmla="*/ 179483 h 466483"/>
                <a:gd name="connsiteX8" fmla="*/ 1925613 w 7618151"/>
                <a:gd name="connsiteY8" fmla="*/ 166475 h 466483"/>
                <a:gd name="connsiteX9" fmla="*/ 1592665 w 7618151"/>
                <a:gd name="connsiteY9" fmla="*/ 111244 h 466483"/>
                <a:gd name="connsiteX10" fmla="*/ 1328914 w 7618151"/>
                <a:gd name="connsiteY10" fmla="*/ 56972 h 466483"/>
                <a:gd name="connsiteX11" fmla="*/ 1039930 w 7618151"/>
                <a:gd name="connsiteY11" fmla="*/ 22534 h 466483"/>
                <a:gd name="connsiteX12" fmla="*/ 903453 w 7618151"/>
                <a:gd name="connsiteY12" fmla="*/ 8886 h 466483"/>
                <a:gd name="connsiteX13" fmla="*/ 2382 w 7618151"/>
                <a:gd name="connsiteY13" fmla="*/ 0 h 466483"/>
                <a:gd name="connsiteX14" fmla="*/ 0 w 7618151"/>
                <a:gd name="connsiteY14" fmla="*/ 170277 h 466483"/>
                <a:gd name="connsiteX15" fmla="*/ 405310 w 7618151"/>
                <a:gd name="connsiteY15" fmla="*/ 179483 h 466483"/>
                <a:gd name="connsiteX16" fmla="*/ 839017 w 7618151"/>
                <a:gd name="connsiteY16" fmla="*/ 177741 h 466483"/>
                <a:gd name="connsiteX17" fmla="*/ 1046754 w 7618151"/>
                <a:gd name="connsiteY17" fmla="*/ 199955 h 466483"/>
                <a:gd name="connsiteX18" fmla="*/ 1276777 w 7618151"/>
                <a:gd name="connsiteY18" fmla="*/ 224407 h 466483"/>
                <a:gd name="connsiteX19" fmla="*/ 1483803 w 7618151"/>
                <a:gd name="connsiteY19" fmla="*/ 262010 h 466483"/>
                <a:gd name="connsiteX20" fmla="*/ 1679208 w 7618151"/>
                <a:gd name="connsiteY20" fmla="*/ 295845 h 466483"/>
                <a:gd name="connsiteX21" fmla="*/ 1893271 w 7618151"/>
                <a:gd name="connsiteY21" fmla="*/ 339773 h 466483"/>
                <a:gd name="connsiteX22" fmla="*/ 2012583 w 7618151"/>
                <a:gd name="connsiteY22" fmla="*/ 345851 h 466483"/>
                <a:gd name="connsiteX23" fmla="*/ 2172695 w 7618151"/>
                <a:gd name="connsiteY23" fmla="*/ 350399 h 466483"/>
                <a:gd name="connsiteX24" fmla="*/ 3946904 w 7618151"/>
                <a:gd name="connsiteY24" fmla="*/ 350080 h 466483"/>
                <a:gd name="connsiteX25" fmla="*/ 6840229 w 7618151"/>
                <a:gd name="connsiteY25" fmla="*/ 336432 h 466483"/>
                <a:gd name="connsiteX26" fmla="*/ 7099536 w 7618151"/>
                <a:gd name="connsiteY26" fmla="*/ 336432 h 466483"/>
                <a:gd name="connsiteX27" fmla="*/ 7229190 w 7618151"/>
                <a:gd name="connsiteY27" fmla="*/ 356904 h 466483"/>
                <a:gd name="connsiteX28" fmla="*/ 7413435 w 7618151"/>
                <a:gd name="connsiteY28" fmla="*/ 425143 h 466483"/>
                <a:gd name="connsiteX29" fmla="*/ 7522617 w 7618151"/>
                <a:gd name="connsiteY29" fmla="*/ 466086 h 466483"/>
                <a:gd name="connsiteX30" fmla="*/ 7467848 w 7618151"/>
                <a:gd name="connsiteY30" fmla="*/ 444655 h 466483"/>
                <a:gd name="connsiteX31" fmla="*/ 7584032 w 7618151"/>
                <a:gd name="connsiteY31" fmla="*/ 404671 h 466483"/>
                <a:gd name="connsiteX32" fmla="*/ 7584032 w 7618151"/>
                <a:gd name="connsiteY32" fmla="*/ 343256 h 466483"/>
                <a:gd name="connsiteX33" fmla="*/ 7618151 w 7618151"/>
                <a:gd name="connsiteY33" fmla="*/ 363728 h 466483"/>
                <a:gd name="connsiteX34" fmla="*/ 7529441 w 7618151"/>
                <a:gd name="connsiteY34" fmla="*/ 295489 h 466483"/>
                <a:gd name="connsiteX0" fmla="*/ 7529441 w 7618151"/>
                <a:gd name="connsiteY0" fmla="*/ 295489 h 467396"/>
                <a:gd name="connsiteX1" fmla="*/ 7345196 w 7618151"/>
                <a:gd name="connsiteY1" fmla="*/ 234074 h 467396"/>
                <a:gd name="connsiteX2" fmla="*/ 7188247 w 7618151"/>
                <a:gd name="connsiteY2" fmla="*/ 165835 h 467396"/>
                <a:gd name="connsiteX3" fmla="*/ 7133656 w 7618151"/>
                <a:gd name="connsiteY3" fmla="*/ 152188 h 467396"/>
                <a:gd name="connsiteX4" fmla="*/ 6806110 w 7618151"/>
                <a:gd name="connsiteY4" fmla="*/ 152188 h 467396"/>
                <a:gd name="connsiteX5" fmla="*/ 5536868 w 7618151"/>
                <a:gd name="connsiteY5" fmla="*/ 172659 h 467396"/>
                <a:gd name="connsiteX6" fmla="*/ 3775666 w 7618151"/>
                <a:gd name="connsiteY6" fmla="*/ 188368 h 467396"/>
                <a:gd name="connsiteX7" fmla="*/ 2124927 w 7618151"/>
                <a:gd name="connsiteY7" fmla="*/ 179483 h 467396"/>
                <a:gd name="connsiteX8" fmla="*/ 1925613 w 7618151"/>
                <a:gd name="connsiteY8" fmla="*/ 166475 h 467396"/>
                <a:gd name="connsiteX9" fmla="*/ 1592665 w 7618151"/>
                <a:gd name="connsiteY9" fmla="*/ 111244 h 467396"/>
                <a:gd name="connsiteX10" fmla="*/ 1328914 w 7618151"/>
                <a:gd name="connsiteY10" fmla="*/ 56972 h 467396"/>
                <a:gd name="connsiteX11" fmla="*/ 1039930 w 7618151"/>
                <a:gd name="connsiteY11" fmla="*/ 22534 h 467396"/>
                <a:gd name="connsiteX12" fmla="*/ 903453 w 7618151"/>
                <a:gd name="connsiteY12" fmla="*/ 8886 h 467396"/>
                <a:gd name="connsiteX13" fmla="*/ 2382 w 7618151"/>
                <a:gd name="connsiteY13" fmla="*/ 0 h 467396"/>
                <a:gd name="connsiteX14" fmla="*/ 0 w 7618151"/>
                <a:gd name="connsiteY14" fmla="*/ 170277 h 467396"/>
                <a:gd name="connsiteX15" fmla="*/ 405310 w 7618151"/>
                <a:gd name="connsiteY15" fmla="*/ 179483 h 467396"/>
                <a:gd name="connsiteX16" fmla="*/ 839017 w 7618151"/>
                <a:gd name="connsiteY16" fmla="*/ 177741 h 467396"/>
                <a:gd name="connsiteX17" fmla="*/ 1046754 w 7618151"/>
                <a:gd name="connsiteY17" fmla="*/ 199955 h 467396"/>
                <a:gd name="connsiteX18" fmla="*/ 1276777 w 7618151"/>
                <a:gd name="connsiteY18" fmla="*/ 224407 h 467396"/>
                <a:gd name="connsiteX19" fmla="*/ 1483803 w 7618151"/>
                <a:gd name="connsiteY19" fmla="*/ 262010 h 467396"/>
                <a:gd name="connsiteX20" fmla="*/ 1679208 w 7618151"/>
                <a:gd name="connsiteY20" fmla="*/ 295845 h 467396"/>
                <a:gd name="connsiteX21" fmla="*/ 1893271 w 7618151"/>
                <a:gd name="connsiteY21" fmla="*/ 339773 h 467396"/>
                <a:gd name="connsiteX22" fmla="*/ 2012583 w 7618151"/>
                <a:gd name="connsiteY22" fmla="*/ 345851 h 467396"/>
                <a:gd name="connsiteX23" fmla="*/ 2172695 w 7618151"/>
                <a:gd name="connsiteY23" fmla="*/ 350399 h 467396"/>
                <a:gd name="connsiteX24" fmla="*/ 3946904 w 7618151"/>
                <a:gd name="connsiteY24" fmla="*/ 350080 h 467396"/>
                <a:gd name="connsiteX25" fmla="*/ 6840229 w 7618151"/>
                <a:gd name="connsiteY25" fmla="*/ 336432 h 467396"/>
                <a:gd name="connsiteX26" fmla="*/ 7099536 w 7618151"/>
                <a:gd name="connsiteY26" fmla="*/ 336432 h 467396"/>
                <a:gd name="connsiteX27" fmla="*/ 7229190 w 7618151"/>
                <a:gd name="connsiteY27" fmla="*/ 356904 h 467396"/>
                <a:gd name="connsiteX28" fmla="*/ 7413435 w 7618151"/>
                <a:gd name="connsiteY28" fmla="*/ 425143 h 467396"/>
                <a:gd name="connsiteX29" fmla="*/ 7522617 w 7618151"/>
                <a:gd name="connsiteY29" fmla="*/ 466086 h 467396"/>
                <a:gd name="connsiteX30" fmla="*/ 7474992 w 7618151"/>
                <a:gd name="connsiteY30" fmla="*/ 454180 h 467396"/>
                <a:gd name="connsiteX31" fmla="*/ 7584032 w 7618151"/>
                <a:gd name="connsiteY31" fmla="*/ 404671 h 467396"/>
                <a:gd name="connsiteX32" fmla="*/ 7584032 w 7618151"/>
                <a:gd name="connsiteY32" fmla="*/ 343256 h 467396"/>
                <a:gd name="connsiteX33" fmla="*/ 7618151 w 7618151"/>
                <a:gd name="connsiteY33" fmla="*/ 363728 h 467396"/>
                <a:gd name="connsiteX34" fmla="*/ 7529441 w 7618151"/>
                <a:gd name="connsiteY34" fmla="*/ 295489 h 467396"/>
                <a:gd name="connsiteX0" fmla="*/ 7529441 w 7618151"/>
                <a:gd name="connsiteY0" fmla="*/ 295489 h 502244"/>
                <a:gd name="connsiteX1" fmla="*/ 7345196 w 7618151"/>
                <a:gd name="connsiteY1" fmla="*/ 234074 h 502244"/>
                <a:gd name="connsiteX2" fmla="*/ 7188247 w 7618151"/>
                <a:gd name="connsiteY2" fmla="*/ 165835 h 502244"/>
                <a:gd name="connsiteX3" fmla="*/ 7133656 w 7618151"/>
                <a:gd name="connsiteY3" fmla="*/ 152188 h 502244"/>
                <a:gd name="connsiteX4" fmla="*/ 6806110 w 7618151"/>
                <a:gd name="connsiteY4" fmla="*/ 152188 h 502244"/>
                <a:gd name="connsiteX5" fmla="*/ 5536868 w 7618151"/>
                <a:gd name="connsiteY5" fmla="*/ 172659 h 502244"/>
                <a:gd name="connsiteX6" fmla="*/ 3775666 w 7618151"/>
                <a:gd name="connsiteY6" fmla="*/ 188368 h 502244"/>
                <a:gd name="connsiteX7" fmla="*/ 2124927 w 7618151"/>
                <a:gd name="connsiteY7" fmla="*/ 179483 h 502244"/>
                <a:gd name="connsiteX8" fmla="*/ 1925613 w 7618151"/>
                <a:gd name="connsiteY8" fmla="*/ 166475 h 502244"/>
                <a:gd name="connsiteX9" fmla="*/ 1592665 w 7618151"/>
                <a:gd name="connsiteY9" fmla="*/ 111244 h 502244"/>
                <a:gd name="connsiteX10" fmla="*/ 1328914 w 7618151"/>
                <a:gd name="connsiteY10" fmla="*/ 56972 h 502244"/>
                <a:gd name="connsiteX11" fmla="*/ 1039930 w 7618151"/>
                <a:gd name="connsiteY11" fmla="*/ 22534 h 502244"/>
                <a:gd name="connsiteX12" fmla="*/ 903453 w 7618151"/>
                <a:gd name="connsiteY12" fmla="*/ 8886 h 502244"/>
                <a:gd name="connsiteX13" fmla="*/ 2382 w 7618151"/>
                <a:gd name="connsiteY13" fmla="*/ 0 h 502244"/>
                <a:gd name="connsiteX14" fmla="*/ 0 w 7618151"/>
                <a:gd name="connsiteY14" fmla="*/ 170277 h 502244"/>
                <a:gd name="connsiteX15" fmla="*/ 405310 w 7618151"/>
                <a:gd name="connsiteY15" fmla="*/ 179483 h 502244"/>
                <a:gd name="connsiteX16" fmla="*/ 839017 w 7618151"/>
                <a:gd name="connsiteY16" fmla="*/ 177741 h 502244"/>
                <a:gd name="connsiteX17" fmla="*/ 1046754 w 7618151"/>
                <a:gd name="connsiteY17" fmla="*/ 199955 h 502244"/>
                <a:gd name="connsiteX18" fmla="*/ 1276777 w 7618151"/>
                <a:gd name="connsiteY18" fmla="*/ 224407 h 502244"/>
                <a:gd name="connsiteX19" fmla="*/ 1483803 w 7618151"/>
                <a:gd name="connsiteY19" fmla="*/ 262010 h 502244"/>
                <a:gd name="connsiteX20" fmla="*/ 1679208 w 7618151"/>
                <a:gd name="connsiteY20" fmla="*/ 295845 h 502244"/>
                <a:gd name="connsiteX21" fmla="*/ 1893271 w 7618151"/>
                <a:gd name="connsiteY21" fmla="*/ 339773 h 502244"/>
                <a:gd name="connsiteX22" fmla="*/ 2012583 w 7618151"/>
                <a:gd name="connsiteY22" fmla="*/ 345851 h 502244"/>
                <a:gd name="connsiteX23" fmla="*/ 2172695 w 7618151"/>
                <a:gd name="connsiteY23" fmla="*/ 350399 h 502244"/>
                <a:gd name="connsiteX24" fmla="*/ 3946904 w 7618151"/>
                <a:gd name="connsiteY24" fmla="*/ 350080 h 502244"/>
                <a:gd name="connsiteX25" fmla="*/ 6840229 w 7618151"/>
                <a:gd name="connsiteY25" fmla="*/ 336432 h 502244"/>
                <a:gd name="connsiteX26" fmla="*/ 7099536 w 7618151"/>
                <a:gd name="connsiteY26" fmla="*/ 336432 h 502244"/>
                <a:gd name="connsiteX27" fmla="*/ 7229190 w 7618151"/>
                <a:gd name="connsiteY27" fmla="*/ 356904 h 502244"/>
                <a:gd name="connsiteX28" fmla="*/ 7413435 w 7618151"/>
                <a:gd name="connsiteY28" fmla="*/ 425143 h 502244"/>
                <a:gd name="connsiteX29" fmla="*/ 7491661 w 7618151"/>
                <a:gd name="connsiteY29" fmla="*/ 501804 h 502244"/>
                <a:gd name="connsiteX30" fmla="*/ 7474992 w 7618151"/>
                <a:gd name="connsiteY30" fmla="*/ 454180 h 502244"/>
                <a:gd name="connsiteX31" fmla="*/ 7584032 w 7618151"/>
                <a:gd name="connsiteY31" fmla="*/ 404671 h 502244"/>
                <a:gd name="connsiteX32" fmla="*/ 7584032 w 7618151"/>
                <a:gd name="connsiteY32" fmla="*/ 343256 h 502244"/>
                <a:gd name="connsiteX33" fmla="*/ 7618151 w 7618151"/>
                <a:gd name="connsiteY33" fmla="*/ 363728 h 502244"/>
                <a:gd name="connsiteX34" fmla="*/ 7529441 w 7618151"/>
                <a:gd name="connsiteY34" fmla="*/ 295489 h 502244"/>
                <a:gd name="connsiteX0" fmla="*/ 7529441 w 7618151"/>
                <a:gd name="connsiteY0" fmla="*/ 295489 h 502244"/>
                <a:gd name="connsiteX1" fmla="*/ 7345196 w 7618151"/>
                <a:gd name="connsiteY1" fmla="*/ 234074 h 502244"/>
                <a:gd name="connsiteX2" fmla="*/ 7188247 w 7618151"/>
                <a:gd name="connsiteY2" fmla="*/ 165835 h 502244"/>
                <a:gd name="connsiteX3" fmla="*/ 7133656 w 7618151"/>
                <a:gd name="connsiteY3" fmla="*/ 152188 h 502244"/>
                <a:gd name="connsiteX4" fmla="*/ 6806110 w 7618151"/>
                <a:gd name="connsiteY4" fmla="*/ 152188 h 502244"/>
                <a:gd name="connsiteX5" fmla="*/ 5536868 w 7618151"/>
                <a:gd name="connsiteY5" fmla="*/ 172659 h 502244"/>
                <a:gd name="connsiteX6" fmla="*/ 3775666 w 7618151"/>
                <a:gd name="connsiteY6" fmla="*/ 188368 h 502244"/>
                <a:gd name="connsiteX7" fmla="*/ 2124927 w 7618151"/>
                <a:gd name="connsiteY7" fmla="*/ 179483 h 502244"/>
                <a:gd name="connsiteX8" fmla="*/ 1925613 w 7618151"/>
                <a:gd name="connsiteY8" fmla="*/ 166475 h 502244"/>
                <a:gd name="connsiteX9" fmla="*/ 1592665 w 7618151"/>
                <a:gd name="connsiteY9" fmla="*/ 111244 h 502244"/>
                <a:gd name="connsiteX10" fmla="*/ 1328914 w 7618151"/>
                <a:gd name="connsiteY10" fmla="*/ 56972 h 502244"/>
                <a:gd name="connsiteX11" fmla="*/ 1039930 w 7618151"/>
                <a:gd name="connsiteY11" fmla="*/ 22534 h 502244"/>
                <a:gd name="connsiteX12" fmla="*/ 903453 w 7618151"/>
                <a:gd name="connsiteY12" fmla="*/ 8886 h 502244"/>
                <a:gd name="connsiteX13" fmla="*/ 2382 w 7618151"/>
                <a:gd name="connsiteY13" fmla="*/ 0 h 502244"/>
                <a:gd name="connsiteX14" fmla="*/ 0 w 7618151"/>
                <a:gd name="connsiteY14" fmla="*/ 170277 h 502244"/>
                <a:gd name="connsiteX15" fmla="*/ 405310 w 7618151"/>
                <a:gd name="connsiteY15" fmla="*/ 179483 h 502244"/>
                <a:gd name="connsiteX16" fmla="*/ 839017 w 7618151"/>
                <a:gd name="connsiteY16" fmla="*/ 177741 h 502244"/>
                <a:gd name="connsiteX17" fmla="*/ 1046754 w 7618151"/>
                <a:gd name="connsiteY17" fmla="*/ 199955 h 502244"/>
                <a:gd name="connsiteX18" fmla="*/ 1276777 w 7618151"/>
                <a:gd name="connsiteY18" fmla="*/ 224407 h 502244"/>
                <a:gd name="connsiteX19" fmla="*/ 1483803 w 7618151"/>
                <a:gd name="connsiteY19" fmla="*/ 262010 h 502244"/>
                <a:gd name="connsiteX20" fmla="*/ 1679208 w 7618151"/>
                <a:gd name="connsiteY20" fmla="*/ 295845 h 502244"/>
                <a:gd name="connsiteX21" fmla="*/ 1893271 w 7618151"/>
                <a:gd name="connsiteY21" fmla="*/ 339773 h 502244"/>
                <a:gd name="connsiteX22" fmla="*/ 2012583 w 7618151"/>
                <a:gd name="connsiteY22" fmla="*/ 345851 h 502244"/>
                <a:gd name="connsiteX23" fmla="*/ 2172695 w 7618151"/>
                <a:gd name="connsiteY23" fmla="*/ 350399 h 502244"/>
                <a:gd name="connsiteX24" fmla="*/ 3946904 w 7618151"/>
                <a:gd name="connsiteY24" fmla="*/ 350080 h 502244"/>
                <a:gd name="connsiteX25" fmla="*/ 6840229 w 7618151"/>
                <a:gd name="connsiteY25" fmla="*/ 336432 h 502244"/>
                <a:gd name="connsiteX26" fmla="*/ 7099536 w 7618151"/>
                <a:gd name="connsiteY26" fmla="*/ 336432 h 502244"/>
                <a:gd name="connsiteX27" fmla="*/ 7229190 w 7618151"/>
                <a:gd name="connsiteY27" fmla="*/ 356904 h 502244"/>
                <a:gd name="connsiteX28" fmla="*/ 7413435 w 7618151"/>
                <a:gd name="connsiteY28" fmla="*/ 425143 h 502244"/>
                <a:gd name="connsiteX29" fmla="*/ 7491661 w 7618151"/>
                <a:gd name="connsiteY29" fmla="*/ 501804 h 502244"/>
                <a:gd name="connsiteX30" fmla="*/ 7551192 w 7618151"/>
                <a:gd name="connsiteY30" fmla="*/ 454180 h 502244"/>
                <a:gd name="connsiteX31" fmla="*/ 7584032 w 7618151"/>
                <a:gd name="connsiteY31" fmla="*/ 404671 h 502244"/>
                <a:gd name="connsiteX32" fmla="*/ 7584032 w 7618151"/>
                <a:gd name="connsiteY32" fmla="*/ 343256 h 502244"/>
                <a:gd name="connsiteX33" fmla="*/ 7618151 w 7618151"/>
                <a:gd name="connsiteY33" fmla="*/ 363728 h 502244"/>
                <a:gd name="connsiteX34" fmla="*/ 7529441 w 7618151"/>
                <a:gd name="connsiteY34" fmla="*/ 295489 h 502244"/>
                <a:gd name="connsiteX0" fmla="*/ 7529441 w 7618151"/>
                <a:gd name="connsiteY0" fmla="*/ 295489 h 502610"/>
                <a:gd name="connsiteX1" fmla="*/ 7345196 w 7618151"/>
                <a:gd name="connsiteY1" fmla="*/ 234074 h 502610"/>
                <a:gd name="connsiteX2" fmla="*/ 7188247 w 7618151"/>
                <a:gd name="connsiteY2" fmla="*/ 165835 h 502610"/>
                <a:gd name="connsiteX3" fmla="*/ 7133656 w 7618151"/>
                <a:gd name="connsiteY3" fmla="*/ 152188 h 502610"/>
                <a:gd name="connsiteX4" fmla="*/ 6806110 w 7618151"/>
                <a:gd name="connsiteY4" fmla="*/ 152188 h 502610"/>
                <a:gd name="connsiteX5" fmla="*/ 5536868 w 7618151"/>
                <a:gd name="connsiteY5" fmla="*/ 172659 h 502610"/>
                <a:gd name="connsiteX6" fmla="*/ 3775666 w 7618151"/>
                <a:gd name="connsiteY6" fmla="*/ 188368 h 502610"/>
                <a:gd name="connsiteX7" fmla="*/ 2124927 w 7618151"/>
                <a:gd name="connsiteY7" fmla="*/ 179483 h 502610"/>
                <a:gd name="connsiteX8" fmla="*/ 1925613 w 7618151"/>
                <a:gd name="connsiteY8" fmla="*/ 166475 h 502610"/>
                <a:gd name="connsiteX9" fmla="*/ 1592665 w 7618151"/>
                <a:gd name="connsiteY9" fmla="*/ 111244 h 502610"/>
                <a:gd name="connsiteX10" fmla="*/ 1328914 w 7618151"/>
                <a:gd name="connsiteY10" fmla="*/ 56972 h 502610"/>
                <a:gd name="connsiteX11" fmla="*/ 1039930 w 7618151"/>
                <a:gd name="connsiteY11" fmla="*/ 22534 h 502610"/>
                <a:gd name="connsiteX12" fmla="*/ 903453 w 7618151"/>
                <a:gd name="connsiteY12" fmla="*/ 8886 h 502610"/>
                <a:gd name="connsiteX13" fmla="*/ 2382 w 7618151"/>
                <a:gd name="connsiteY13" fmla="*/ 0 h 502610"/>
                <a:gd name="connsiteX14" fmla="*/ 0 w 7618151"/>
                <a:gd name="connsiteY14" fmla="*/ 170277 h 502610"/>
                <a:gd name="connsiteX15" fmla="*/ 405310 w 7618151"/>
                <a:gd name="connsiteY15" fmla="*/ 179483 h 502610"/>
                <a:gd name="connsiteX16" fmla="*/ 839017 w 7618151"/>
                <a:gd name="connsiteY16" fmla="*/ 177741 h 502610"/>
                <a:gd name="connsiteX17" fmla="*/ 1046754 w 7618151"/>
                <a:gd name="connsiteY17" fmla="*/ 199955 h 502610"/>
                <a:gd name="connsiteX18" fmla="*/ 1276777 w 7618151"/>
                <a:gd name="connsiteY18" fmla="*/ 224407 h 502610"/>
                <a:gd name="connsiteX19" fmla="*/ 1483803 w 7618151"/>
                <a:gd name="connsiteY19" fmla="*/ 262010 h 502610"/>
                <a:gd name="connsiteX20" fmla="*/ 1679208 w 7618151"/>
                <a:gd name="connsiteY20" fmla="*/ 295845 h 502610"/>
                <a:gd name="connsiteX21" fmla="*/ 1893271 w 7618151"/>
                <a:gd name="connsiteY21" fmla="*/ 339773 h 502610"/>
                <a:gd name="connsiteX22" fmla="*/ 2012583 w 7618151"/>
                <a:gd name="connsiteY22" fmla="*/ 345851 h 502610"/>
                <a:gd name="connsiteX23" fmla="*/ 2172695 w 7618151"/>
                <a:gd name="connsiteY23" fmla="*/ 350399 h 502610"/>
                <a:gd name="connsiteX24" fmla="*/ 3946904 w 7618151"/>
                <a:gd name="connsiteY24" fmla="*/ 350080 h 502610"/>
                <a:gd name="connsiteX25" fmla="*/ 6840229 w 7618151"/>
                <a:gd name="connsiteY25" fmla="*/ 336432 h 502610"/>
                <a:gd name="connsiteX26" fmla="*/ 7099536 w 7618151"/>
                <a:gd name="connsiteY26" fmla="*/ 336432 h 502610"/>
                <a:gd name="connsiteX27" fmla="*/ 7229190 w 7618151"/>
                <a:gd name="connsiteY27" fmla="*/ 356904 h 502610"/>
                <a:gd name="connsiteX28" fmla="*/ 7382479 w 7618151"/>
                <a:gd name="connsiteY28" fmla="*/ 413236 h 502610"/>
                <a:gd name="connsiteX29" fmla="*/ 7491661 w 7618151"/>
                <a:gd name="connsiteY29" fmla="*/ 501804 h 502610"/>
                <a:gd name="connsiteX30" fmla="*/ 7551192 w 7618151"/>
                <a:gd name="connsiteY30" fmla="*/ 454180 h 502610"/>
                <a:gd name="connsiteX31" fmla="*/ 7584032 w 7618151"/>
                <a:gd name="connsiteY31" fmla="*/ 404671 h 502610"/>
                <a:gd name="connsiteX32" fmla="*/ 7584032 w 7618151"/>
                <a:gd name="connsiteY32" fmla="*/ 343256 h 502610"/>
                <a:gd name="connsiteX33" fmla="*/ 7618151 w 7618151"/>
                <a:gd name="connsiteY33" fmla="*/ 363728 h 502610"/>
                <a:gd name="connsiteX34" fmla="*/ 7529441 w 7618151"/>
                <a:gd name="connsiteY34" fmla="*/ 295489 h 502610"/>
                <a:gd name="connsiteX0" fmla="*/ 7529441 w 7618151"/>
                <a:gd name="connsiteY0" fmla="*/ 295489 h 454509"/>
                <a:gd name="connsiteX1" fmla="*/ 7345196 w 7618151"/>
                <a:gd name="connsiteY1" fmla="*/ 234074 h 454509"/>
                <a:gd name="connsiteX2" fmla="*/ 7188247 w 7618151"/>
                <a:gd name="connsiteY2" fmla="*/ 165835 h 454509"/>
                <a:gd name="connsiteX3" fmla="*/ 7133656 w 7618151"/>
                <a:gd name="connsiteY3" fmla="*/ 152188 h 454509"/>
                <a:gd name="connsiteX4" fmla="*/ 6806110 w 7618151"/>
                <a:gd name="connsiteY4" fmla="*/ 152188 h 454509"/>
                <a:gd name="connsiteX5" fmla="*/ 5536868 w 7618151"/>
                <a:gd name="connsiteY5" fmla="*/ 172659 h 454509"/>
                <a:gd name="connsiteX6" fmla="*/ 3775666 w 7618151"/>
                <a:gd name="connsiteY6" fmla="*/ 188368 h 454509"/>
                <a:gd name="connsiteX7" fmla="*/ 2124927 w 7618151"/>
                <a:gd name="connsiteY7" fmla="*/ 179483 h 454509"/>
                <a:gd name="connsiteX8" fmla="*/ 1925613 w 7618151"/>
                <a:gd name="connsiteY8" fmla="*/ 166475 h 454509"/>
                <a:gd name="connsiteX9" fmla="*/ 1592665 w 7618151"/>
                <a:gd name="connsiteY9" fmla="*/ 111244 h 454509"/>
                <a:gd name="connsiteX10" fmla="*/ 1328914 w 7618151"/>
                <a:gd name="connsiteY10" fmla="*/ 56972 h 454509"/>
                <a:gd name="connsiteX11" fmla="*/ 1039930 w 7618151"/>
                <a:gd name="connsiteY11" fmla="*/ 22534 h 454509"/>
                <a:gd name="connsiteX12" fmla="*/ 903453 w 7618151"/>
                <a:gd name="connsiteY12" fmla="*/ 8886 h 454509"/>
                <a:gd name="connsiteX13" fmla="*/ 2382 w 7618151"/>
                <a:gd name="connsiteY13" fmla="*/ 0 h 454509"/>
                <a:gd name="connsiteX14" fmla="*/ 0 w 7618151"/>
                <a:gd name="connsiteY14" fmla="*/ 170277 h 454509"/>
                <a:gd name="connsiteX15" fmla="*/ 405310 w 7618151"/>
                <a:gd name="connsiteY15" fmla="*/ 179483 h 454509"/>
                <a:gd name="connsiteX16" fmla="*/ 839017 w 7618151"/>
                <a:gd name="connsiteY16" fmla="*/ 177741 h 454509"/>
                <a:gd name="connsiteX17" fmla="*/ 1046754 w 7618151"/>
                <a:gd name="connsiteY17" fmla="*/ 199955 h 454509"/>
                <a:gd name="connsiteX18" fmla="*/ 1276777 w 7618151"/>
                <a:gd name="connsiteY18" fmla="*/ 224407 h 454509"/>
                <a:gd name="connsiteX19" fmla="*/ 1483803 w 7618151"/>
                <a:gd name="connsiteY19" fmla="*/ 262010 h 454509"/>
                <a:gd name="connsiteX20" fmla="*/ 1679208 w 7618151"/>
                <a:gd name="connsiteY20" fmla="*/ 295845 h 454509"/>
                <a:gd name="connsiteX21" fmla="*/ 1893271 w 7618151"/>
                <a:gd name="connsiteY21" fmla="*/ 339773 h 454509"/>
                <a:gd name="connsiteX22" fmla="*/ 2012583 w 7618151"/>
                <a:gd name="connsiteY22" fmla="*/ 345851 h 454509"/>
                <a:gd name="connsiteX23" fmla="*/ 2172695 w 7618151"/>
                <a:gd name="connsiteY23" fmla="*/ 350399 h 454509"/>
                <a:gd name="connsiteX24" fmla="*/ 3946904 w 7618151"/>
                <a:gd name="connsiteY24" fmla="*/ 350080 h 454509"/>
                <a:gd name="connsiteX25" fmla="*/ 6840229 w 7618151"/>
                <a:gd name="connsiteY25" fmla="*/ 336432 h 454509"/>
                <a:gd name="connsiteX26" fmla="*/ 7099536 w 7618151"/>
                <a:gd name="connsiteY26" fmla="*/ 336432 h 454509"/>
                <a:gd name="connsiteX27" fmla="*/ 7229190 w 7618151"/>
                <a:gd name="connsiteY27" fmla="*/ 356904 h 454509"/>
                <a:gd name="connsiteX28" fmla="*/ 7382479 w 7618151"/>
                <a:gd name="connsiteY28" fmla="*/ 413236 h 454509"/>
                <a:gd name="connsiteX29" fmla="*/ 7422605 w 7618151"/>
                <a:gd name="connsiteY29" fmla="*/ 425604 h 454509"/>
                <a:gd name="connsiteX30" fmla="*/ 7551192 w 7618151"/>
                <a:gd name="connsiteY30" fmla="*/ 454180 h 454509"/>
                <a:gd name="connsiteX31" fmla="*/ 7584032 w 7618151"/>
                <a:gd name="connsiteY31" fmla="*/ 404671 h 454509"/>
                <a:gd name="connsiteX32" fmla="*/ 7584032 w 7618151"/>
                <a:gd name="connsiteY32" fmla="*/ 343256 h 454509"/>
                <a:gd name="connsiteX33" fmla="*/ 7618151 w 7618151"/>
                <a:gd name="connsiteY33" fmla="*/ 363728 h 454509"/>
                <a:gd name="connsiteX34" fmla="*/ 7529441 w 7618151"/>
                <a:gd name="connsiteY34" fmla="*/ 295489 h 454509"/>
                <a:gd name="connsiteX0" fmla="*/ 7529441 w 7618151"/>
                <a:gd name="connsiteY0" fmla="*/ 295489 h 429475"/>
                <a:gd name="connsiteX1" fmla="*/ 7345196 w 7618151"/>
                <a:gd name="connsiteY1" fmla="*/ 234074 h 429475"/>
                <a:gd name="connsiteX2" fmla="*/ 7188247 w 7618151"/>
                <a:gd name="connsiteY2" fmla="*/ 165835 h 429475"/>
                <a:gd name="connsiteX3" fmla="*/ 7133656 w 7618151"/>
                <a:gd name="connsiteY3" fmla="*/ 152188 h 429475"/>
                <a:gd name="connsiteX4" fmla="*/ 6806110 w 7618151"/>
                <a:gd name="connsiteY4" fmla="*/ 152188 h 429475"/>
                <a:gd name="connsiteX5" fmla="*/ 5536868 w 7618151"/>
                <a:gd name="connsiteY5" fmla="*/ 172659 h 429475"/>
                <a:gd name="connsiteX6" fmla="*/ 3775666 w 7618151"/>
                <a:gd name="connsiteY6" fmla="*/ 188368 h 429475"/>
                <a:gd name="connsiteX7" fmla="*/ 2124927 w 7618151"/>
                <a:gd name="connsiteY7" fmla="*/ 179483 h 429475"/>
                <a:gd name="connsiteX8" fmla="*/ 1925613 w 7618151"/>
                <a:gd name="connsiteY8" fmla="*/ 166475 h 429475"/>
                <a:gd name="connsiteX9" fmla="*/ 1592665 w 7618151"/>
                <a:gd name="connsiteY9" fmla="*/ 111244 h 429475"/>
                <a:gd name="connsiteX10" fmla="*/ 1328914 w 7618151"/>
                <a:gd name="connsiteY10" fmla="*/ 56972 h 429475"/>
                <a:gd name="connsiteX11" fmla="*/ 1039930 w 7618151"/>
                <a:gd name="connsiteY11" fmla="*/ 22534 h 429475"/>
                <a:gd name="connsiteX12" fmla="*/ 903453 w 7618151"/>
                <a:gd name="connsiteY12" fmla="*/ 8886 h 429475"/>
                <a:gd name="connsiteX13" fmla="*/ 2382 w 7618151"/>
                <a:gd name="connsiteY13" fmla="*/ 0 h 429475"/>
                <a:gd name="connsiteX14" fmla="*/ 0 w 7618151"/>
                <a:gd name="connsiteY14" fmla="*/ 170277 h 429475"/>
                <a:gd name="connsiteX15" fmla="*/ 405310 w 7618151"/>
                <a:gd name="connsiteY15" fmla="*/ 179483 h 429475"/>
                <a:gd name="connsiteX16" fmla="*/ 839017 w 7618151"/>
                <a:gd name="connsiteY16" fmla="*/ 177741 h 429475"/>
                <a:gd name="connsiteX17" fmla="*/ 1046754 w 7618151"/>
                <a:gd name="connsiteY17" fmla="*/ 199955 h 429475"/>
                <a:gd name="connsiteX18" fmla="*/ 1276777 w 7618151"/>
                <a:gd name="connsiteY18" fmla="*/ 224407 h 429475"/>
                <a:gd name="connsiteX19" fmla="*/ 1483803 w 7618151"/>
                <a:gd name="connsiteY19" fmla="*/ 262010 h 429475"/>
                <a:gd name="connsiteX20" fmla="*/ 1679208 w 7618151"/>
                <a:gd name="connsiteY20" fmla="*/ 295845 h 429475"/>
                <a:gd name="connsiteX21" fmla="*/ 1893271 w 7618151"/>
                <a:gd name="connsiteY21" fmla="*/ 339773 h 429475"/>
                <a:gd name="connsiteX22" fmla="*/ 2012583 w 7618151"/>
                <a:gd name="connsiteY22" fmla="*/ 345851 h 429475"/>
                <a:gd name="connsiteX23" fmla="*/ 2172695 w 7618151"/>
                <a:gd name="connsiteY23" fmla="*/ 350399 h 429475"/>
                <a:gd name="connsiteX24" fmla="*/ 3946904 w 7618151"/>
                <a:gd name="connsiteY24" fmla="*/ 350080 h 429475"/>
                <a:gd name="connsiteX25" fmla="*/ 6840229 w 7618151"/>
                <a:gd name="connsiteY25" fmla="*/ 336432 h 429475"/>
                <a:gd name="connsiteX26" fmla="*/ 7099536 w 7618151"/>
                <a:gd name="connsiteY26" fmla="*/ 336432 h 429475"/>
                <a:gd name="connsiteX27" fmla="*/ 7229190 w 7618151"/>
                <a:gd name="connsiteY27" fmla="*/ 356904 h 429475"/>
                <a:gd name="connsiteX28" fmla="*/ 7382479 w 7618151"/>
                <a:gd name="connsiteY28" fmla="*/ 413236 h 429475"/>
                <a:gd name="connsiteX29" fmla="*/ 7422605 w 7618151"/>
                <a:gd name="connsiteY29" fmla="*/ 425604 h 429475"/>
                <a:gd name="connsiteX30" fmla="*/ 7472611 w 7618151"/>
                <a:gd name="connsiteY30" fmla="*/ 427986 h 429475"/>
                <a:gd name="connsiteX31" fmla="*/ 7584032 w 7618151"/>
                <a:gd name="connsiteY31" fmla="*/ 404671 h 429475"/>
                <a:gd name="connsiteX32" fmla="*/ 7584032 w 7618151"/>
                <a:gd name="connsiteY32" fmla="*/ 343256 h 429475"/>
                <a:gd name="connsiteX33" fmla="*/ 7618151 w 7618151"/>
                <a:gd name="connsiteY33" fmla="*/ 363728 h 429475"/>
                <a:gd name="connsiteX34" fmla="*/ 7529441 w 7618151"/>
                <a:gd name="connsiteY34" fmla="*/ 295489 h 429475"/>
                <a:gd name="connsiteX0" fmla="*/ 7529441 w 7618151"/>
                <a:gd name="connsiteY0" fmla="*/ 295489 h 429650"/>
                <a:gd name="connsiteX1" fmla="*/ 7345196 w 7618151"/>
                <a:gd name="connsiteY1" fmla="*/ 234074 h 429650"/>
                <a:gd name="connsiteX2" fmla="*/ 7188247 w 7618151"/>
                <a:gd name="connsiteY2" fmla="*/ 165835 h 429650"/>
                <a:gd name="connsiteX3" fmla="*/ 7133656 w 7618151"/>
                <a:gd name="connsiteY3" fmla="*/ 152188 h 429650"/>
                <a:gd name="connsiteX4" fmla="*/ 6806110 w 7618151"/>
                <a:gd name="connsiteY4" fmla="*/ 152188 h 429650"/>
                <a:gd name="connsiteX5" fmla="*/ 5536868 w 7618151"/>
                <a:gd name="connsiteY5" fmla="*/ 172659 h 429650"/>
                <a:gd name="connsiteX6" fmla="*/ 3775666 w 7618151"/>
                <a:gd name="connsiteY6" fmla="*/ 188368 h 429650"/>
                <a:gd name="connsiteX7" fmla="*/ 2124927 w 7618151"/>
                <a:gd name="connsiteY7" fmla="*/ 179483 h 429650"/>
                <a:gd name="connsiteX8" fmla="*/ 1925613 w 7618151"/>
                <a:gd name="connsiteY8" fmla="*/ 166475 h 429650"/>
                <a:gd name="connsiteX9" fmla="*/ 1592665 w 7618151"/>
                <a:gd name="connsiteY9" fmla="*/ 111244 h 429650"/>
                <a:gd name="connsiteX10" fmla="*/ 1328914 w 7618151"/>
                <a:gd name="connsiteY10" fmla="*/ 56972 h 429650"/>
                <a:gd name="connsiteX11" fmla="*/ 1039930 w 7618151"/>
                <a:gd name="connsiteY11" fmla="*/ 22534 h 429650"/>
                <a:gd name="connsiteX12" fmla="*/ 903453 w 7618151"/>
                <a:gd name="connsiteY12" fmla="*/ 8886 h 429650"/>
                <a:gd name="connsiteX13" fmla="*/ 2382 w 7618151"/>
                <a:gd name="connsiteY13" fmla="*/ 0 h 429650"/>
                <a:gd name="connsiteX14" fmla="*/ 0 w 7618151"/>
                <a:gd name="connsiteY14" fmla="*/ 170277 h 429650"/>
                <a:gd name="connsiteX15" fmla="*/ 405310 w 7618151"/>
                <a:gd name="connsiteY15" fmla="*/ 179483 h 429650"/>
                <a:gd name="connsiteX16" fmla="*/ 839017 w 7618151"/>
                <a:gd name="connsiteY16" fmla="*/ 177741 h 429650"/>
                <a:gd name="connsiteX17" fmla="*/ 1046754 w 7618151"/>
                <a:gd name="connsiteY17" fmla="*/ 199955 h 429650"/>
                <a:gd name="connsiteX18" fmla="*/ 1276777 w 7618151"/>
                <a:gd name="connsiteY18" fmla="*/ 224407 h 429650"/>
                <a:gd name="connsiteX19" fmla="*/ 1483803 w 7618151"/>
                <a:gd name="connsiteY19" fmla="*/ 262010 h 429650"/>
                <a:gd name="connsiteX20" fmla="*/ 1679208 w 7618151"/>
                <a:gd name="connsiteY20" fmla="*/ 295845 h 429650"/>
                <a:gd name="connsiteX21" fmla="*/ 1893271 w 7618151"/>
                <a:gd name="connsiteY21" fmla="*/ 339773 h 429650"/>
                <a:gd name="connsiteX22" fmla="*/ 2012583 w 7618151"/>
                <a:gd name="connsiteY22" fmla="*/ 345851 h 429650"/>
                <a:gd name="connsiteX23" fmla="*/ 2172695 w 7618151"/>
                <a:gd name="connsiteY23" fmla="*/ 350399 h 429650"/>
                <a:gd name="connsiteX24" fmla="*/ 3946904 w 7618151"/>
                <a:gd name="connsiteY24" fmla="*/ 350080 h 429650"/>
                <a:gd name="connsiteX25" fmla="*/ 6840229 w 7618151"/>
                <a:gd name="connsiteY25" fmla="*/ 336432 h 429650"/>
                <a:gd name="connsiteX26" fmla="*/ 7099536 w 7618151"/>
                <a:gd name="connsiteY26" fmla="*/ 336432 h 429650"/>
                <a:gd name="connsiteX27" fmla="*/ 7229190 w 7618151"/>
                <a:gd name="connsiteY27" fmla="*/ 356904 h 429650"/>
                <a:gd name="connsiteX28" fmla="*/ 7382479 w 7618151"/>
                <a:gd name="connsiteY28" fmla="*/ 413236 h 429650"/>
                <a:gd name="connsiteX29" fmla="*/ 7422605 w 7618151"/>
                <a:gd name="connsiteY29" fmla="*/ 425604 h 429650"/>
                <a:gd name="connsiteX30" fmla="*/ 7472611 w 7618151"/>
                <a:gd name="connsiteY30" fmla="*/ 427986 h 429650"/>
                <a:gd name="connsiteX31" fmla="*/ 7479257 w 7618151"/>
                <a:gd name="connsiteY31" fmla="*/ 402290 h 429650"/>
                <a:gd name="connsiteX32" fmla="*/ 7584032 w 7618151"/>
                <a:gd name="connsiteY32" fmla="*/ 343256 h 429650"/>
                <a:gd name="connsiteX33" fmla="*/ 7618151 w 7618151"/>
                <a:gd name="connsiteY33" fmla="*/ 363728 h 429650"/>
                <a:gd name="connsiteX34" fmla="*/ 7529441 w 7618151"/>
                <a:gd name="connsiteY34" fmla="*/ 295489 h 429650"/>
                <a:gd name="connsiteX0" fmla="*/ 7529441 w 7618151"/>
                <a:gd name="connsiteY0" fmla="*/ 295489 h 425748"/>
                <a:gd name="connsiteX1" fmla="*/ 7345196 w 7618151"/>
                <a:gd name="connsiteY1" fmla="*/ 234074 h 425748"/>
                <a:gd name="connsiteX2" fmla="*/ 7188247 w 7618151"/>
                <a:gd name="connsiteY2" fmla="*/ 165835 h 425748"/>
                <a:gd name="connsiteX3" fmla="*/ 7133656 w 7618151"/>
                <a:gd name="connsiteY3" fmla="*/ 152188 h 425748"/>
                <a:gd name="connsiteX4" fmla="*/ 6806110 w 7618151"/>
                <a:gd name="connsiteY4" fmla="*/ 152188 h 425748"/>
                <a:gd name="connsiteX5" fmla="*/ 5536868 w 7618151"/>
                <a:gd name="connsiteY5" fmla="*/ 172659 h 425748"/>
                <a:gd name="connsiteX6" fmla="*/ 3775666 w 7618151"/>
                <a:gd name="connsiteY6" fmla="*/ 188368 h 425748"/>
                <a:gd name="connsiteX7" fmla="*/ 2124927 w 7618151"/>
                <a:gd name="connsiteY7" fmla="*/ 179483 h 425748"/>
                <a:gd name="connsiteX8" fmla="*/ 1925613 w 7618151"/>
                <a:gd name="connsiteY8" fmla="*/ 166475 h 425748"/>
                <a:gd name="connsiteX9" fmla="*/ 1592665 w 7618151"/>
                <a:gd name="connsiteY9" fmla="*/ 111244 h 425748"/>
                <a:gd name="connsiteX10" fmla="*/ 1328914 w 7618151"/>
                <a:gd name="connsiteY10" fmla="*/ 56972 h 425748"/>
                <a:gd name="connsiteX11" fmla="*/ 1039930 w 7618151"/>
                <a:gd name="connsiteY11" fmla="*/ 22534 h 425748"/>
                <a:gd name="connsiteX12" fmla="*/ 903453 w 7618151"/>
                <a:gd name="connsiteY12" fmla="*/ 8886 h 425748"/>
                <a:gd name="connsiteX13" fmla="*/ 2382 w 7618151"/>
                <a:gd name="connsiteY13" fmla="*/ 0 h 425748"/>
                <a:gd name="connsiteX14" fmla="*/ 0 w 7618151"/>
                <a:gd name="connsiteY14" fmla="*/ 170277 h 425748"/>
                <a:gd name="connsiteX15" fmla="*/ 405310 w 7618151"/>
                <a:gd name="connsiteY15" fmla="*/ 179483 h 425748"/>
                <a:gd name="connsiteX16" fmla="*/ 839017 w 7618151"/>
                <a:gd name="connsiteY16" fmla="*/ 177741 h 425748"/>
                <a:gd name="connsiteX17" fmla="*/ 1046754 w 7618151"/>
                <a:gd name="connsiteY17" fmla="*/ 199955 h 425748"/>
                <a:gd name="connsiteX18" fmla="*/ 1276777 w 7618151"/>
                <a:gd name="connsiteY18" fmla="*/ 224407 h 425748"/>
                <a:gd name="connsiteX19" fmla="*/ 1483803 w 7618151"/>
                <a:gd name="connsiteY19" fmla="*/ 262010 h 425748"/>
                <a:gd name="connsiteX20" fmla="*/ 1679208 w 7618151"/>
                <a:gd name="connsiteY20" fmla="*/ 295845 h 425748"/>
                <a:gd name="connsiteX21" fmla="*/ 1893271 w 7618151"/>
                <a:gd name="connsiteY21" fmla="*/ 339773 h 425748"/>
                <a:gd name="connsiteX22" fmla="*/ 2012583 w 7618151"/>
                <a:gd name="connsiteY22" fmla="*/ 345851 h 425748"/>
                <a:gd name="connsiteX23" fmla="*/ 2172695 w 7618151"/>
                <a:gd name="connsiteY23" fmla="*/ 350399 h 425748"/>
                <a:gd name="connsiteX24" fmla="*/ 3946904 w 7618151"/>
                <a:gd name="connsiteY24" fmla="*/ 350080 h 425748"/>
                <a:gd name="connsiteX25" fmla="*/ 6840229 w 7618151"/>
                <a:gd name="connsiteY25" fmla="*/ 336432 h 425748"/>
                <a:gd name="connsiteX26" fmla="*/ 7099536 w 7618151"/>
                <a:gd name="connsiteY26" fmla="*/ 336432 h 425748"/>
                <a:gd name="connsiteX27" fmla="*/ 7229190 w 7618151"/>
                <a:gd name="connsiteY27" fmla="*/ 356904 h 425748"/>
                <a:gd name="connsiteX28" fmla="*/ 7382479 w 7618151"/>
                <a:gd name="connsiteY28" fmla="*/ 413236 h 425748"/>
                <a:gd name="connsiteX29" fmla="*/ 7422605 w 7618151"/>
                <a:gd name="connsiteY29" fmla="*/ 425604 h 425748"/>
                <a:gd name="connsiteX30" fmla="*/ 7429749 w 7618151"/>
                <a:gd name="connsiteY30" fmla="*/ 408936 h 425748"/>
                <a:gd name="connsiteX31" fmla="*/ 7479257 w 7618151"/>
                <a:gd name="connsiteY31" fmla="*/ 402290 h 425748"/>
                <a:gd name="connsiteX32" fmla="*/ 7584032 w 7618151"/>
                <a:gd name="connsiteY32" fmla="*/ 343256 h 425748"/>
                <a:gd name="connsiteX33" fmla="*/ 7618151 w 7618151"/>
                <a:gd name="connsiteY33" fmla="*/ 363728 h 425748"/>
                <a:gd name="connsiteX34" fmla="*/ 7529441 w 7618151"/>
                <a:gd name="connsiteY34" fmla="*/ 295489 h 425748"/>
                <a:gd name="connsiteX0" fmla="*/ 7529441 w 7618151"/>
                <a:gd name="connsiteY0" fmla="*/ 295489 h 425748"/>
                <a:gd name="connsiteX1" fmla="*/ 7345196 w 7618151"/>
                <a:gd name="connsiteY1" fmla="*/ 234074 h 425748"/>
                <a:gd name="connsiteX2" fmla="*/ 7188247 w 7618151"/>
                <a:gd name="connsiteY2" fmla="*/ 165835 h 425748"/>
                <a:gd name="connsiteX3" fmla="*/ 7133656 w 7618151"/>
                <a:gd name="connsiteY3" fmla="*/ 152188 h 425748"/>
                <a:gd name="connsiteX4" fmla="*/ 6806110 w 7618151"/>
                <a:gd name="connsiteY4" fmla="*/ 152188 h 425748"/>
                <a:gd name="connsiteX5" fmla="*/ 5536868 w 7618151"/>
                <a:gd name="connsiteY5" fmla="*/ 172659 h 425748"/>
                <a:gd name="connsiteX6" fmla="*/ 3775666 w 7618151"/>
                <a:gd name="connsiteY6" fmla="*/ 188368 h 425748"/>
                <a:gd name="connsiteX7" fmla="*/ 2124927 w 7618151"/>
                <a:gd name="connsiteY7" fmla="*/ 179483 h 425748"/>
                <a:gd name="connsiteX8" fmla="*/ 1925613 w 7618151"/>
                <a:gd name="connsiteY8" fmla="*/ 166475 h 425748"/>
                <a:gd name="connsiteX9" fmla="*/ 1592665 w 7618151"/>
                <a:gd name="connsiteY9" fmla="*/ 111244 h 425748"/>
                <a:gd name="connsiteX10" fmla="*/ 1328914 w 7618151"/>
                <a:gd name="connsiteY10" fmla="*/ 56972 h 425748"/>
                <a:gd name="connsiteX11" fmla="*/ 1039930 w 7618151"/>
                <a:gd name="connsiteY11" fmla="*/ 22534 h 425748"/>
                <a:gd name="connsiteX12" fmla="*/ 903453 w 7618151"/>
                <a:gd name="connsiteY12" fmla="*/ 8886 h 425748"/>
                <a:gd name="connsiteX13" fmla="*/ 2382 w 7618151"/>
                <a:gd name="connsiteY13" fmla="*/ 0 h 425748"/>
                <a:gd name="connsiteX14" fmla="*/ 0 w 7618151"/>
                <a:gd name="connsiteY14" fmla="*/ 170277 h 425748"/>
                <a:gd name="connsiteX15" fmla="*/ 405310 w 7618151"/>
                <a:gd name="connsiteY15" fmla="*/ 179483 h 425748"/>
                <a:gd name="connsiteX16" fmla="*/ 839017 w 7618151"/>
                <a:gd name="connsiteY16" fmla="*/ 177741 h 425748"/>
                <a:gd name="connsiteX17" fmla="*/ 1046754 w 7618151"/>
                <a:gd name="connsiteY17" fmla="*/ 199955 h 425748"/>
                <a:gd name="connsiteX18" fmla="*/ 1276777 w 7618151"/>
                <a:gd name="connsiteY18" fmla="*/ 224407 h 425748"/>
                <a:gd name="connsiteX19" fmla="*/ 1483803 w 7618151"/>
                <a:gd name="connsiteY19" fmla="*/ 262010 h 425748"/>
                <a:gd name="connsiteX20" fmla="*/ 1679208 w 7618151"/>
                <a:gd name="connsiteY20" fmla="*/ 295845 h 425748"/>
                <a:gd name="connsiteX21" fmla="*/ 1893271 w 7618151"/>
                <a:gd name="connsiteY21" fmla="*/ 339773 h 425748"/>
                <a:gd name="connsiteX22" fmla="*/ 2012583 w 7618151"/>
                <a:gd name="connsiteY22" fmla="*/ 345851 h 425748"/>
                <a:gd name="connsiteX23" fmla="*/ 2172695 w 7618151"/>
                <a:gd name="connsiteY23" fmla="*/ 350399 h 425748"/>
                <a:gd name="connsiteX24" fmla="*/ 3946904 w 7618151"/>
                <a:gd name="connsiteY24" fmla="*/ 350080 h 425748"/>
                <a:gd name="connsiteX25" fmla="*/ 6840229 w 7618151"/>
                <a:gd name="connsiteY25" fmla="*/ 336432 h 425748"/>
                <a:gd name="connsiteX26" fmla="*/ 7099536 w 7618151"/>
                <a:gd name="connsiteY26" fmla="*/ 336432 h 425748"/>
                <a:gd name="connsiteX27" fmla="*/ 7229190 w 7618151"/>
                <a:gd name="connsiteY27" fmla="*/ 356904 h 425748"/>
                <a:gd name="connsiteX28" fmla="*/ 7382479 w 7618151"/>
                <a:gd name="connsiteY28" fmla="*/ 413236 h 425748"/>
                <a:gd name="connsiteX29" fmla="*/ 7422605 w 7618151"/>
                <a:gd name="connsiteY29" fmla="*/ 425604 h 425748"/>
                <a:gd name="connsiteX30" fmla="*/ 7429749 w 7618151"/>
                <a:gd name="connsiteY30" fmla="*/ 408936 h 425748"/>
                <a:gd name="connsiteX31" fmla="*/ 7457825 w 7618151"/>
                <a:gd name="connsiteY31" fmla="*/ 399909 h 425748"/>
                <a:gd name="connsiteX32" fmla="*/ 7584032 w 7618151"/>
                <a:gd name="connsiteY32" fmla="*/ 343256 h 425748"/>
                <a:gd name="connsiteX33" fmla="*/ 7618151 w 7618151"/>
                <a:gd name="connsiteY33" fmla="*/ 363728 h 425748"/>
                <a:gd name="connsiteX34" fmla="*/ 7529441 w 7618151"/>
                <a:gd name="connsiteY34" fmla="*/ 295489 h 425748"/>
                <a:gd name="connsiteX0" fmla="*/ 7529441 w 7618151"/>
                <a:gd name="connsiteY0" fmla="*/ 295489 h 425748"/>
                <a:gd name="connsiteX1" fmla="*/ 7345196 w 7618151"/>
                <a:gd name="connsiteY1" fmla="*/ 234074 h 425748"/>
                <a:gd name="connsiteX2" fmla="*/ 7188247 w 7618151"/>
                <a:gd name="connsiteY2" fmla="*/ 165835 h 425748"/>
                <a:gd name="connsiteX3" fmla="*/ 7133656 w 7618151"/>
                <a:gd name="connsiteY3" fmla="*/ 152188 h 425748"/>
                <a:gd name="connsiteX4" fmla="*/ 6806110 w 7618151"/>
                <a:gd name="connsiteY4" fmla="*/ 152188 h 425748"/>
                <a:gd name="connsiteX5" fmla="*/ 5536868 w 7618151"/>
                <a:gd name="connsiteY5" fmla="*/ 172659 h 425748"/>
                <a:gd name="connsiteX6" fmla="*/ 3775666 w 7618151"/>
                <a:gd name="connsiteY6" fmla="*/ 188368 h 425748"/>
                <a:gd name="connsiteX7" fmla="*/ 2124927 w 7618151"/>
                <a:gd name="connsiteY7" fmla="*/ 179483 h 425748"/>
                <a:gd name="connsiteX8" fmla="*/ 1925613 w 7618151"/>
                <a:gd name="connsiteY8" fmla="*/ 166475 h 425748"/>
                <a:gd name="connsiteX9" fmla="*/ 1592665 w 7618151"/>
                <a:gd name="connsiteY9" fmla="*/ 111244 h 425748"/>
                <a:gd name="connsiteX10" fmla="*/ 1328914 w 7618151"/>
                <a:gd name="connsiteY10" fmla="*/ 56972 h 425748"/>
                <a:gd name="connsiteX11" fmla="*/ 1039930 w 7618151"/>
                <a:gd name="connsiteY11" fmla="*/ 22534 h 425748"/>
                <a:gd name="connsiteX12" fmla="*/ 903453 w 7618151"/>
                <a:gd name="connsiteY12" fmla="*/ 8886 h 425748"/>
                <a:gd name="connsiteX13" fmla="*/ 2382 w 7618151"/>
                <a:gd name="connsiteY13" fmla="*/ 0 h 425748"/>
                <a:gd name="connsiteX14" fmla="*/ 0 w 7618151"/>
                <a:gd name="connsiteY14" fmla="*/ 170277 h 425748"/>
                <a:gd name="connsiteX15" fmla="*/ 405310 w 7618151"/>
                <a:gd name="connsiteY15" fmla="*/ 179483 h 425748"/>
                <a:gd name="connsiteX16" fmla="*/ 839017 w 7618151"/>
                <a:gd name="connsiteY16" fmla="*/ 177741 h 425748"/>
                <a:gd name="connsiteX17" fmla="*/ 1046754 w 7618151"/>
                <a:gd name="connsiteY17" fmla="*/ 199955 h 425748"/>
                <a:gd name="connsiteX18" fmla="*/ 1276777 w 7618151"/>
                <a:gd name="connsiteY18" fmla="*/ 224407 h 425748"/>
                <a:gd name="connsiteX19" fmla="*/ 1483803 w 7618151"/>
                <a:gd name="connsiteY19" fmla="*/ 262010 h 425748"/>
                <a:gd name="connsiteX20" fmla="*/ 1679208 w 7618151"/>
                <a:gd name="connsiteY20" fmla="*/ 295845 h 425748"/>
                <a:gd name="connsiteX21" fmla="*/ 1893271 w 7618151"/>
                <a:gd name="connsiteY21" fmla="*/ 339773 h 425748"/>
                <a:gd name="connsiteX22" fmla="*/ 2012583 w 7618151"/>
                <a:gd name="connsiteY22" fmla="*/ 345851 h 425748"/>
                <a:gd name="connsiteX23" fmla="*/ 2172695 w 7618151"/>
                <a:gd name="connsiteY23" fmla="*/ 350399 h 425748"/>
                <a:gd name="connsiteX24" fmla="*/ 3946904 w 7618151"/>
                <a:gd name="connsiteY24" fmla="*/ 350080 h 425748"/>
                <a:gd name="connsiteX25" fmla="*/ 6840229 w 7618151"/>
                <a:gd name="connsiteY25" fmla="*/ 336432 h 425748"/>
                <a:gd name="connsiteX26" fmla="*/ 7099536 w 7618151"/>
                <a:gd name="connsiteY26" fmla="*/ 336432 h 425748"/>
                <a:gd name="connsiteX27" fmla="*/ 7229190 w 7618151"/>
                <a:gd name="connsiteY27" fmla="*/ 356904 h 425748"/>
                <a:gd name="connsiteX28" fmla="*/ 7382479 w 7618151"/>
                <a:gd name="connsiteY28" fmla="*/ 413236 h 425748"/>
                <a:gd name="connsiteX29" fmla="*/ 7422605 w 7618151"/>
                <a:gd name="connsiteY29" fmla="*/ 425604 h 425748"/>
                <a:gd name="connsiteX30" fmla="*/ 7429749 w 7618151"/>
                <a:gd name="connsiteY30" fmla="*/ 408936 h 425748"/>
                <a:gd name="connsiteX31" fmla="*/ 7457825 w 7618151"/>
                <a:gd name="connsiteY31" fmla="*/ 399909 h 425748"/>
                <a:gd name="connsiteX32" fmla="*/ 7564982 w 7618151"/>
                <a:gd name="connsiteY32" fmla="*/ 390881 h 425748"/>
                <a:gd name="connsiteX33" fmla="*/ 7618151 w 7618151"/>
                <a:gd name="connsiteY33" fmla="*/ 363728 h 425748"/>
                <a:gd name="connsiteX34" fmla="*/ 7529441 w 7618151"/>
                <a:gd name="connsiteY34" fmla="*/ 295489 h 425748"/>
                <a:gd name="connsiteX0" fmla="*/ 7529441 w 7618151"/>
                <a:gd name="connsiteY0" fmla="*/ 295489 h 425748"/>
                <a:gd name="connsiteX1" fmla="*/ 7345196 w 7618151"/>
                <a:gd name="connsiteY1" fmla="*/ 234074 h 425748"/>
                <a:gd name="connsiteX2" fmla="*/ 7188247 w 7618151"/>
                <a:gd name="connsiteY2" fmla="*/ 165835 h 425748"/>
                <a:gd name="connsiteX3" fmla="*/ 7133656 w 7618151"/>
                <a:gd name="connsiteY3" fmla="*/ 152188 h 425748"/>
                <a:gd name="connsiteX4" fmla="*/ 6806110 w 7618151"/>
                <a:gd name="connsiteY4" fmla="*/ 152188 h 425748"/>
                <a:gd name="connsiteX5" fmla="*/ 5536868 w 7618151"/>
                <a:gd name="connsiteY5" fmla="*/ 172659 h 425748"/>
                <a:gd name="connsiteX6" fmla="*/ 3775666 w 7618151"/>
                <a:gd name="connsiteY6" fmla="*/ 188368 h 425748"/>
                <a:gd name="connsiteX7" fmla="*/ 2124927 w 7618151"/>
                <a:gd name="connsiteY7" fmla="*/ 179483 h 425748"/>
                <a:gd name="connsiteX8" fmla="*/ 1925613 w 7618151"/>
                <a:gd name="connsiteY8" fmla="*/ 166475 h 425748"/>
                <a:gd name="connsiteX9" fmla="*/ 1592665 w 7618151"/>
                <a:gd name="connsiteY9" fmla="*/ 111244 h 425748"/>
                <a:gd name="connsiteX10" fmla="*/ 1328914 w 7618151"/>
                <a:gd name="connsiteY10" fmla="*/ 56972 h 425748"/>
                <a:gd name="connsiteX11" fmla="*/ 1039930 w 7618151"/>
                <a:gd name="connsiteY11" fmla="*/ 22534 h 425748"/>
                <a:gd name="connsiteX12" fmla="*/ 903453 w 7618151"/>
                <a:gd name="connsiteY12" fmla="*/ 8886 h 425748"/>
                <a:gd name="connsiteX13" fmla="*/ 2382 w 7618151"/>
                <a:gd name="connsiteY13" fmla="*/ 0 h 425748"/>
                <a:gd name="connsiteX14" fmla="*/ 0 w 7618151"/>
                <a:gd name="connsiteY14" fmla="*/ 170277 h 425748"/>
                <a:gd name="connsiteX15" fmla="*/ 405310 w 7618151"/>
                <a:gd name="connsiteY15" fmla="*/ 179483 h 425748"/>
                <a:gd name="connsiteX16" fmla="*/ 839017 w 7618151"/>
                <a:gd name="connsiteY16" fmla="*/ 177741 h 425748"/>
                <a:gd name="connsiteX17" fmla="*/ 1046754 w 7618151"/>
                <a:gd name="connsiteY17" fmla="*/ 199955 h 425748"/>
                <a:gd name="connsiteX18" fmla="*/ 1276777 w 7618151"/>
                <a:gd name="connsiteY18" fmla="*/ 224407 h 425748"/>
                <a:gd name="connsiteX19" fmla="*/ 1483803 w 7618151"/>
                <a:gd name="connsiteY19" fmla="*/ 262010 h 425748"/>
                <a:gd name="connsiteX20" fmla="*/ 1679208 w 7618151"/>
                <a:gd name="connsiteY20" fmla="*/ 295845 h 425748"/>
                <a:gd name="connsiteX21" fmla="*/ 1893271 w 7618151"/>
                <a:gd name="connsiteY21" fmla="*/ 339773 h 425748"/>
                <a:gd name="connsiteX22" fmla="*/ 2012583 w 7618151"/>
                <a:gd name="connsiteY22" fmla="*/ 345851 h 425748"/>
                <a:gd name="connsiteX23" fmla="*/ 2172695 w 7618151"/>
                <a:gd name="connsiteY23" fmla="*/ 350399 h 425748"/>
                <a:gd name="connsiteX24" fmla="*/ 3946904 w 7618151"/>
                <a:gd name="connsiteY24" fmla="*/ 350080 h 425748"/>
                <a:gd name="connsiteX25" fmla="*/ 6840229 w 7618151"/>
                <a:gd name="connsiteY25" fmla="*/ 336432 h 425748"/>
                <a:gd name="connsiteX26" fmla="*/ 7099536 w 7618151"/>
                <a:gd name="connsiteY26" fmla="*/ 336432 h 425748"/>
                <a:gd name="connsiteX27" fmla="*/ 7229190 w 7618151"/>
                <a:gd name="connsiteY27" fmla="*/ 356904 h 425748"/>
                <a:gd name="connsiteX28" fmla="*/ 7382479 w 7618151"/>
                <a:gd name="connsiteY28" fmla="*/ 413236 h 425748"/>
                <a:gd name="connsiteX29" fmla="*/ 7422605 w 7618151"/>
                <a:gd name="connsiteY29" fmla="*/ 425604 h 425748"/>
                <a:gd name="connsiteX30" fmla="*/ 7429749 w 7618151"/>
                <a:gd name="connsiteY30" fmla="*/ 408936 h 425748"/>
                <a:gd name="connsiteX31" fmla="*/ 7457825 w 7618151"/>
                <a:gd name="connsiteY31" fmla="*/ 399909 h 425748"/>
                <a:gd name="connsiteX32" fmla="*/ 7460207 w 7618151"/>
                <a:gd name="connsiteY32" fmla="*/ 357543 h 425748"/>
                <a:gd name="connsiteX33" fmla="*/ 7618151 w 7618151"/>
                <a:gd name="connsiteY33" fmla="*/ 363728 h 425748"/>
                <a:gd name="connsiteX34" fmla="*/ 7529441 w 7618151"/>
                <a:gd name="connsiteY34" fmla="*/ 295489 h 425748"/>
                <a:gd name="connsiteX0" fmla="*/ 7529441 w 7529441"/>
                <a:gd name="connsiteY0" fmla="*/ 295489 h 425748"/>
                <a:gd name="connsiteX1" fmla="*/ 7345196 w 7529441"/>
                <a:gd name="connsiteY1" fmla="*/ 234074 h 425748"/>
                <a:gd name="connsiteX2" fmla="*/ 7188247 w 7529441"/>
                <a:gd name="connsiteY2" fmla="*/ 165835 h 425748"/>
                <a:gd name="connsiteX3" fmla="*/ 7133656 w 7529441"/>
                <a:gd name="connsiteY3" fmla="*/ 152188 h 425748"/>
                <a:gd name="connsiteX4" fmla="*/ 6806110 w 7529441"/>
                <a:gd name="connsiteY4" fmla="*/ 152188 h 425748"/>
                <a:gd name="connsiteX5" fmla="*/ 5536868 w 7529441"/>
                <a:gd name="connsiteY5" fmla="*/ 172659 h 425748"/>
                <a:gd name="connsiteX6" fmla="*/ 3775666 w 7529441"/>
                <a:gd name="connsiteY6" fmla="*/ 188368 h 425748"/>
                <a:gd name="connsiteX7" fmla="*/ 2124927 w 7529441"/>
                <a:gd name="connsiteY7" fmla="*/ 179483 h 425748"/>
                <a:gd name="connsiteX8" fmla="*/ 1925613 w 7529441"/>
                <a:gd name="connsiteY8" fmla="*/ 166475 h 425748"/>
                <a:gd name="connsiteX9" fmla="*/ 1592665 w 7529441"/>
                <a:gd name="connsiteY9" fmla="*/ 111244 h 425748"/>
                <a:gd name="connsiteX10" fmla="*/ 1328914 w 7529441"/>
                <a:gd name="connsiteY10" fmla="*/ 56972 h 425748"/>
                <a:gd name="connsiteX11" fmla="*/ 1039930 w 7529441"/>
                <a:gd name="connsiteY11" fmla="*/ 22534 h 425748"/>
                <a:gd name="connsiteX12" fmla="*/ 903453 w 7529441"/>
                <a:gd name="connsiteY12" fmla="*/ 8886 h 425748"/>
                <a:gd name="connsiteX13" fmla="*/ 2382 w 7529441"/>
                <a:gd name="connsiteY13" fmla="*/ 0 h 425748"/>
                <a:gd name="connsiteX14" fmla="*/ 0 w 7529441"/>
                <a:gd name="connsiteY14" fmla="*/ 170277 h 425748"/>
                <a:gd name="connsiteX15" fmla="*/ 405310 w 7529441"/>
                <a:gd name="connsiteY15" fmla="*/ 179483 h 425748"/>
                <a:gd name="connsiteX16" fmla="*/ 839017 w 7529441"/>
                <a:gd name="connsiteY16" fmla="*/ 177741 h 425748"/>
                <a:gd name="connsiteX17" fmla="*/ 1046754 w 7529441"/>
                <a:gd name="connsiteY17" fmla="*/ 199955 h 425748"/>
                <a:gd name="connsiteX18" fmla="*/ 1276777 w 7529441"/>
                <a:gd name="connsiteY18" fmla="*/ 224407 h 425748"/>
                <a:gd name="connsiteX19" fmla="*/ 1483803 w 7529441"/>
                <a:gd name="connsiteY19" fmla="*/ 262010 h 425748"/>
                <a:gd name="connsiteX20" fmla="*/ 1679208 w 7529441"/>
                <a:gd name="connsiteY20" fmla="*/ 295845 h 425748"/>
                <a:gd name="connsiteX21" fmla="*/ 1893271 w 7529441"/>
                <a:gd name="connsiteY21" fmla="*/ 339773 h 425748"/>
                <a:gd name="connsiteX22" fmla="*/ 2012583 w 7529441"/>
                <a:gd name="connsiteY22" fmla="*/ 345851 h 425748"/>
                <a:gd name="connsiteX23" fmla="*/ 2172695 w 7529441"/>
                <a:gd name="connsiteY23" fmla="*/ 350399 h 425748"/>
                <a:gd name="connsiteX24" fmla="*/ 3946904 w 7529441"/>
                <a:gd name="connsiteY24" fmla="*/ 350080 h 425748"/>
                <a:gd name="connsiteX25" fmla="*/ 6840229 w 7529441"/>
                <a:gd name="connsiteY25" fmla="*/ 336432 h 425748"/>
                <a:gd name="connsiteX26" fmla="*/ 7099536 w 7529441"/>
                <a:gd name="connsiteY26" fmla="*/ 336432 h 425748"/>
                <a:gd name="connsiteX27" fmla="*/ 7229190 w 7529441"/>
                <a:gd name="connsiteY27" fmla="*/ 356904 h 425748"/>
                <a:gd name="connsiteX28" fmla="*/ 7382479 w 7529441"/>
                <a:gd name="connsiteY28" fmla="*/ 413236 h 425748"/>
                <a:gd name="connsiteX29" fmla="*/ 7422605 w 7529441"/>
                <a:gd name="connsiteY29" fmla="*/ 425604 h 425748"/>
                <a:gd name="connsiteX30" fmla="*/ 7429749 w 7529441"/>
                <a:gd name="connsiteY30" fmla="*/ 408936 h 425748"/>
                <a:gd name="connsiteX31" fmla="*/ 7457825 w 7529441"/>
                <a:gd name="connsiteY31" fmla="*/ 399909 h 425748"/>
                <a:gd name="connsiteX32" fmla="*/ 7460207 w 7529441"/>
                <a:gd name="connsiteY32" fmla="*/ 357543 h 425748"/>
                <a:gd name="connsiteX33" fmla="*/ 7508613 w 7529441"/>
                <a:gd name="connsiteY33" fmla="*/ 335153 h 425748"/>
                <a:gd name="connsiteX34" fmla="*/ 7529441 w 7529441"/>
                <a:gd name="connsiteY34" fmla="*/ 295489 h 425748"/>
                <a:gd name="connsiteX0" fmla="*/ 7517535 w 7517535"/>
                <a:gd name="connsiteY0" fmla="*/ 285964 h 425748"/>
                <a:gd name="connsiteX1" fmla="*/ 7345196 w 7517535"/>
                <a:gd name="connsiteY1" fmla="*/ 234074 h 425748"/>
                <a:gd name="connsiteX2" fmla="*/ 7188247 w 7517535"/>
                <a:gd name="connsiteY2" fmla="*/ 165835 h 425748"/>
                <a:gd name="connsiteX3" fmla="*/ 7133656 w 7517535"/>
                <a:gd name="connsiteY3" fmla="*/ 152188 h 425748"/>
                <a:gd name="connsiteX4" fmla="*/ 6806110 w 7517535"/>
                <a:gd name="connsiteY4" fmla="*/ 152188 h 425748"/>
                <a:gd name="connsiteX5" fmla="*/ 5536868 w 7517535"/>
                <a:gd name="connsiteY5" fmla="*/ 172659 h 425748"/>
                <a:gd name="connsiteX6" fmla="*/ 3775666 w 7517535"/>
                <a:gd name="connsiteY6" fmla="*/ 188368 h 425748"/>
                <a:gd name="connsiteX7" fmla="*/ 2124927 w 7517535"/>
                <a:gd name="connsiteY7" fmla="*/ 179483 h 425748"/>
                <a:gd name="connsiteX8" fmla="*/ 1925613 w 7517535"/>
                <a:gd name="connsiteY8" fmla="*/ 166475 h 425748"/>
                <a:gd name="connsiteX9" fmla="*/ 1592665 w 7517535"/>
                <a:gd name="connsiteY9" fmla="*/ 111244 h 425748"/>
                <a:gd name="connsiteX10" fmla="*/ 1328914 w 7517535"/>
                <a:gd name="connsiteY10" fmla="*/ 56972 h 425748"/>
                <a:gd name="connsiteX11" fmla="*/ 1039930 w 7517535"/>
                <a:gd name="connsiteY11" fmla="*/ 22534 h 425748"/>
                <a:gd name="connsiteX12" fmla="*/ 903453 w 7517535"/>
                <a:gd name="connsiteY12" fmla="*/ 8886 h 425748"/>
                <a:gd name="connsiteX13" fmla="*/ 2382 w 7517535"/>
                <a:gd name="connsiteY13" fmla="*/ 0 h 425748"/>
                <a:gd name="connsiteX14" fmla="*/ 0 w 7517535"/>
                <a:gd name="connsiteY14" fmla="*/ 170277 h 425748"/>
                <a:gd name="connsiteX15" fmla="*/ 405310 w 7517535"/>
                <a:gd name="connsiteY15" fmla="*/ 179483 h 425748"/>
                <a:gd name="connsiteX16" fmla="*/ 839017 w 7517535"/>
                <a:gd name="connsiteY16" fmla="*/ 177741 h 425748"/>
                <a:gd name="connsiteX17" fmla="*/ 1046754 w 7517535"/>
                <a:gd name="connsiteY17" fmla="*/ 199955 h 425748"/>
                <a:gd name="connsiteX18" fmla="*/ 1276777 w 7517535"/>
                <a:gd name="connsiteY18" fmla="*/ 224407 h 425748"/>
                <a:gd name="connsiteX19" fmla="*/ 1483803 w 7517535"/>
                <a:gd name="connsiteY19" fmla="*/ 262010 h 425748"/>
                <a:gd name="connsiteX20" fmla="*/ 1679208 w 7517535"/>
                <a:gd name="connsiteY20" fmla="*/ 295845 h 425748"/>
                <a:gd name="connsiteX21" fmla="*/ 1893271 w 7517535"/>
                <a:gd name="connsiteY21" fmla="*/ 339773 h 425748"/>
                <a:gd name="connsiteX22" fmla="*/ 2012583 w 7517535"/>
                <a:gd name="connsiteY22" fmla="*/ 345851 h 425748"/>
                <a:gd name="connsiteX23" fmla="*/ 2172695 w 7517535"/>
                <a:gd name="connsiteY23" fmla="*/ 350399 h 425748"/>
                <a:gd name="connsiteX24" fmla="*/ 3946904 w 7517535"/>
                <a:gd name="connsiteY24" fmla="*/ 350080 h 425748"/>
                <a:gd name="connsiteX25" fmla="*/ 6840229 w 7517535"/>
                <a:gd name="connsiteY25" fmla="*/ 336432 h 425748"/>
                <a:gd name="connsiteX26" fmla="*/ 7099536 w 7517535"/>
                <a:gd name="connsiteY26" fmla="*/ 336432 h 425748"/>
                <a:gd name="connsiteX27" fmla="*/ 7229190 w 7517535"/>
                <a:gd name="connsiteY27" fmla="*/ 356904 h 425748"/>
                <a:gd name="connsiteX28" fmla="*/ 7382479 w 7517535"/>
                <a:gd name="connsiteY28" fmla="*/ 413236 h 425748"/>
                <a:gd name="connsiteX29" fmla="*/ 7422605 w 7517535"/>
                <a:gd name="connsiteY29" fmla="*/ 425604 h 425748"/>
                <a:gd name="connsiteX30" fmla="*/ 7429749 w 7517535"/>
                <a:gd name="connsiteY30" fmla="*/ 408936 h 425748"/>
                <a:gd name="connsiteX31" fmla="*/ 7457825 w 7517535"/>
                <a:gd name="connsiteY31" fmla="*/ 399909 h 425748"/>
                <a:gd name="connsiteX32" fmla="*/ 7460207 w 7517535"/>
                <a:gd name="connsiteY32" fmla="*/ 357543 h 425748"/>
                <a:gd name="connsiteX33" fmla="*/ 7508613 w 7517535"/>
                <a:gd name="connsiteY33" fmla="*/ 335153 h 425748"/>
                <a:gd name="connsiteX34" fmla="*/ 7517535 w 7517535"/>
                <a:gd name="connsiteY34" fmla="*/ 285964 h 425748"/>
                <a:gd name="connsiteX0" fmla="*/ 7541348 w 7541348"/>
                <a:gd name="connsiteY0" fmla="*/ 297871 h 425748"/>
                <a:gd name="connsiteX1" fmla="*/ 7345196 w 7541348"/>
                <a:gd name="connsiteY1" fmla="*/ 234074 h 425748"/>
                <a:gd name="connsiteX2" fmla="*/ 7188247 w 7541348"/>
                <a:gd name="connsiteY2" fmla="*/ 165835 h 425748"/>
                <a:gd name="connsiteX3" fmla="*/ 7133656 w 7541348"/>
                <a:gd name="connsiteY3" fmla="*/ 152188 h 425748"/>
                <a:gd name="connsiteX4" fmla="*/ 6806110 w 7541348"/>
                <a:gd name="connsiteY4" fmla="*/ 152188 h 425748"/>
                <a:gd name="connsiteX5" fmla="*/ 5536868 w 7541348"/>
                <a:gd name="connsiteY5" fmla="*/ 172659 h 425748"/>
                <a:gd name="connsiteX6" fmla="*/ 3775666 w 7541348"/>
                <a:gd name="connsiteY6" fmla="*/ 188368 h 425748"/>
                <a:gd name="connsiteX7" fmla="*/ 2124927 w 7541348"/>
                <a:gd name="connsiteY7" fmla="*/ 179483 h 425748"/>
                <a:gd name="connsiteX8" fmla="*/ 1925613 w 7541348"/>
                <a:gd name="connsiteY8" fmla="*/ 166475 h 425748"/>
                <a:gd name="connsiteX9" fmla="*/ 1592665 w 7541348"/>
                <a:gd name="connsiteY9" fmla="*/ 111244 h 425748"/>
                <a:gd name="connsiteX10" fmla="*/ 1328914 w 7541348"/>
                <a:gd name="connsiteY10" fmla="*/ 56972 h 425748"/>
                <a:gd name="connsiteX11" fmla="*/ 1039930 w 7541348"/>
                <a:gd name="connsiteY11" fmla="*/ 22534 h 425748"/>
                <a:gd name="connsiteX12" fmla="*/ 903453 w 7541348"/>
                <a:gd name="connsiteY12" fmla="*/ 8886 h 425748"/>
                <a:gd name="connsiteX13" fmla="*/ 2382 w 7541348"/>
                <a:gd name="connsiteY13" fmla="*/ 0 h 425748"/>
                <a:gd name="connsiteX14" fmla="*/ 0 w 7541348"/>
                <a:gd name="connsiteY14" fmla="*/ 170277 h 425748"/>
                <a:gd name="connsiteX15" fmla="*/ 405310 w 7541348"/>
                <a:gd name="connsiteY15" fmla="*/ 179483 h 425748"/>
                <a:gd name="connsiteX16" fmla="*/ 839017 w 7541348"/>
                <a:gd name="connsiteY16" fmla="*/ 177741 h 425748"/>
                <a:gd name="connsiteX17" fmla="*/ 1046754 w 7541348"/>
                <a:gd name="connsiteY17" fmla="*/ 199955 h 425748"/>
                <a:gd name="connsiteX18" fmla="*/ 1276777 w 7541348"/>
                <a:gd name="connsiteY18" fmla="*/ 224407 h 425748"/>
                <a:gd name="connsiteX19" fmla="*/ 1483803 w 7541348"/>
                <a:gd name="connsiteY19" fmla="*/ 262010 h 425748"/>
                <a:gd name="connsiteX20" fmla="*/ 1679208 w 7541348"/>
                <a:gd name="connsiteY20" fmla="*/ 295845 h 425748"/>
                <a:gd name="connsiteX21" fmla="*/ 1893271 w 7541348"/>
                <a:gd name="connsiteY21" fmla="*/ 339773 h 425748"/>
                <a:gd name="connsiteX22" fmla="*/ 2012583 w 7541348"/>
                <a:gd name="connsiteY22" fmla="*/ 345851 h 425748"/>
                <a:gd name="connsiteX23" fmla="*/ 2172695 w 7541348"/>
                <a:gd name="connsiteY23" fmla="*/ 350399 h 425748"/>
                <a:gd name="connsiteX24" fmla="*/ 3946904 w 7541348"/>
                <a:gd name="connsiteY24" fmla="*/ 350080 h 425748"/>
                <a:gd name="connsiteX25" fmla="*/ 6840229 w 7541348"/>
                <a:gd name="connsiteY25" fmla="*/ 336432 h 425748"/>
                <a:gd name="connsiteX26" fmla="*/ 7099536 w 7541348"/>
                <a:gd name="connsiteY26" fmla="*/ 336432 h 425748"/>
                <a:gd name="connsiteX27" fmla="*/ 7229190 w 7541348"/>
                <a:gd name="connsiteY27" fmla="*/ 356904 h 425748"/>
                <a:gd name="connsiteX28" fmla="*/ 7382479 w 7541348"/>
                <a:gd name="connsiteY28" fmla="*/ 413236 h 425748"/>
                <a:gd name="connsiteX29" fmla="*/ 7422605 w 7541348"/>
                <a:gd name="connsiteY29" fmla="*/ 425604 h 425748"/>
                <a:gd name="connsiteX30" fmla="*/ 7429749 w 7541348"/>
                <a:gd name="connsiteY30" fmla="*/ 408936 h 425748"/>
                <a:gd name="connsiteX31" fmla="*/ 7457825 w 7541348"/>
                <a:gd name="connsiteY31" fmla="*/ 399909 h 425748"/>
                <a:gd name="connsiteX32" fmla="*/ 7460207 w 7541348"/>
                <a:gd name="connsiteY32" fmla="*/ 357543 h 425748"/>
                <a:gd name="connsiteX33" fmla="*/ 7508613 w 7541348"/>
                <a:gd name="connsiteY33" fmla="*/ 335153 h 425748"/>
                <a:gd name="connsiteX34" fmla="*/ 7541348 w 7541348"/>
                <a:gd name="connsiteY34" fmla="*/ 297871 h 425748"/>
                <a:gd name="connsiteX0" fmla="*/ 7541348 w 7541348"/>
                <a:gd name="connsiteY0" fmla="*/ 297871 h 425748"/>
                <a:gd name="connsiteX1" fmla="*/ 7345196 w 7541348"/>
                <a:gd name="connsiteY1" fmla="*/ 234074 h 425748"/>
                <a:gd name="connsiteX2" fmla="*/ 7188247 w 7541348"/>
                <a:gd name="connsiteY2" fmla="*/ 165835 h 425748"/>
                <a:gd name="connsiteX3" fmla="*/ 7133656 w 7541348"/>
                <a:gd name="connsiteY3" fmla="*/ 152188 h 425748"/>
                <a:gd name="connsiteX4" fmla="*/ 6806110 w 7541348"/>
                <a:gd name="connsiteY4" fmla="*/ 152188 h 425748"/>
                <a:gd name="connsiteX5" fmla="*/ 5536868 w 7541348"/>
                <a:gd name="connsiteY5" fmla="*/ 172659 h 425748"/>
                <a:gd name="connsiteX6" fmla="*/ 3775666 w 7541348"/>
                <a:gd name="connsiteY6" fmla="*/ 188368 h 425748"/>
                <a:gd name="connsiteX7" fmla="*/ 2124927 w 7541348"/>
                <a:gd name="connsiteY7" fmla="*/ 179483 h 425748"/>
                <a:gd name="connsiteX8" fmla="*/ 1925613 w 7541348"/>
                <a:gd name="connsiteY8" fmla="*/ 166475 h 425748"/>
                <a:gd name="connsiteX9" fmla="*/ 1592665 w 7541348"/>
                <a:gd name="connsiteY9" fmla="*/ 111244 h 425748"/>
                <a:gd name="connsiteX10" fmla="*/ 1328914 w 7541348"/>
                <a:gd name="connsiteY10" fmla="*/ 56972 h 425748"/>
                <a:gd name="connsiteX11" fmla="*/ 1039930 w 7541348"/>
                <a:gd name="connsiteY11" fmla="*/ 22534 h 425748"/>
                <a:gd name="connsiteX12" fmla="*/ 903453 w 7541348"/>
                <a:gd name="connsiteY12" fmla="*/ 8886 h 425748"/>
                <a:gd name="connsiteX13" fmla="*/ 2382 w 7541348"/>
                <a:gd name="connsiteY13" fmla="*/ 0 h 425748"/>
                <a:gd name="connsiteX14" fmla="*/ 0 w 7541348"/>
                <a:gd name="connsiteY14" fmla="*/ 170277 h 425748"/>
                <a:gd name="connsiteX15" fmla="*/ 405310 w 7541348"/>
                <a:gd name="connsiteY15" fmla="*/ 179483 h 425748"/>
                <a:gd name="connsiteX16" fmla="*/ 839017 w 7541348"/>
                <a:gd name="connsiteY16" fmla="*/ 177741 h 425748"/>
                <a:gd name="connsiteX17" fmla="*/ 1046754 w 7541348"/>
                <a:gd name="connsiteY17" fmla="*/ 199955 h 425748"/>
                <a:gd name="connsiteX18" fmla="*/ 1276777 w 7541348"/>
                <a:gd name="connsiteY18" fmla="*/ 224407 h 425748"/>
                <a:gd name="connsiteX19" fmla="*/ 1483803 w 7541348"/>
                <a:gd name="connsiteY19" fmla="*/ 262010 h 425748"/>
                <a:gd name="connsiteX20" fmla="*/ 1679208 w 7541348"/>
                <a:gd name="connsiteY20" fmla="*/ 295845 h 425748"/>
                <a:gd name="connsiteX21" fmla="*/ 1893271 w 7541348"/>
                <a:gd name="connsiteY21" fmla="*/ 339773 h 425748"/>
                <a:gd name="connsiteX22" fmla="*/ 2012583 w 7541348"/>
                <a:gd name="connsiteY22" fmla="*/ 345851 h 425748"/>
                <a:gd name="connsiteX23" fmla="*/ 2172695 w 7541348"/>
                <a:gd name="connsiteY23" fmla="*/ 350399 h 425748"/>
                <a:gd name="connsiteX24" fmla="*/ 3946904 w 7541348"/>
                <a:gd name="connsiteY24" fmla="*/ 350080 h 425748"/>
                <a:gd name="connsiteX25" fmla="*/ 6840229 w 7541348"/>
                <a:gd name="connsiteY25" fmla="*/ 336432 h 425748"/>
                <a:gd name="connsiteX26" fmla="*/ 7099536 w 7541348"/>
                <a:gd name="connsiteY26" fmla="*/ 336432 h 425748"/>
                <a:gd name="connsiteX27" fmla="*/ 7229190 w 7541348"/>
                <a:gd name="connsiteY27" fmla="*/ 356904 h 425748"/>
                <a:gd name="connsiteX28" fmla="*/ 7382479 w 7541348"/>
                <a:gd name="connsiteY28" fmla="*/ 413236 h 425748"/>
                <a:gd name="connsiteX29" fmla="*/ 7422605 w 7541348"/>
                <a:gd name="connsiteY29" fmla="*/ 425604 h 425748"/>
                <a:gd name="connsiteX30" fmla="*/ 7429749 w 7541348"/>
                <a:gd name="connsiteY30" fmla="*/ 408936 h 425748"/>
                <a:gd name="connsiteX31" fmla="*/ 7457825 w 7541348"/>
                <a:gd name="connsiteY31" fmla="*/ 399909 h 425748"/>
                <a:gd name="connsiteX32" fmla="*/ 7460207 w 7541348"/>
                <a:gd name="connsiteY32" fmla="*/ 357543 h 425748"/>
                <a:gd name="connsiteX33" fmla="*/ 7475275 w 7541348"/>
                <a:gd name="connsiteY33" fmla="*/ 320865 h 425748"/>
                <a:gd name="connsiteX34" fmla="*/ 7541348 w 7541348"/>
                <a:gd name="connsiteY34" fmla="*/ 297871 h 425748"/>
                <a:gd name="connsiteX0" fmla="*/ 7541348 w 7541348"/>
                <a:gd name="connsiteY0" fmla="*/ 297871 h 425748"/>
                <a:gd name="connsiteX1" fmla="*/ 7345196 w 7541348"/>
                <a:gd name="connsiteY1" fmla="*/ 234074 h 425748"/>
                <a:gd name="connsiteX2" fmla="*/ 7188247 w 7541348"/>
                <a:gd name="connsiteY2" fmla="*/ 165835 h 425748"/>
                <a:gd name="connsiteX3" fmla="*/ 7133656 w 7541348"/>
                <a:gd name="connsiteY3" fmla="*/ 152188 h 425748"/>
                <a:gd name="connsiteX4" fmla="*/ 6806110 w 7541348"/>
                <a:gd name="connsiteY4" fmla="*/ 152188 h 425748"/>
                <a:gd name="connsiteX5" fmla="*/ 5536868 w 7541348"/>
                <a:gd name="connsiteY5" fmla="*/ 172659 h 425748"/>
                <a:gd name="connsiteX6" fmla="*/ 3775666 w 7541348"/>
                <a:gd name="connsiteY6" fmla="*/ 188368 h 425748"/>
                <a:gd name="connsiteX7" fmla="*/ 2124927 w 7541348"/>
                <a:gd name="connsiteY7" fmla="*/ 179483 h 425748"/>
                <a:gd name="connsiteX8" fmla="*/ 1925613 w 7541348"/>
                <a:gd name="connsiteY8" fmla="*/ 166475 h 425748"/>
                <a:gd name="connsiteX9" fmla="*/ 1592665 w 7541348"/>
                <a:gd name="connsiteY9" fmla="*/ 111244 h 425748"/>
                <a:gd name="connsiteX10" fmla="*/ 1328914 w 7541348"/>
                <a:gd name="connsiteY10" fmla="*/ 56972 h 425748"/>
                <a:gd name="connsiteX11" fmla="*/ 1039930 w 7541348"/>
                <a:gd name="connsiteY11" fmla="*/ 22534 h 425748"/>
                <a:gd name="connsiteX12" fmla="*/ 903453 w 7541348"/>
                <a:gd name="connsiteY12" fmla="*/ 8886 h 425748"/>
                <a:gd name="connsiteX13" fmla="*/ 2382 w 7541348"/>
                <a:gd name="connsiteY13" fmla="*/ 0 h 425748"/>
                <a:gd name="connsiteX14" fmla="*/ 0 w 7541348"/>
                <a:gd name="connsiteY14" fmla="*/ 170277 h 425748"/>
                <a:gd name="connsiteX15" fmla="*/ 405310 w 7541348"/>
                <a:gd name="connsiteY15" fmla="*/ 179483 h 425748"/>
                <a:gd name="connsiteX16" fmla="*/ 839017 w 7541348"/>
                <a:gd name="connsiteY16" fmla="*/ 177741 h 425748"/>
                <a:gd name="connsiteX17" fmla="*/ 1046754 w 7541348"/>
                <a:gd name="connsiteY17" fmla="*/ 199955 h 425748"/>
                <a:gd name="connsiteX18" fmla="*/ 1276777 w 7541348"/>
                <a:gd name="connsiteY18" fmla="*/ 224407 h 425748"/>
                <a:gd name="connsiteX19" fmla="*/ 1483803 w 7541348"/>
                <a:gd name="connsiteY19" fmla="*/ 262010 h 425748"/>
                <a:gd name="connsiteX20" fmla="*/ 1679208 w 7541348"/>
                <a:gd name="connsiteY20" fmla="*/ 295845 h 425748"/>
                <a:gd name="connsiteX21" fmla="*/ 1893271 w 7541348"/>
                <a:gd name="connsiteY21" fmla="*/ 339773 h 425748"/>
                <a:gd name="connsiteX22" fmla="*/ 2012583 w 7541348"/>
                <a:gd name="connsiteY22" fmla="*/ 345851 h 425748"/>
                <a:gd name="connsiteX23" fmla="*/ 2172695 w 7541348"/>
                <a:gd name="connsiteY23" fmla="*/ 350399 h 425748"/>
                <a:gd name="connsiteX24" fmla="*/ 3946904 w 7541348"/>
                <a:gd name="connsiteY24" fmla="*/ 350080 h 425748"/>
                <a:gd name="connsiteX25" fmla="*/ 6840229 w 7541348"/>
                <a:gd name="connsiteY25" fmla="*/ 336432 h 425748"/>
                <a:gd name="connsiteX26" fmla="*/ 7099536 w 7541348"/>
                <a:gd name="connsiteY26" fmla="*/ 336432 h 425748"/>
                <a:gd name="connsiteX27" fmla="*/ 7229190 w 7541348"/>
                <a:gd name="connsiteY27" fmla="*/ 356904 h 425748"/>
                <a:gd name="connsiteX28" fmla="*/ 7382479 w 7541348"/>
                <a:gd name="connsiteY28" fmla="*/ 413236 h 425748"/>
                <a:gd name="connsiteX29" fmla="*/ 7422605 w 7541348"/>
                <a:gd name="connsiteY29" fmla="*/ 425604 h 425748"/>
                <a:gd name="connsiteX30" fmla="*/ 7429749 w 7541348"/>
                <a:gd name="connsiteY30" fmla="*/ 408936 h 425748"/>
                <a:gd name="connsiteX31" fmla="*/ 7457825 w 7541348"/>
                <a:gd name="connsiteY31" fmla="*/ 399909 h 425748"/>
                <a:gd name="connsiteX32" fmla="*/ 7498307 w 7541348"/>
                <a:gd name="connsiteY32" fmla="*/ 371830 h 425748"/>
                <a:gd name="connsiteX33" fmla="*/ 7475275 w 7541348"/>
                <a:gd name="connsiteY33" fmla="*/ 320865 h 425748"/>
                <a:gd name="connsiteX34" fmla="*/ 7541348 w 7541348"/>
                <a:gd name="connsiteY34" fmla="*/ 297871 h 425748"/>
                <a:gd name="connsiteX0" fmla="*/ 7541348 w 7541348"/>
                <a:gd name="connsiteY0" fmla="*/ 297871 h 425748"/>
                <a:gd name="connsiteX1" fmla="*/ 7345196 w 7541348"/>
                <a:gd name="connsiteY1" fmla="*/ 234074 h 425748"/>
                <a:gd name="connsiteX2" fmla="*/ 7188247 w 7541348"/>
                <a:gd name="connsiteY2" fmla="*/ 165835 h 425748"/>
                <a:gd name="connsiteX3" fmla="*/ 7133656 w 7541348"/>
                <a:gd name="connsiteY3" fmla="*/ 152188 h 425748"/>
                <a:gd name="connsiteX4" fmla="*/ 6806110 w 7541348"/>
                <a:gd name="connsiteY4" fmla="*/ 152188 h 425748"/>
                <a:gd name="connsiteX5" fmla="*/ 5536868 w 7541348"/>
                <a:gd name="connsiteY5" fmla="*/ 172659 h 425748"/>
                <a:gd name="connsiteX6" fmla="*/ 3775666 w 7541348"/>
                <a:gd name="connsiteY6" fmla="*/ 188368 h 425748"/>
                <a:gd name="connsiteX7" fmla="*/ 2124927 w 7541348"/>
                <a:gd name="connsiteY7" fmla="*/ 179483 h 425748"/>
                <a:gd name="connsiteX8" fmla="*/ 1925613 w 7541348"/>
                <a:gd name="connsiteY8" fmla="*/ 166475 h 425748"/>
                <a:gd name="connsiteX9" fmla="*/ 1592665 w 7541348"/>
                <a:gd name="connsiteY9" fmla="*/ 111244 h 425748"/>
                <a:gd name="connsiteX10" fmla="*/ 1328914 w 7541348"/>
                <a:gd name="connsiteY10" fmla="*/ 56972 h 425748"/>
                <a:gd name="connsiteX11" fmla="*/ 1039930 w 7541348"/>
                <a:gd name="connsiteY11" fmla="*/ 22534 h 425748"/>
                <a:gd name="connsiteX12" fmla="*/ 903453 w 7541348"/>
                <a:gd name="connsiteY12" fmla="*/ 8886 h 425748"/>
                <a:gd name="connsiteX13" fmla="*/ 2382 w 7541348"/>
                <a:gd name="connsiteY13" fmla="*/ 0 h 425748"/>
                <a:gd name="connsiteX14" fmla="*/ 0 w 7541348"/>
                <a:gd name="connsiteY14" fmla="*/ 170277 h 425748"/>
                <a:gd name="connsiteX15" fmla="*/ 405310 w 7541348"/>
                <a:gd name="connsiteY15" fmla="*/ 179483 h 425748"/>
                <a:gd name="connsiteX16" fmla="*/ 839017 w 7541348"/>
                <a:gd name="connsiteY16" fmla="*/ 177741 h 425748"/>
                <a:gd name="connsiteX17" fmla="*/ 1046754 w 7541348"/>
                <a:gd name="connsiteY17" fmla="*/ 199955 h 425748"/>
                <a:gd name="connsiteX18" fmla="*/ 1276777 w 7541348"/>
                <a:gd name="connsiteY18" fmla="*/ 224407 h 425748"/>
                <a:gd name="connsiteX19" fmla="*/ 1483803 w 7541348"/>
                <a:gd name="connsiteY19" fmla="*/ 262010 h 425748"/>
                <a:gd name="connsiteX20" fmla="*/ 1679208 w 7541348"/>
                <a:gd name="connsiteY20" fmla="*/ 295845 h 425748"/>
                <a:gd name="connsiteX21" fmla="*/ 1893271 w 7541348"/>
                <a:gd name="connsiteY21" fmla="*/ 339773 h 425748"/>
                <a:gd name="connsiteX22" fmla="*/ 2012583 w 7541348"/>
                <a:gd name="connsiteY22" fmla="*/ 345851 h 425748"/>
                <a:gd name="connsiteX23" fmla="*/ 2172695 w 7541348"/>
                <a:gd name="connsiteY23" fmla="*/ 350399 h 425748"/>
                <a:gd name="connsiteX24" fmla="*/ 3946904 w 7541348"/>
                <a:gd name="connsiteY24" fmla="*/ 350080 h 425748"/>
                <a:gd name="connsiteX25" fmla="*/ 6840229 w 7541348"/>
                <a:gd name="connsiteY25" fmla="*/ 336432 h 425748"/>
                <a:gd name="connsiteX26" fmla="*/ 7099536 w 7541348"/>
                <a:gd name="connsiteY26" fmla="*/ 336432 h 425748"/>
                <a:gd name="connsiteX27" fmla="*/ 7229190 w 7541348"/>
                <a:gd name="connsiteY27" fmla="*/ 356904 h 425748"/>
                <a:gd name="connsiteX28" fmla="*/ 7382479 w 7541348"/>
                <a:gd name="connsiteY28" fmla="*/ 413236 h 425748"/>
                <a:gd name="connsiteX29" fmla="*/ 7422605 w 7541348"/>
                <a:gd name="connsiteY29" fmla="*/ 425604 h 425748"/>
                <a:gd name="connsiteX30" fmla="*/ 7429749 w 7541348"/>
                <a:gd name="connsiteY30" fmla="*/ 408936 h 425748"/>
                <a:gd name="connsiteX31" fmla="*/ 7429250 w 7541348"/>
                <a:gd name="connsiteY31" fmla="*/ 388003 h 425748"/>
                <a:gd name="connsiteX32" fmla="*/ 7498307 w 7541348"/>
                <a:gd name="connsiteY32" fmla="*/ 371830 h 425748"/>
                <a:gd name="connsiteX33" fmla="*/ 7475275 w 7541348"/>
                <a:gd name="connsiteY33" fmla="*/ 320865 h 425748"/>
                <a:gd name="connsiteX34" fmla="*/ 7541348 w 7541348"/>
                <a:gd name="connsiteY34" fmla="*/ 297871 h 425748"/>
                <a:gd name="connsiteX0" fmla="*/ 7541348 w 7541348"/>
                <a:gd name="connsiteY0" fmla="*/ 297871 h 425748"/>
                <a:gd name="connsiteX1" fmla="*/ 7345196 w 7541348"/>
                <a:gd name="connsiteY1" fmla="*/ 234074 h 425748"/>
                <a:gd name="connsiteX2" fmla="*/ 7188247 w 7541348"/>
                <a:gd name="connsiteY2" fmla="*/ 165835 h 425748"/>
                <a:gd name="connsiteX3" fmla="*/ 7133656 w 7541348"/>
                <a:gd name="connsiteY3" fmla="*/ 152188 h 425748"/>
                <a:gd name="connsiteX4" fmla="*/ 6806110 w 7541348"/>
                <a:gd name="connsiteY4" fmla="*/ 152188 h 425748"/>
                <a:gd name="connsiteX5" fmla="*/ 5536868 w 7541348"/>
                <a:gd name="connsiteY5" fmla="*/ 172659 h 425748"/>
                <a:gd name="connsiteX6" fmla="*/ 3775666 w 7541348"/>
                <a:gd name="connsiteY6" fmla="*/ 188368 h 425748"/>
                <a:gd name="connsiteX7" fmla="*/ 2124927 w 7541348"/>
                <a:gd name="connsiteY7" fmla="*/ 179483 h 425748"/>
                <a:gd name="connsiteX8" fmla="*/ 1925613 w 7541348"/>
                <a:gd name="connsiteY8" fmla="*/ 166475 h 425748"/>
                <a:gd name="connsiteX9" fmla="*/ 1592665 w 7541348"/>
                <a:gd name="connsiteY9" fmla="*/ 111244 h 425748"/>
                <a:gd name="connsiteX10" fmla="*/ 1328914 w 7541348"/>
                <a:gd name="connsiteY10" fmla="*/ 56972 h 425748"/>
                <a:gd name="connsiteX11" fmla="*/ 1039930 w 7541348"/>
                <a:gd name="connsiteY11" fmla="*/ 22534 h 425748"/>
                <a:gd name="connsiteX12" fmla="*/ 903453 w 7541348"/>
                <a:gd name="connsiteY12" fmla="*/ 8886 h 425748"/>
                <a:gd name="connsiteX13" fmla="*/ 2382 w 7541348"/>
                <a:gd name="connsiteY13" fmla="*/ 0 h 425748"/>
                <a:gd name="connsiteX14" fmla="*/ 0 w 7541348"/>
                <a:gd name="connsiteY14" fmla="*/ 170277 h 425748"/>
                <a:gd name="connsiteX15" fmla="*/ 405310 w 7541348"/>
                <a:gd name="connsiteY15" fmla="*/ 179483 h 425748"/>
                <a:gd name="connsiteX16" fmla="*/ 839017 w 7541348"/>
                <a:gd name="connsiteY16" fmla="*/ 177741 h 425748"/>
                <a:gd name="connsiteX17" fmla="*/ 1046754 w 7541348"/>
                <a:gd name="connsiteY17" fmla="*/ 199955 h 425748"/>
                <a:gd name="connsiteX18" fmla="*/ 1276777 w 7541348"/>
                <a:gd name="connsiteY18" fmla="*/ 224407 h 425748"/>
                <a:gd name="connsiteX19" fmla="*/ 1483803 w 7541348"/>
                <a:gd name="connsiteY19" fmla="*/ 262010 h 425748"/>
                <a:gd name="connsiteX20" fmla="*/ 1679208 w 7541348"/>
                <a:gd name="connsiteY20" fmla="*/ 295845 h 425748"/>
                <a:gd name="connsiteX21" fmla="*/ 1893271 w 7541348"/>
                <a:gd name="connsiteY21" fmla="*/ 339773 h 425748"/>
                <a:gd name="connsiteX22" fmla="*/ 2012583 w 7541348"/>
                <a:gd name="connsiteY22" fmla="*/ 345851 h 425748"/>
                <a:gd name="connsiteX23" fmla="*/ 2172695 w 7541348"/>
                <a:gd name="connsiteY23" fmla="*/ 350399 h 425748"/>
                <a:gd name="connsiteX24" fmla="*/ 3946904 w 7541348"/>
                <a:gd name="connsiteY24" fmla="*/ 350080 h 425748"/>
                <a:gd name="connsiteX25" fmla="*/ 6840229 w 7541348"/>
                <a:gd name="connsiteY25" fmla="*/ 336432 h 425748"/>
                <a:gd name="connsiteX26" fmla="*/ 7099536 w 7541348"/>
                <a:gd name="connsiteY26" fmla="*/ 336432 h 425748"/>
                <a:gd name="connsiteX27" fmla="*/ 7229190 w 7541348"/>
                <a:gd name="connsiteY27" fmla="*/ 356904 h 425748"/>
                <a:gd name="connsiteX28" fmla="*/ 7382479 w 7541348"/>
                <a:gd name="connsiteY28" fmla="*/ 413236 h 425748"/>
                <a:gd name="connsiteX29" fmla="*/ 7422605 w 7541348"/>
                <a:gd name="connsiteY29" fmla="*/ 425604 h 425748"/>
                <a:gd name="connsiteX30" fmla="*/ 7429749 w 7541348"/>
                <a:gd name="connsiteY30" fmla="*/ 408936 h 425748"/>
                <a:gd name="connsiteX31" fmla="*/ 7429250 w 7541348"/>
                <a:gd name="connsiteY31" fmla="*/ 388003 h 425748"/>
                <a:gd name="connsiteX32" fmla="*/ 7498307 w 7541348"/>
                <a:gd name="connsiteY32" fmla="*/ 371830 h 425748"/>
                <a:gd name="connsiteX33" fmla="*/ 7475275 w 7541348"/>
                <a:gd name="connsiteY33" fmla="*/ 320865 h 425748"/>
                <a:gd name="connsiteX34" fmla="*/ 7541348 w 7541348"/>
                <a:gd name="connsiteY34" fmla="*/ 297871 h 425748"/>
                <a:gd name="connsiteX0" fmla="*/ 7541348 w 7541348"/>
                <a:gd name="connsiteY0" fmla="*/ 297871 h 427062"/>
                <a:gd name="connsiteX1" fmla="*/ 7345196 w 7541348"/>
                <a:gd name="connsiteY1" fmla="*/ 234074 h 427062"/>
                <a:gd name="connsiteX2" fmla="*/ 7188247 w 7541348"/>
                <a:gd name="connsiteY2" fmla="*/ 165835 h 427062"/>
                <a:gd name="connsiteX3" fmla="*/ 7133656 w 7541348"/>
                <a:gd name="connsiteY3" fmla="*/ 152188 h 427062"/>
                <a:gd name="connsiteX4" fmla="*/ 6806110 w 7541348"/>
                <a:gd name="connsiteY4" fmla="*/ 152188 h 427062"/>
                <a:gd name="connsiteX5" fmla="*/ 5536868 w 7541348"/>
                <a:gd name="connsiteY5" fmla="*/ 172659 h 427062"/>
                <a:gd name="connsiteX6" fmla="*/ 3775666 w 7541348"/>
                <a:gd name="connsiteY6" fmla="*/ 188368 h 427062"/>
                <a:gd name="connsiteX7" fmla="*/ 2124927 w 7541348"/>
                <a:gd name="connsiteY7" fmla="*/ 179483 h 427062"/>
                <a:gd name="connsiteX8" fmla="*/ 1925613 w 7541348"/>
                <a:gd name="connsiteY8" fmla="*/ 166475 h 427062"/>
                <a:gd name="connsiteX9" fmla="*/ 1592665 w 7541348"/>
                <a:gd name="connsiteY9" fmla="*/ 111244 h 427062"/>
                <a:gd name="connsiteX10" fmla="*/ 1328914 w 7541348"/>
                <a:gd name="connsiteY10" fmla="*/ 56972 h 427062"/>
                <a:gd name="connsiteX11" fmla="*/ 1039930 w 7541348"/>
                <a:gd name="connsiteY11" fmla="*/ 22534 h 427062"/>
                <a:gd name="connsiteX12" fmla="*/ 903453 w 7541348"/>
                <a:gd name="connsiteY12" fmla="*/ 8886 h 427062"/>
                <a:gd name="connsiteX13" fmla="*/ 2382 w 7541348"/>
                <a:gd name="connsiteY13" fmla="*/ 0 h 427062"/>
                <a:gd name="connsiteX14" fmla="*/ 0 w 7541348"/>
                <a:gd name="connsiteY14" fmla="*/ 170277 h 427062"/>
                <a:gd name="connsiteX15" fmla="*/ 405310 w 7541348"/>
                <a:gd name="connsiteY15" fmla="*/ 179483 h 427062"/>
                <a:gd name="connsiteX16" fmla="*/ 839017 w 7541348"/>
                <a:gd name="connsiteY16" fmla="*/ 177741 h 427062"/>
                <a:gd name="connsiteX17" fmla="*/ 1046754 w 7541348"/>
                <a:gd name="connsiteY17" fmla="*/ 199955 h 427062"/>
                <a:gd name="connsiteX18" fmla="*/ 1276777 w 7541348"/>
                <a:gd name="connsiteY18" fmla="*/ 224407 h 427062"/>
                <a:gd name="connsiteX19" fmla="*/ 1483803 w 7541348"/>
                <a:gd name="connsiteY19" fmla="*/ 262010 h 427062"/>
                <a:gd name="connsiteX20" fmla="*/ 1679208 w 7541348"/>
                <a:gd name="connsiteY20" fmla="*/ 295845 h 427062"/>
                <a:gd name="connsiteX21" fmla="*/ 1893271 w 7541348"/>
                <a:gd name="connsiteY21" fmla="*/ 339773 h 427062"/>
                <a:gd name="connsiteX22" fmla="*/ 2012583 w 7541348"/>
                <a:gd name="connsiteY22" fmla="*/ 345851 h 427062"/>
                <a:gd name="connsiteX23" fmla="*/ 2172695 w 7541348"/>
                <a:gd name="connsiteY23" fmla="*/ 350399 h 427062"/>
                <a:gd name="connsiteX24" fmla="*/ 3946904 w 7541348"/>
                <a:gd name="connsiteY24" fmla="*/ 350080 h 427062"/>
                <a:gd name="connsiteX25" fmla="*/ 6840229 w 7541348"/>
                <a:gd name="connsiteY25" fmla="*/ 336432 h 427062"/>
                <a:gd name="connsiteX26" fmla="*/ 7099536 w 7541348"/>
                <a:gd name="connsiteY26" fmla="*/ 336432 h 427062"/>
                <a:gd name="connsiteX27" fmla="*/ 7229190 w 7541348"/>
                <a:gd name="connsiteY27" fmla="*/ 356904 h 427062"/>
                <a:gd name="connsiteX28" fmla="*/ 7382479 w 7541348"/>
                <a:gd name="connsiteY28" fmla="*/ 413236 h 427062"/>
                <a:gd name="connsiteX29" fmla="*/ 7422605 w 7541348"/>
                <a:gd name="connsiteY29" fmla="*/ 425604 h 427062"/>
                <a:gd name="connsiteX30" fmla="*/ 7429250 w 7541348"/>
                <a:gd name="connsiteY30" fmla="*/ 388003 h 427062"/>
                <a:gd name="connsiteX31" fmla="*/ 7498307 w 7541348"/>
                <a:gd name="connsiteY31" fmla="*/ 371830 h 427062"/>
                <a:gd name="connsiteX32" fmla="*/ 7475275 w 7541348"/>
                <a:gd name="connsiteY32" fmla="*/ 320865 h 427062"/>
                <a:gd name="connsiteX33" fmla="*/ 7541348 w 7541348"/>
                <a:gd name="connsiteY33" fmla="*/ 297871 h 427062"/>
                <a:gd name="connsiteX0" fmla="*/ 7541348 w 7541348"/>
                <a:gd name="connsiteY0" fmla="*/ 297871 h 427062"/>
                <a:gd name="connsiteX1" fmla="*/ 7345196 w 7541348"/>
                <a:gd name="connsiteY1" fmla="*/ 234074 h 427062"/>
                <a:gd name="connsiteX2" fmla="*/ 7188247 w 7541348"/>
                <a:gd name="connsiteY2" fmla="*/ 165835 h 427062"/>
                <a:gd name="connsiteX3" fmla="*/ 7133656 w 7541348"/>
                <a:gd name="connsiteY3" fmla="*/ 152188 h 427062"/>
                <a:gd name="connsiteX4" fmla="*/ 6806110 w 7541348"/>
                <a:gd name="connsiteY4" fmla="*/ 152188 h 427062"/>
                <a:gd name="connsiteX5" fmla="*/ 5536868 w 7541348"/>
                <a:gd name="connsiteY5" fmla="*/ 172659 h 427062"/>
                <a:gd name="connsiteX6" fmla="*/ 3775666 w 7541348"/>
                <a:gd name="connsiteY6" fmla="*/ 188368 h 427062"/>
                <a:gd name="connsiteX7" fmla="*/ 2124927 w 7541348"/>
                <a:gd name="connsiteY7" fmla="*/ 179483 h 427062"/>
                <a:gd name="connsiteX8" fmla="*/ 1925613 w 7541348"/>
                <a:gd name="connsiteY8" fmla="*/ 166475 h 427062"/>
                <a:gd name="connsiteX9" fmla="*/ 1592665 w 7541348"/>
                <a:gd name="connsiteY9" fmla="*/ 111244 h 427062"/>
                <a:gd name="connsiteX10" fmla="*/ 1328914 w 7541348"/>
                <a:gd name="connsiteY10" fmla="*/ 56972 h 427062"/>
                <a:gd name="connsiteX11" fmla="*/ 1039930 w 7541348"/>
                <a:gd name="connsiteY11" fmla="*/ 22534 h 427062"/>
                <a:gd name="connsiteX12" fmla="*/ 903453 w 7541348"/>
                <a:gd name="connsiteY12" fmla="*/ 8886 h 427062"/>
                <a:gd name="connsiteX13" fmla="*/ 2382 w 7541348"/>
                <a:gd name="connsiteY13" fmla="*/ 0 h 427062"/>
                <a:gd name="connsiteX14" fmla="*/ 0 w 7541348"/>
                <a:gd name="connsiteY14" fmla="*/ 170277 h 427062"/>
                <a:gd name="connsiteX15" fmla="*/ 405310 w 7541348"/>
                <a:gd name="connsiteY15" fmla="*/ 179483 h 427062"/>
                <a:gd name="connsiteX16" fmla="*/ 839017 w 7541348"/>
                <a:gd name="connsiteY16" fmla="*/ 177741 h 427062"/>
                <a:gd name="connsiteX17" fmla="*/ 1046754 w 7541348"/>
                <a:gd name="connsiteY17" fmla="*/ 199955 h 427062"/>
                <a:gd name="connsiteX18" fmla="*/ 1276777 w 7541348"/>
                <a:gd name="connsiteY18" fmla="*/ 224407 h 427062"/>
                <a:gd name="connsiteX19" fmla="*/ 1483803 w 7541348"/>
                <a:gd name="connsiteY19" fmla="*/ 262010 h 427062"/>
                <a:gd name="connsiteX20" fmla="*/ 1679208 w 7541348"/>
                <a:gd name="connsiteY20" fmla="*/ 295845 h 427062"/>
                <a:gd name="connsiteX21" fmla="*/ 1893271 w 7541348"/>
                <a:gd name="connsiteY21" fmla="*/ 339773 h 427062"/>
                <a:gd name="connsiteX22" fmla="*/ 2012583 w 7541348"/>
                <a:gd name="connsiteY22" fmla="*/ 345851 h 427062"/>
                <a:gd name="connsiteX23" fmla="*/ 2172695 w 7541348"/>
                <a:gd name="connsiteY23" fmla="*/ 350399 h 427062"/>
                <a:gd name="connsiteX24" fmla="*/ 3946904 w 7541348"/>
                <a:gd name="connsiteY24" fmla="*/ 350080 h 427062"/>
                <a:gd name="connsiteX25" fmla="*/ 6840229 w 7541348"/>
                <a:gd name="connsiteY25" fmla="*/ 336432 h 427062"/>
                <a:gd name="connsiteX26" fmla="*/ 7099536 w 7541348"/>
                <a:gd name="connsiteY26" fmla="*/ 336432 h 427062"/>
                <a:gd name="connsiteX27" fmla="*/ 7229190 w 7541348"/>
                <a:gd name="connsiteY27" fmla="*/ 356904 h 427062"/>
                <a:gd name="connsiteX28" fmla="*/ 7382479 w 7541348"/>
                <a:gd name="connsiteY28" fmla="*/ 413236 h 427062"/>
                <a:gd name="connsiteX29" fmla="*/ 7422605 w 7541348"/>
                <a:gd name="connsiteY29" fmla="*/ 425604 h 427062"/>
                <a:gd name="connsiteX30" fmla="*/ 7429250 w 7541348"/>
                <a:gd name="connsiteY30" fmla="*/ 388003 h 427062"/>
                <a:gd name="connsiteX31" fmla="*/ 7481639 w 7541348"/>
                <a:gd name="connsiteY31" fmla="*/ 376592 h 427062"/>
                <a:gd name="connsiteX32" fmla="*/ 7475275 w 7541348"/>
                <a:gd name="connsiteY32" fmla="*/ 320865 h 427062"/>
                <a:gd name="connsiteX33" fmla="*/ 7541348 w 7541348"/>
                <a:gd name="connsiteY33" fmla="*/ 297871 h 427062"/>
                <a:gd name="connsiteX0" fmla="*/ 7541348 w 7541348"/>
                <a:gd name="connsiteY0" fmla="*/ 297871 h 426270"/>
                <a:gd name="connsiteX1" fmla="*/ 7345196 w 7541348"/>
                <a:gd name="connsiteY1" fmla="*/ 234074 h 426270"/>
                <a:gd name="connsiteX2" fmla="*/ 7188247 w 7541348"/>
                <a:gd name="connsiteY2" fmla="*/ 165835 h 426270"/>
                <a:gd name="connsiteX3" fmla="*/ 7133656 w 7541348"/>
                <a:gd name="connsiteY3" fmla="*/ 152188 h 426270"/>
                <a:gd name="connsiteX4" fmla="*/ 6806110 w 7541348"/>
                <a:gd name="connsiteY4" fmla="*/ 152188 h 426270"/>
                <a:gd name="connsiteX5" fmla="*/ 5536868 w 7541348"/>
                <a:gd name="connsiteY5" fmla="*/ 172659 h 426270"/>
                <a:gd name="connsiteX6" fmla="*/ 3775666 w 7541348"/>
                <a:gd name="connsiteY6" fmla="*/ 188368 h 426270"/>
                <a:gd name="connsiteX7" fmla="*/ 2124927 w 7541348"/>
                <a:gd name="connsiteY7" fmla="*/ 179483 h 426270"/>
                <a:gd name="connsiteX8" fmla="*/ 1925613 w 7541348"/>
                <a:gd name="connsiteY8" fmla="*/ 166475 h 426270"/>
                <a:gd name="connsiteX9" fmla="*/ 1592665 w 7541348"/>
                <a:gd name="connsiteY9" fmla="*/ 111244 h 426270"/>
                <a:gd name="connsiteX10" fmla="*/ 1328914 w 7541348"/>
                <a:gd name="connsiteY10" fmla="*/ 56972 h 426270"/>
                <a:gd name="connsiteX11" fmla="*/ 1039930 w 7541348"/>
                <a:gd name="connsiteY11" fmla="*/ 22534 h 426270"/>
                <a:gd name="connsiteX12" fmla="*/ 903453 w 7541348"/>
                <a:gd name="connsiteY12" fmla="*/ 8886 h 426270"/>
                <a:gd name="connsiteX13" fmla="*/ 2382 w 7541348"/>
                <a:gd name="connsiteY13" fmla="*/ 0 h 426270"/>
                <a:gd name="connsiteX14" fmla="*/ 0 w 7541348"/>
                <a:gd name="connsiteY14" fmla="*/ 170277 h 426270"/>
                <a:gd name="connsiteX15" fmla="*/ 405310 w 7541348"/>
                <a:gd name="connsiteY15" fmla="*/ 179483 h 426270"/>
                <a:gd name="connsiteX16" fmla="*/ 839017 w 7541348"/>
                <a:gd name="connsiteY16" fmla="*/ 177741 h 426270"/>
                <a:gd name="connsiteX17" fmla="*/ 1046754 w 7541348"/>
                <a:gd name="connsiteY17" fmla="*/ 199955 h 426270"/>
                <a:gd name="connsiteX18" fmla="*/ 1276777 w 7541348"/>
                <a:gd name="connsiteY18" fmla="*/ 224407 h 426270"/>
                <a:gd name="connsiteX19" fmla="*/ 1483803 w 7541348"/>
                <a:gd name="connsiteY19" fmla="*/ 262010 h 426270"/>
                <a:gd name="connsiteX20" fmla="*/ 1679208 w 7541348"/>
                <a:gd name="connsiteY20" fmla="*/ 295845 h 426270"/>
                <a:gd name="connsiteX21" fmla="*/ 1893271 w 7541348"/>
                <a:gd name="connsiteY21" fmla="*/ 339773 h 426270"/>
                <a:gd name="connsiteX22" fmla="*/ 2012583 w 7541348"/>
                <a:gd name="connsiteY22" fmla="*/ 345851 h 426270"/>
                <a:gd name="connsiteX23" fmla="*/ 2172695 w 7541348"/>
                <a:gd name="connsiteY23" fmla="*/ 350399 h 426270"/>
                <a:gd name="connsiteX24" fmla="*/ 3946904 w 7541348"/>
                <a:gd name="connsiteY24" fmla="*/ 350080 h 426270"/>
                <a:gd name="connsiteX25" fmla="*/ 6840229 w 7541348"/>
                <a:gd name="connsiteY25" fmla="*/ 336432 h 426270"/>
                <a:gd name="connsiteX26" fmla="*/ 7099536 w 7541348"/>
                <a:gd name="connsiteY26" fmla="*/ 336432 h 426270"/>
                <a:gd name="connsiteX27" fmla="*/ 7229190 w 7541348"/>
                <a:gd name="connsiteY27" fmla="*/ 356904 h 426270"/>
                <a:gd name="connsiteX28" fmla="*/ 7382479 w 7541348"/>
                <a:gd name="connsiteY28" fmla="*/ 413236 h 426270"/>
                <a:gd name="connsiteX29" fmla="*/ 7422605 w 7541348"/>
                <a:gd name="connsiteY29" fmla="*/ 425604 h 426270"/>
                <a:gd name="connsiteX30" fmla="*/ 7448300 w 7541348"/>
                <a:gd name="connsiteY30" fmla="*/ 399909 h 426270"/>
                <a:gd name="connsiteX31" fmla="*/ 7481639 w 7541348"/>
                <a:gd name="connsiteY31" fmla="*/ 376592 h 426270"/>
                <a:gd name="connsiteX32" fmla="*/ 7475275 w 7541348"/>
                <a:gd name="connsiteY32" fmla="*/ 320865 h 426270"/>
                <a:gd name="connsiteX33" fmla="*/ 7541348 w 7541348"/>
                <a:gd name="connsiteY33" fmla="*/ 297871 h 426270"/>
                <a:gd name="connsiteX0" fmla="*/ 7541348 w 7541348"/>
                <a:gd name="connsiteY0" fmla="*/ 297871 h 426270"/>
                <a:gd name="connsiteX1" fmla="*/ 7345196 w 7541348"/>
                <a:gd name="connsiteY1" fmla="*/ 234074 h 426270"/>
                <a:gd name="connsiteX2" fmla="*/ 7188247 w 7541348"/>
                <a:gd name="connsiteY2" fmla="*/ 165835 h 426270"/>
                <a:gd name="connsiteX3" fmla="*/ 7133656 w 7541348"/>
                <a:gd name="connsiteY3" fmla="*/ 152188 h 426270"/>
                <a:gd name="connsiteX4" fmla="*/ 6806110 w 7541348"/>
                <a:gd name="connsiteY4" fmla="*/ 152188 h 426270"/>
                <a:gd name="connsiteX5" fmla="*/ 5536868 w 7541348"/>
                <a:gd name="connsiteY5" fmla="*/ 172659 h 426270"/>
                <a:gd name="connsiteX6" fmla="*/ 3775666 w 7541348"/>
                <a:gd name="connsiteY6" fmla="*/ 188368 h 426270"/>
                <a:gd name="connsiteX7" fmla="*/ 2124927 w 7541348"/>
                <a:gd name="connsiteY7" fmla="*/ 179483 h 426270"/>
                <a:gd name="connsiteX8" fmla="*/ 1925613 w 7541348"/>
                <a:gd name="connsiteY8" fmla="*/ 166475 h 426270"/>
                <a:gd name="connsiteX9" fmla="*/ 1592665 w 7541348"/>
                <a:gd name="connsiteY9" fmla="*/ 111244 h 426270"/>
                <a:gd name="connsiteX10" fmla="*/ 1328914 w 7541348"/>
                <a:gd name="connsiteY10" fmla="*/ 56972 h 426270"/>
                <a:gd name="connsiteX11" fmla="*/ 1039930 w 7541348"/>
                <a:gd name="connsiteY11" fmla="*/ 22534 h 426270"/>
                <a:gd name="connsiteX12" fmla="*/ 903453 w 7541348"/>
                <a:gd name="connsiteY12" fmla="*/ 8886 h 426270"/>
                <a:gd name="connsiteX13" fmla="*/ 2382 w 7541348"/>
                <a:gd name="connsiteY13" fmla="*/ 0 h 426270"/>
                <a:gd name="connsiteX14" fmla="*/ 0 w 7541348"/>
                <a:gd name="connsiteY14" fmla="*/ 170277 h 426270"/>
                <a:gd name="connsiteX15" fmla="*/ 405310 w 7541348"/>
                <a:gd name="connsiteY15" fmla="*/ 179483 h 426270"/>
                <a:gd name="connsiteX16" fmla="*/ 839017 w 7541348"/>
                <a:gd name="connsiteY16" fmla="*/ 177741 h 426270"/>
                <a:gd name="connsiteX17" fmla="*/ 1046754 w 7541348"/>
                <a:gd name="connsiteY17" fmla="*/ 199955 h 426270"/>
                <a:gd name="connsiteX18" fmla="*/ 1276777 w 7541348"/>
                <a:gd name="connsiteY18" fmla="*/ 224407 h 426270"/>
                <a:gd name="connsiteX19" fmla="*/ 1483803 w 7541348"/>
                <a:gd name="connsiteY19" fmla="*/ 262010 h 426270"/>
                <a:gd name="connsiteX20" fmla="*/ 1679208 w 7541348"/>
                <a:gd name="connsiteY20" fmla="*/ 295845 h 426270"/>
                <a:gd name="connsiteX21" fmla="*/ 1893271 w 7541348"/>
                <a:gd name="connsiteY21" fmla="*/ 339773 h 426270"/>
                <a:gd name="connsiteX22" fmla="*/ 2012583 w 7541348"/>
                <a:gd name="connsiteY22" fmla="*/ 345851 h 426270"/>
                <a:gd name="connsiteX23" fmla="*/ 2172695 w 7541348"/>
                <a:gd name="connsiteY23" fmla="*/ 350399 h 426270"/>
                <a:gd name="connsiteX24" fmla="*/ 3946904 w 7541348"/>
                <a:gd name="connsiteY24" fmla="*/ 350080 h 426270"/>
                <a:gd name="connsiteX25" fmla="*/ 6840229 w 7541348"/>
                <a:gd name="connsiteY25" fmla="*/ 336432 h 426270"/>
                <a:gd name="connsiteX26" fmla="*/ 7099536 w 7541348"/>
                <a:gd name="connsiteY26" fmla="*/ 336432 h 426270"/>
                <a:gd name="connsiteX27" fmla="*/ 7229190 w 7541348"/>
                <a:gd name="connsiteY27" fmla="*/ 356904 h 426270"/>
                <a:gd name="connsiteX28" fmla="*/ 7382479 w 7541348"/>
                <a:gd name="connsiteY28" fmla="*/ 413236 h 426270"/>
                <a:gd name="connsiteX29" fmla="*/ 7422605 w 7541348"/>
                <a:gd name="connsiteY29" fmla="*/ 425604 h 426270"/>
                <a:gd name="connsiteX30" fmla="*/ 7448300 w 7541348"/>
                <a:gd name="connsiteY30" fmla="*/ 399909 h 426270"/>
                <a:gd name="connsiteX31" fmla="*/ 7488783 w 7541348"/>
                <a:gd name="connsiteY31" fmla="*/ 383735 h 426270"/>
                <a:gd name="connsiteX32" fmla="*/ 7475275 w 7541348"/>
                <a:gd name="connsiteY32" fmla="*/ 320865 h 426270"/>
                <a:gd name="connsiteX33" fmla="*/ 7541348 w 7541348"/>
                <a:gd name="connsiteY33" fmla="*/ 297871 h 426270"/>
                <a:gd name="connsiteX0" fmla="*/ 7541348 w 7541348"/>
                <a:gd name="connsiteY0" fmla="*/ 297871 h 426738"/>
                <a:gd name="connsiteX1" fmla="*/ 7345196 w 7541348"/>
                <a:gd name="connsiteY1" fmla="*/ 234074 h 426738"/>
                <a:gd name="connsiteX2" fmla="*/ 7188247 w 7541348"/>
                <a:gd name="connsiteY2" fmla="*/ 165835 h 426738"/>
                <a:gd name="connsiteX3" fmla="*/ 7133656 w 7541348"/>
                <a:gd name="connsiteY3" fmla="*/ 152188 h 426738"/>
                <a:gd name="connsiteX4" fmla="*/ 6806110 w 7541348"/>
                <a:gd name="connsiteY4" fmla="*/ 152188 h 426738"/>
                <a:gd name="connsiteX5" fmla="*/ 5536868 w 7541348"/>
                <a:gd name="connsiteY5" fmla="*/ 172659 h 426738"/>
                <a:gd name="connsiteX6" fmla="*/ 3775666 w 7541348"/>
                <a:gd name="connsiteY6" fmla="*/ 188368 h 426738"/>
                <a:gd name="connsiteX7" fmla="*/ 2124927 w 7541348"/>
                <a:gd name="connsiteY7" fmla="*/ 179483 h 426738"/>
                <a:gd name="connsiteX8" fmla="*/ 1925613 w 7541348"/>
                <a:gd name="connsiteY8" fmla="*/ 166475 h 426738"/>
                <a:gd name="connsiteX9" fmla="*/ 1592665 w 7541348"/>
                <a:gd name="connsiteY9" fmla="*/ 111244 h 426738"/>
                <a:gd name="connsiteX10" fmla="*/ 1328914 w 7541348"/>
                <a:gd name="connsiteY10" fmla="*/ 56972 h 426738"/>
                <a:gd name="connsiteX11" fmla="*/ 1039930 w 7541348"/>
                <a:gd name="connsiteY11" fmla="*/ 22534 h 426738"/>
                <a:gd name="connsiteX12" fmla="*/ 903453 w 7541348"/>
                <a:gd name="connsiteY12" fmla="*/ 8886 h 426738"/>
                <a:gd name="connsiteX13" fmla="*/ 2382 w 7541348"/>
                <a:gd name="connsiteY13" fmla="*/ 0 h 426738"/>
                <a:gd name="connsiteX14" fmla="*/ 0 w 7541348"/>
                <a:gd name="connsiteY14" fmla="*/ 170277 h 426738"/>
                <a:gd name="connsiteX15" fmla="*/ 405310 w 7541348"/>
                <a:gd name="connsiteY15" fmla="*/ 179483 h 426738"/>
                <a:gd name="connsiteX16" fmla="*/ 839017 w 7541348"/>
                <a:gd name="connsiteY16" fmla="*/ 177741 h 426738"/>
                <a:gd name="connsiteX17" fmla="*/ 1046754 w 7541348"/>
                <a:gd name="connsiteY17" fmla="*/ 199955 h 426738"/>
                <a:gd name="connsiteX18" fmla="*/ 1276777 w 7541348"/>
                <a:gd name="connsiteY18" fmla="*/ 224407 h 426738"/>
                <a:gd name="connsiteX19" fmla="*/ 1483803 w 7541348"/>
                <a:gd name="connsiteY19" fmla="*/ 262010 h 426738"/>
                <a:gd name="connsiteX20" fmla="*/ 1679208 w 7541348"/>
                <a:gd name="connsiteY20" fmla="*/ 295845 h 426738"/>
                <a:gd name="connsiteX21" fmla="*/ 1893271 w 7541348"/>
                <a:gd name="connsiteY21" fmla="*/ 339773 h 426738"/>
                <a:gd name="connsiteX22" fmla="*/ 2012583 w 7541348"/>
                <a:gd name="connsiteY22" fmla="*/ 345851 h 426738"/>
                <a:gd name="connsiteX23" fmla="*/ 2172695 w 7541348"/>
                <a:gd name="connsiteY23" fmla="*/ 350399 h 426738"/>
                <a:gd name="connsiteX24" fmla="*/ 3946904 w 7541348"/>
                <a:gd name="connsiteY24" fmla="*/ 350080 h 426738"/>
                <a:gd name="connsiteX25" fmla="*/ 6840229 w 7541348"/>
                <a:gd name="connsiteY25" fmla="*/ 336432 h 426738"/>
                <a:gd name="connsiteX26" fmla="*/ 7099536 w 7541348"/>
                <a:gd name="connsiteY26" fmla="*/ 336432 h 426738"/>
                <a:gd name="connsiteX27" fmla="*/ 7229190 w 7541348"/>
                <a:gd name="connsiteY27" fmla="*/ 356904 h 426738"/>
                <a:gd name="connsiteX28" fmla="*/ 7382479 w 7541348"/>
                <a:gd name="connsiteY28" fmla="*/ 413236 h 426738"/>
                <a:gd name="connsiteX29" fmla="*/ 7422605 w 7541348"/>
                <a:gd name="connsiteY29" fmla="*/ 425604 h 426738"/>
                <a:gd name="connsiteX30" fmla="*/ 7441156 w 7541348"/>
                <a:gd name="connsiteY30" fmla="*/ 392766 h 426738"/>
                <a:gd name="connsiteX31" fmla="*/ 7488783 w 7541348"/>
                <a:gd name="connsiteY31" fmla="*/ 383735 h 426738"/>
                <a:gd name="connsiteX32" fmla="*/ 7475275 w 7541348"/>
                <a:gd name="connsiteY32" fmla="*/ 320865 h 426738"/>
                <a:gd name="connsiteX33" fmla="*/ 7541348 w 7541348"/>
                <a:gd name="connsiteY33" fmla="*/ 297871 h 426738"/>
                <a:gd name="connsiteX0" fmla="*/ 7541348 w 7541348"/>
                <a:gd name="connsiteY0" fmla="*/ 297871 h 426738"/>
                <a:gd name="connsiteX1" fmla="*/ 7345196 w 7541348"/>
                <a:gd name="connsiteY1" fmla="*/ 234074 h 426738"/>
                <a:gd name="connsiteX2" fmla="*/ 7188247 w 7541348"/>
                <a:gd name="connsiteY2" fmla="*/ 165835 h 426738"/>
                <a:gd name="connsiteX3" fmla="*/ 7133656 w 7541348"/>
                <a:gd name="connsiteY3" fmla="*/ 152188 h 426738"/>
                <a:gd name="connsiteX4" fmla="*/ 6806110 w 7541348"/>
                <a:gd name="connsiteY4" fmla="*/ 152188 h 426738"/>
                <a:gd name="connsiteX5" fmla="*/ 5536868 w 7541348"/>
                <a:gd name="connsiteY5" fmla="*/ 172659 h 426738"/>
                <a:gd name="connsiteX6" fmla="*/ 3775666 w 7541348"/>
                <a:gd name="connsiteY6" fmla="*/ 188368 h 426738"/>
                <a:gd name="connsiteX7" fmla="*/ 2124927 w 7541348"/>
                <a:gd name="connsiteY7" fmla="*/ 179483 h 426738"/>
                <a:gd name="connsiteX8" fmla="*/ 1925613 w 7541348"/>
                <a:gd name="connsiteY8" fmla="*/ 166475 h 426738"/>
                <a:gd name="connsiteX9" fmla="*/ 1592665 w 7541348"/>
                <a:gd name="connsiteY9" fmla="*/ 111244 h 426738"/>
                <a:gd name="connsiteX10" fmla="*/ 1328914 w 7541348"/>
                <a:gd name="connsiteY10" fmla="*/ 56972 h 426738"/>
                <a:gd name="connsiteX11" fmla="*/ 1039930 w 7541348"/>
                <a:gd name="connsiteY11" fmla="*/ 22534 h 426738"/>
                <a:gd name="connsiteX12" fmla="*/ 903453 w 7541348"/>
                <a:gd name="connsiteY12" fmla="*/ 8886 h 426738"/>
                <a:gd name="connsiteX13" fmla="*/ 2382 w 7541348"/>
                <a:gd name="connsiteY13" fmla="*/ 0 h 426738"/>
                <a:gd name="connsiteX14" fmla="*/ 0 w 7541348"/>
                <a:gd name="connsiteY14" fmla="*/ 170277 h 426738"/>
                <a:gd name="connsiteX15" fmla="*/ 405310 w 7541348"/>
                <a:gd name="connsiteY15" fmla="*/ 179483 h 426738"/>
                <a:gd name="connsiteX16" fmla="*/ 839017 w 7541348"/>
                <a:gd name="connsiteY16" fmla="*/ 177741 h 426738"/>
                <a:gd name="connsiteX17" fmla="*/ 1046754 w 7541348"/>
                <a:gd name="connsiteY17" fmla="*/ 199955 h 426738"/>
                <a:gd name="connsiteX18" fmla="*/ 1276777 w 7541348"/>
                <a:gd name="connsiteY18" fmla="*/ 224407 h 426738"/>
                <a:gd name="connsiteX19" fmla="*/ 1483803 w 7541348"/>
                <a:gd name="connsiteY19" fmla="*/ 262010 h 426738"/>
                <a:gd name="connsiteX20" fmla="*/ 1679208 w 7541348"/>
                <a:gd name="connsiteY20" fmla="*/ 295845 h 426738"/>
                <a:gd name="connsiteX21" fmla="*/ 1893271 w 7541348"/>
                <a:gd name="connsiteY21" fmla="*/ 339773 h 426738"/>
                <a:gd name="connsiteX22" fmla="*/ 2012583 w 7541348"/>
                <a:gd name="connsiteY22" fmla="*/ 345851 h 426738"/>
                <a:gd name="connsiteX23" fmla="*/ 2172695 w 7541348"/>
                <a:gd name="connsiteY23" fmla="*/ 350399 h 426738"/>
                <a:gd name="connsiteX24" fmla="*/ 3946904 w 7541348"/>
                <a:gd name="connsiteY24" fmla="*/ 350080 h 426738"/>
                <a:gd name="connsiteX25" fmla="*/ 6840229 w 7541348"/>
                <a:gd name="connsiteY25" fmla="*/ 336432 h 426738"/>
                <a:gd name="connsiteX26" fmla="*/ 7099536 w 7541348"/>
                <a:gd name="connsiteY26" fmla="*/ 336432 h 426738"/>
                <a:gd name="connsiteX27" fmla="*/ 7229190 w 7541348"/>
                <a:gd name="connsiteY27" fmla="*/ 356904 h 426738"/>
                <a:gd name="connsiteX28" fmla="*/ 7382479 w 7541348"/>
                <a:gd name="connsiteY28" fmla="*/ 413236 h 426738"/>
                <a:gd name="connsiteX29" fmla="*/ 7422605 w 7541348"/>
                <a:gd name="connsiteY29" fmla="*/ 425604 h 426738"/>
                <a:gd name="connsiteX30" fmla="*/ 7441156 w 7541348"/>
                <a:gd name="connsiteY30" fmla="*/ 392766 h 426738"/>
                <a:gd name="connsiteX31" fmla="*/ 7488783 w 7541348"/>
                <a:gd name="connsiteY31" fmla="*/ 383735 h 426738"/>
                <a:gd name="connsiteX32" fmla="*/ 7508613 w 7541348"/>
                <a:gd name="connsiteY32" fmla="*/ 339915 h 426738"/>
                <a:gd name="connsiteX33" fmla="*/ 7541348 w 7541348"/>
                <a:gd name="connsiteY33" fmla="*/ 297871 h 426738"/>
                <a:gd name="connsiteX0" fmla="*/ 7555636 w 7555636"/>
                <a:gd name="connsiteY0" fmla="*/ 305015 h 426738"/>
                <a:gd name="connsiteX1" fmla="*/ 7345196 w 7555636"/>
                <a:gd name="connsiteY1" fmla="*/ 234074 h 426738"/>
                <a:gd name="connsiteX2" fmla="*/ 7188247 w 7555636"/>
                <a:gd name="connsiteY2" fmla="*/ 165835 h 426738"/>
                <a:gd name="connsiteX3" fmla="*/ 7133656 w 7555636"/>
                <a:gd name="connsiteY3" fmla="*/ 152188 h 426738"/>
                <a:gd name="connsiteX4" fmla="*/ 6806110 w 7555636"/>
                <a:gd name="connsiteY4" fmla="*/ 152188 h 426738"/>
                <a:gd name="connsiteX5" fmla="*/ 5536868 w 7555636"/>
                <a:gd name="connsiteY5" fmla="*/ 172659 h 426738"/>
                <a:gd name="connsiteX6" fmla="*/ 3775666 w 7555636"/>
                <a:gd name="connsiteY6" fmla="*/ 188368 h 426738"/>
                <a:gd name="connsiteX7" fmla="*/ 2124927 w 7555636"/>
                <a:gd name="connsiteY7" fmla="*/ 179483 h 426738"/>
                <a:gd name="connsiteX8" fmla="*/ 1925613 w 7555636"/>
                <a:gd name="connsiteY8" fmla="*/ 166475 h 426738"/>
                <a:gd name="connsiteX9" fmla="*/ 1592665 w 7555636"/>
                <a:gd name="connsiteY9" fmla="*/ 111244 h 426738"/>
                <a:gd name="connsiteX10" fmla="*/ 1328914 w 7555636"/>
                <a:gd name="connsiteY10" fmla="*/ 56972 h 426738"/>
                <a:gd name="connsiteX11" fmla="*/ 1039930 w 7555636"/>
                <a:gd name="connsiteY11" fmla="*/ 22534 h 426738"/>
                <a:gd name="connsiteX12" fmla="*/ 903453 w 7555636"/>
                <a:gd name="connsiteY12" fmla="*/ 8886 h 426738"/>
                <a:gd name="connsiteX13" fmla="*/ 2382 w 7555636"/>
                <a:gd name="connsiteY13" fmla="*/ 0 h 426738"/>
                <a:gd name="connsiteX14" fmla="*/ 0 w 7555636"/>
                <a:gd name="connsiteY14" fmla="*/ 170277 h 426738"/>
                <a:gd name="connsiteX15" fmla="*/ 405310 w 7555636"/>
                <a:gd name="connsiteY15" fmla="*/ 179483 h 426738"/>
                <a:gd name="connsiteX16" fmla="*/ 839017 w 7555636"/>
                <a:gd name="connsiteY16" fmla="*/ 177741 h 426738"/>
                <a:gd name="connsiteX17" fmla="*/ 1046754 w 7555636"/>
                <a:gd name="connsiteY17" fmla="*/ 199955 h 426738"/>
                <a:gd name="connsiteX18" fmla="*/ 1276777 w 7555636"/>
                <a:gd name="connsiteY18" fmla="*/ 224407 h 426738"/>
                <a:gd name="connsiteX19" fmla="*/ 1483803 w 7555636"/>
                <a:gd name="connsiteY19" fmla="*/ 262010 h 426738"/>
                <a:gd name="connsiteX20" fmla="*/ 1679208 w 7555636"/>
                <a:gd name="connsiteY20" fmla="*/ 295845 h 426738"/>
                <a:gd name="connsiteX21" fmla="*/ 1893271 w 7555636"/>
                <a:gd name="connsiteY21" fmla="*/ 339773 h 426738"/>
                <a:gd name="connsiteX22" fmla="*/ 2012583 w 7555636"/>
                <a:gd name="connsiteY22" fmla="*/ 345851 h 426738"/>
                <a:gd name="connsiteX23" fmla="*/ 2172695 w 7555636"/>
                <a:gd name="connsiteY23" fmla="*/ 350399 h 426738"/>
                <a:gd name="connsiteX24" fmla="*/ 3946904 w 7555636"/>
                <a:gd name="connsiteY24" fmla="*/ 350080 h 426738"/>
                <a:gd name="connsiteX25" fmla="*/ 6840229 w 7555636"/>
                <a:gd name="connsiteY25" fmla="*/ 336432 h 426738"/>
                <a:gd name="connsiteX26" fmla="*/ 7099536 w 7555636"/>
                <a:gd name="connsiteY26" fmla="*/ 336432 h 426738"/>
                <a:gd name="connsiteX27" fmla="*/ 7229190 w 7555636"/>
                <a:gd name="connsiteY27" fmla="*/ 356904 h 426738"/>
                <a:gd name="connsiteX28" fmla="*/ 7382479 w 7555636"/>
                <a:gd name="connsiteY28" fmla="*/ 413236 h 426738"/>
                <a:gd name="connsiteX29" fmla="*/ 7422605 w 7555636"/>
                <a:gd name="connsiteY29" fmla="*/ 425604 h 426738"/>
                <a:gd name="connsiteX30" fmla="*/ 7441156 w 7555636"/>
                <a:gd name="connsiteY30" fmla="*/ 392766 h 426738"/>
                <a:gd name="connsiteX31" fmla="*/ 7488783 w 7555636"/>
                <a:gd name="connsiteY31" fmla="*/ 383735 h 426738"/>
                <a:gd name="connsiteX32" fmla="*/ 7508613 w 7555636"/>
                <a:gd name="connsiteY32" fmla="*/ 339915 h 426738"/>
                <a:gd name="connsiteX33" fmla="*/ 7555636 w 7555636"/>
                <a:gd name="connsiteY33" fmla="*/ 305015 h 426738"/>
                <a:gd name="connsiteX0" fmla="*/ 7555636 w 7555636"/>
                <a:gd name="connsiteY0" fmla="*/ 305015 h 426738"/>
                <a:gd name="connsiteX1" fmla="*/ 7345196 w 7555636"/>
                <a:gd name="connsiteY1" fmla="*/ 234074 h 426738"/>
                <a:gd name="connsiteX2" fmla="*/ 7188247 w 7555636"/>
                <a:gd name="connsiteY2" fmla="*/ 165835 h 426738"/>
                <a:gd name="connsiteX3" fmla="*/ 7133656 w 7555636"/>
                <a:gd name="connsiteY3" fmla="*/ 152188 h 426738"/>
                <a:gd name="connsiteX4" fmla="*/ 6806110 w 7555636"/>
                <a:gd name="connsiteY4" fmla="*/ 152188 h 426738"/>
                <a:gd name="connsiteX5" fmla="*/ 5536868 w 7555636"/>
                <a:gd name="connsiteY5" fmla="*/ 172659 h 426738"/>
                <a:gd name="connsiteX6" fmla="*/ 3775666 w 7555636"/>
                <a:gd name="connsiteY6" fmla="*/ 188368 h 426738"/>
                <a:gd name="connsiteX7" fmla="*/ 2124927 w 7555636"/>
                <a:gd name="connsiteY7" fmla="*/ 179483 h 426738"/>
                <a:gd name="connsiteX8" fmla="*/ 1925613 w 7555636"/>
                <a:gd name="connsiteY8" fmla="*/ 166475 h 426738"/>
                <a:gd name="connsiteX9" fmla="*/ 1592665 w 7555636"/>
                <a:gd name="connsiteY9" fmla="*/ 111244 h 426738"/>
                <a:gd name="connsiteX10" fmla="*/ 1328914 w 7555636"/>
                <a:gd name="connsiteY10" fmla="*/ 56972 h 426738"/>
                <a:gd name="connsiteX11" fmla="*/ 1039930 w 7555636"/>
                <a:gd name="connsiteY11" fmla="*/ 22534 h 426738"/>
                <a:gd name="connsiteX12" fmla="*/ 903453 w 7555636"/>
                <a:gd name="connsiteY12" fmla="*/ 8886 h 426738"/>
                <a:gd name="connsiteX13" fmla="*/ 2382 w 7555636"/>
                <a:gd name="connsiteY13" fmla="*/ 0 h 426738"/>
                <a:gd name="connsiteX14" fmla="*/ 0 w 7555636"/>
                <a:gd name="connsiteY14" fmla="*/ 170277 h 426738"/>
                <a:gd name="connsiteX15" fmla="*/ 405310 w 7555636"/>
                <a:gd name="connsiteY15" fmla="*/ 179483 h 426738"/>
                <a:gd name="connsiteX16" fmla="*/ 839017 w 7555636"/>
                <a:gd name="connsiteY16" fmla="*/ 177741 h 426738"/>
                <a:gd name="connsiteX17" fmla="*/ 1046754 w 7555636"/>
                <a:gd name="connsiteY17" fmla="*/ 199955 h 426738"/>
                <a:gd name="connsiteX18" fmla="*/ 1276777 w 7555636"/>
                <a:gd name="connsiteY18" fmla="*/ 224407 h 426738"/>
                <a:gd name="connsiteX19" fmla="*/ 1483803 w 7555636"/>
                <a:gd name="connsiteY19" fmla="*/ 262010 h 426738"/>
                <a:gd name="connsiteX20" fmla="*/ 1679208 w 7555636"/>
                <a:gd name="connsiteY20" fmla="*/ 295845 h 426738"/>
                <a:gd name="connsiteX21" fmla="*/ 1893271 w 7555636"/>
                <a:gd name="connsiteY21" fmla="*/ 339773 h 426738"/>
                <a:gd name="connsiteX22" fmla="*/ 2012583 w 7555636"/>
                <a:gd name="connsiteY22" fmla="*/ 345851 h 426738"/>
                <a:gd name="connsiteX23" fmla="*/ 2172695 w 7555636"/>
                <a:gd name="connsiteY23" fmla="*/ 350399 h 426738"/>
                <a:gd name="connsiteX24" fmla="*/ 3946904 w 7555636"/>
                <a:gd name="connsiteY24" fmla="*/ 350080 h 426738"/>
                <a:gd name="connsiteX25" fmla="*/ 6840229 w 7555636"/>
                <a:gd name="connsiteY25" fmla="*/ 336432 h 426738"/>
                <a:gd name="connsiteX26" fmla="*/ 7099536 w 7555636"/>
                <a:gd name="connsiteY26" fmla="*/ 336432 h 426738"/>
                <a:gd name="connsiteX27" fmla="*/ 7229190 w 7555636"/>
                <a:gd name="connsiteY27" fmla="*/ 356904 h 426738"/>
                <a:gd name="connsiteX28" fmla="*/ 7382479 w 7555636"/>
                <a:gd name="connsiteY28" fmla="*/ 413236 h 426738"/>
                <a:gd name="connsiteX29" fmla="*/ 7422605 w 7555636"/>
                <a:gd name="connsiteY29" fmla="*/ 425604 h 426738"/>
                <a:gd name="connsiteX30" fmla="*/ 7441156 w 7555636"/>
                <a:gd name="connsiteY30" fmla="*/ 392766 h 426738"/>
                <a:gd name="connsiteX31" fmla="*/ 7486402 w 7555636"/>
                <a:gd name="connsiteY31" fmla="*/ 374210 h 426738"/>
                <a:gd name="connsiteX32" fmla="*/ 7508613 w 7555636"/>
                <a:gd name="connsiteY32" fmla="*/ 339915 h 426738"/>
                <a:gd name="connsiteX33" fmla="*/ 7555636 w 7555636"/>
                <a:gd name="connsiteY33" fmla="*/ 305015 h 426738"/>
                <a:gd name="connsiteX0" fmla="*/ 7555636 w 7555636"/>
                <a:gd name="connsiteY0" fmla="*/ 305015 h 426738"/>
                <a:gd name="connsiteX1" fmla="*/ 7345196 w 7555636"/>
                <a:gd name="connsiteY1" fmla="*/ 234074 h 426738"/>
                <a:gd name="connsiteX2" fmla="*/ 7188247 w 7555636"/>
                <a:gd name="connsiteY2" fmla="*/ 165835 h 426738"/>
                <a:gd name="connsiteX3" fmla="*/ 7133656 w 7555636"/>
                <a:gd name="connsiteY3" fmla="*/ 152188 h 426738"/>
                <a:gd name="connsiteX4" fmla="*/ 6806110 w 7555636"/>
                <a:gd name="connsiteY4" fmla="*/ 152188 h 426738"/>
                <a:gd name="connsiteX5" fmla="*/ 5536868 w 7555636"/>
                <a:gd name="connsiteY5" fmla="*/ 172659 h 426738"/>
                <a:gd name="connsiteX6" fmla="*/ 3775666 w 7555636"/>
                <a:gd name="connsiteY6" fmla="*/ 188368 h 426738"/>
                <a:gd name="connsiteX7" fmla="*/ 2124927 w 7555636"/>
                <a:gd name="connsiteY7" fmla="*/ 179483 h 426738"/>
                <a:gd name="connsiteX8" fmla="*/ 1925613 w 7555636"/>
                <a:gd name="connsiteY8" fmla="*/ 166475 h 426738"/>
                <a:gd name="connsiteX9" fmla="*/ 1592665 w 7555636"/>
                <a:gd name="connsiteY9" fmla="*/ 111244 h 426738"/>
                <a:gd name="connsiteX10" fmla="*/ 1328914 w 7555636"/>
                <a:gd name="connsiteY10" fmla="*/ 56972 h 426738"/>
                <a:gd name="connsiteX11" fmla="*/ 1039930 w 7555636"/>
                <a:gd name="connsiteY11" fmla="*/ 22534 h 426738"/>
                <a:gd name="connsiteX12" fmla="*/ 903453 w 7555636"/>
                <a:gd name="connsiteY12" fmla="*/ 8886 h 426738"/>
                <a:gd name="connsiteX13" fmla="*/ 2382 w 7555636"/>
                <a:gd name="connsiteY13" fmla="*/ 0 h 426738"/>
                <a:gd name="connsiteX14" fmla="*/ 0 w 7555636"/>
                <a:gd name="connsiteY14" fmla="*/ 170277 h 426738"/>
                <a:gd name="connsiteX15" fmla="*/ 405310 w 7555636"/>
                <a:gd name="connsiteY15" fmla="*/ 179483 h 426738"/>
                <a:gd name="connsiteX16" fmla="*/ 839017 w 7555636"/>
                <a:gd name="connsiteY16" fmla="*/ 177741 h 426738"/>
                <a:gd name="connsiteX17" fmla="*/ 1046754 w 7555636"/>
                <a:gd name="connsiteY17" fmla="*/ 199955 h 426738"/>
                <a:gd name="connsiteX18" fmla="*/ 1276777 w 7555636"/>
                <a:gd name="connsiteY18" fmla="*/ 224407 h 426738"/>
                <a:gd name="connsiteX19" fmla="*/ 1483803 w 7555636"/>
                <a:gd name="connsiteY19" fmla="*/ 262010 h 426738"/>
                <a:gd name="connsiteX20" fmla="*/ 1679208 w 7555636"/>
                <a:gd name="connsiteY20" fmla="*/ 295845 h 426738"/>
                <a:gd name="connsiteX21" fmla="*/ 1893271 w 7555636"/>
                <a:gd name="connsiteY21" fmla="*/ 339773 h 426738"/>
                <a:gd name="connsiteX22" fmla="*/ 2012583 w 7555636"/>
                <a:gd name="connsiteY22" fmla="*/ 345851 h 426738"/>
                <a:gd name="connsiteX23" fmla="*/ 2172695 w 7555636"/>
                <a:gd name="connsiteY23" fmla="*/ 350399 h 426738"/>
                <a:gd name="connsiteX24" fmla="*/ 3946904 w 7555636"/>
                <a:gd name="connsiteY24" fmla="*/ 350080 h 426738"/>
                <a:gd name="connsiteX25" fmla="*/ 6840229 w 7555636"/>
                <a:gd name="connsiteY25" fmla="*/ 336432 h 426738"/>
                <a:gd name="connsiteX26" fmla="*/ 7099536 w 7555636"/>
                <a:gd name="connsiteY26" fmla="*/ 336432 h 426738"/>
                <a:gd name="connsiteX27" fmla="*/ 7229190 w 7555636"/>
                <a:gd name="connsiteY27" fmla="*/ 356904 h 426738"/>
                <a:gd name="connsiteX28" fmla="*/ 7382479 w 7555636"/>
                <a:gd name="connsiteY28" fmla="*/ 413236 h 426738"/>
                <a:gd name="connsiteX29" fmla="*/ 7422605 w 7555636"/>
                <a:gd name="connsiteY29" fmla="*/ 425604 h 426738"/>
                <a:gd name="connsiteX30" fmla="*/ 7441156 w 7555636"/>
                <a:gd name="connsiteY30" fmla="*/ 392766 h 426738"/>
                <a:gd name="connsiteX31" fmla="*/ 7486402 w 7555636"/>
                <a:gd name="connsiteY31" fmla="*/ 374210 h 426738"/>
                <a:gd name="connsiteX32" fmla="*/ 7494325 w 7555636"/>
                <a:gd name="connsiteY32" fmla="*/ 332771 h 426738"/>
                <a:gd name="connsiteX33" fmla="*/ 7555636 w 7555636"/>
                <a:gd name="connsiteY33" fmla="*/ 305015 h 426738"/>
                <a:gd name="connsiteX0" fmla="*/ 7555636 w 7555636"/>
                <a:gd name="connsiteY0" fmla="*/ 305015 h 426738"/>
                <a:gd name="connsiteX1" fmla="*/ 7364246 w 7555636"/>
                <a:gd name="connsiteY1" fmla="*/ 231693 h 426738"/>
                <a:gd name="connsiteX2" fmla="*/ 7188247 w 7555636"/>
                <a:gd name="connsiteY2" fmla="*/ 165835 h 426738"/>
                <a:gd name="connsiteX3" fmla="*/ 7133656 w 7555636"/>
                <a:gd name="connsiteY3" fmla="*/ 152188 h 426738"/>
                <a:gd name="connsiteX4" fmla="*/ 6806110 w 7555636"/>
                <a:gd name="connsiteY4" fmla="*/ 152188 h 426738"/>
                <a:gd name="connsiteX5" fmla="*/ 5536868 w 7555636"/>
                <a:gd name="connsiteY5" fmla="*/ 172659 h 426738"/>
                <a:gd name="connsiteX6" fmla="*/ 3775666 w 7555636"/>
                <a:gd name="connsiteY6" fmla="*/ 188368 h 426738"/>
                <a:gd name="connsiteX7" fmla="*/ 2124927 w 7555636"/>
                <a:gd name="connsiteY7" fmla="*/ 179483 h 426738"/>
                <a:gd name="connsiteX8" fmla="*/ 1925613 w 7555636"/>
                <a:gd name="connsiteY8" fmla="*/ 166475 h 426738"/>
                <a:gd name="connsiteX9" fmla="*/ 1592665 w 7555636"/>
                <a:gd name="connsiteY9" fmla="*/ 111244 h 426738"/>
                <a:gd name="connsiteX10" fmla="*/ 1328914 w 7555636"/>
                <a:gd name="connsiteY10" fmla="*/ 56972 h 426738"/>
                <a:gd name="connsiteX11" fmla="*/ 1039930 w 7555636"/>
                <a:gd name="connsiteY11" fmla="*/ 22534 h 426738"/>
                <a:gd name="connsiteX12" fmla="*/ 903453 w 7555636"/>
                <a:gd name="connsiteY12" fmla="*/ 8886 h 426738"/>
                <a:gd name="connsiteX13" fmla="*/ 2382 w 7555636"/>
                <a:gd name="connsiteY13" fmla="*/ 0 h 426738"/>
                <a:gd name="connsiteX14" fmla="*/ 0 w 7555636"/>
                <a:gd name="connsiteY14" fmla="*/ 170277 h 426738"/>
                <a:gd name="connsiteX15" fmla="*/ 405310 w 7555636"/>
                <a:gd name="connsiteY15" fmla="*/ 179483 h 426738"/>
                <a:gd name="connsiteX16" fmla="*/ 839017 w 7555636"/>
                <a:gd name="connsiteY16" fmla="*/ 177741 h 426738"/>
                <a:gd name="connsiteX17" fmla="*/ 1046754 w 7555636"/>
                <a:gd name="connsiteY17" fmla="*/ 199955 h 426738"/>
                <a:gd name="connsiteX18" fmla="*/ 1276777 w 7555636"/>
                <a:gd name="connsiteY18" fmla="*/ 224407 h 426738"/>
                <a:gd name="connsiteX19" fmla="*/ 1483803 w 7555636"/>
                <a:gd name="connsiteY19" fmla="*/ 262010 h 426738"/>
                <a:gd name="connsiteX20" fmla="*/ 1679208 w 7555636"/>
                <a:gd name="connsiteY20" fmla="*/ 295845 h 426738"/>
                <a:gd name="connsiteX21" fmla="*/ 1893271 w 7555636"/>
                <a:gd name="connsiteY21" fmla="*/ 339773 h 426738"/>
                <a:gd name="connsiteX22" fmla="*/ 2012583 w 7555636"/>
                <a:gd name="connsiteY22" fmla="*/ 345851 h 426738"/>
                <a:gd name="connsiteX23" fmla="*/ 2172695 w 7555636"/>
                <a:gd name="connsiteY23" fmla="*/ 350399 h 426738"/>
                <a:gd name="connsiteX24" fmla="*/ 3946904 w 7555636"/>
                <a:gd name="connsiteY24" fmla="*/ 350080 h 426738"/>
                <a:gd name="connsiteX25" fmla="*/ 6840229 w 7555636"/>
                <a:gd name="connsiteY25" fmla="*/ 336432 h 426738"/>
                <a:gd name="connsiteX26" fmla="*/ 7099536 w 7555636"/>
                <a:gd name="connsiteY26" fmla="*/ 336432 h 426738"/>
                <a:gd name="connsiteX27" fmla="*/ 7229190 w 7555636"/>
                <a:gd name="connsiteY27" fmla="*/ 356904 h 426738"/>
                <a:gd name="connsiteX28" fmla="*/ 7382479 w 7555636"/>
                <a:gd name="connsiteY28" fmla="*/ 413236 h 426738"/>
                <a:gd name="connsiteX29" fmla="*/ 7422605 w 7555636"/>
                <a:gd name="connsiteY29" fmla="*/ 425604 h 426738"/>
                <a:gd name="connsiteX30" fmla="*/ 7441156 w 7555636"/>
                <a:gd name="connsiteY30" fmla="*/ 392766 h 426738"/>
                <a:gd name="connsiteX31" fmla="*/ 7486402 w 7555636"/>
                <a:gd name="connsiteY31" fmla="*/ 374210 h 426738"/>
                <a:gd name="connsiteX32" fmla="*/ 7494325 w 7555636"/>
                <a:gd name="connsiteY32" fmla="*/ 332771 h 426738"/>
                <a:gd name="connsiteX33" fmla="*/ 7555636 w 7555636"/>
                <a:gd name="connsiteY33" fmla="*/ 305015 h 426738"/>
                <a:gd name="connsiteX0" fmla="*/ 7534205 w 7534205"/>
                <a:gd name="connsiteY0" fmla="*/ 295490 h 426738"/>
                <a:gd name="connsiteX1" fmla="*/ 7364246 w 7534205"/>
                <a:gd name="connsiteY1" fmla="*/ 231693 h 426738"/>
                <a:gd name="connsiteX2" fmla="*/ 7188247 w 7534205"/>
                <a:gd name="connsiteY2" fmla="*/ 165835 h 426738"/>
                <a:gd name="connsiteX3" fmla="*/ 7133656 w 7534205"/>
                <a:gd name="connsiteY3" fmla="*/ 152188 h 426738"/>
                <a:gd name="connsiteX4" fmla="*/ 6806110 w 7534205"/>
                <a:gd name="connsiteY4" fmla="*/ 152188 h 426738"/>
                <a:gd name="connsiteX5" fmla="*/ 5536868 w 7534205"/>
                <a:gd name="connsiteY5" fmla="*/ 172659 h 426738"/>
                <a:gd name="connsiteX6" fmla="*/ 3775666 w 7534205"/>
                <a:gd name="connsiteY6" fmla="*/ 188368 h 426738"/>
                <a:gd name="connsiteX7" fmla="*/ 2124927 w 7534205"/>
                <a:gd name="connsiteY7" fmla="*/ 179483 h 426738"/>
                <a:gd name="connsiteX8" fmla="*/ 1925613 w 7534205"/>
                <a:gd name="connsiteY8" fmla="*/ 166475 h 426738"/>
                <a:gd name="connsiteX9" fmla="*/ 1592665 w 7534205"/>
                <a:gd name="connsiteY9" fmla="*/ 111244 h 426738"/>
                <a:gd name="connsiteX10" fmla="*/ 1328914 w 7534205"/>
                <a:gd name="connsiteY10" fmla="*/ 56972 h 426738"/>
                <a:gd name="connsiteX11" fmla="*/ 1039930 w 7534205"/>
                <a:gd name="connsiteY11" fmla="*/ 22534 h 426738"/>
                <a:gd name="connsiteX12" fmla="*/ 903453 w 7534205"/>
                <a:gd name="connsiteY12" fmla="*/ 8886 h 426738"/>
                <a:gd name="connsiteX13" fmla="*/ 2382 w 7534205"/>
                <a:gd name="connsiteY13" fmla="*/ 0 h 426738"/>
                <a:gd name="connsiteX14" fmla="*/ 0 w 7534205"/>
                <a:gd name="connsiteY14" fmla="*/ 170277 h 426738"/>
                <a:gd name="connsiteX15" fmla="*/ 405310 w 7534205"/>
                <a:gd name="connsiteY15" fmla="*/ 179483 h 426738"/>
                <a:gd name="connsiteX16" fmla="*/ 839017 w 7534205"/>
                <a:gd name="connsiteY16" fmla="*/ 177741 h 426738"/>
                <a:gd name="connsiteX17" fmla="*/ 1046754 w 7534205"/>
                <a:gd name="connsiteY17" fmla="*/ 199955 h 426738"/>
                <a:gd name="connsiteX18" fmla="*/ 1276777 w 7534205"/>
                <a:gd name="connsiteY18" fmla="*/ 224407 h 426738"/>
                <a:gd name="connsiteX19" fmla="*/ 1483803 w 7534205"/>
                <a:gd name="connsiteY19" fmla="*/ 262010 h 426738"/>
                <a:gd name="connsiteX20" fmla="*/ 1679208 w 7534205"/>
                <a:gd name="connsiteY20" fmla="*/ 295845 h 426738"/>
                <a:gd name="connsiteX21" fmla="*/ 1893271 w 7534205"/>
                <a:gd name="connsiteY21" fmla="*/ 339773 h 426738"/>
                <a:gd name="connsiteX22" fmla="*/ 2012583 w 7534205"/>
                <a:gd name="connsiteY22" fmla="*/ 345851 h 426738"/>
                <a:gd name="connsiteX23" fmla="*/ 2172695 w 7534205"/>
                <a:gd name="connsiteY23" fmla="*/ 350399 h 426738"/>
                <a:gd name="connsiteX24" fmla="*/ 3946904 w 7534205"/>
                <a:gd name="connsiteY24" fmla="*/ 350080 h 426738"/>
                <a:gd name="connsiteX25" fmla="*/ 6840229 w 7534205"/>
                <a:gd name="connsiteY25" fmla="*/ 336432 h 426738"/>
                <a:gd name="connsiteX26" fmla="*/ 7099536 w 7534205"/>
                <a:gd name="connsiteY26" fmla="*/ 336432 h 426738"/>
                <a:gd name="connsiteX27" fmla="*/ 7229190 w 7534205"/>
                <a:gd name="connsiteY27" fmla="*/ 356904 h 426738"/>
                <a:gd name="connsiteX28" fmla="*/ 7382479 w 7534205"/>
                <a:gd name="connsiteY28" fmla="*/ 413236 h 426738"/>
                <a:gd name="connsiteX29" fmla="*/ 7422605 w 7534205"/>
                <a:gd name="connsiteY29" fmla="*/ 425604 h 426738"/>
                <a:gd name="connsiteX30" fmla="*/ 7441156 w 7534205"/>
                <a:gd name="connsiteY30" fmla="*/ 392766 h 426738"/>
                <a:gd name="connsiteX31" fmla="*/ 7486402 w 7534205"/>
                <a:gd name="connsiteY31" fmla="*/ 374210 h 426738"/>
                <a:gd name="connsiteX32" fmla="*/ 7494325 w 7534205"/>
                <a:gd name="connsiteY32" fmla="*/ 332771 h 426738"/>
                <a:gd name="connsiteX33" fmla="*/ 7534205 w 7534205"/>
                <a:gd name="connsiteY33" fmla="*/ 295490 h 426738"/>
                <a:gd name="connsiteX0" fmla="*/ 7534205 w 7534205"/>
                <a:gd name="connsiteY0" fmla="*/ 295490 h 427226"/>
                <a:gd name="connsiteX1" fmla="*/ 7364246 w 7534205"/>
                <a:gd name="connsiteY1" fmla="*/ 231693 h 427226"/>
                <a:gd name="connsiteX2" fmla="*/ 7188247 w 7534205"/>
                <a:gd name="connsiteY2" fmla="*/ 165835 h 427226"/>
                <a:gd name="connsiteX3" fmla="*/ 7133656 w 7534205"/>
                <a:gd name="connsiteY3" fmla="*/ 152188 h 427226"/>
                <a:gd name="connsiteX4" fmla="*/ 6806110 w 7534205"/>
                <a:gd name="connsiteY4" fmla="*/ 152188 h 427226"/>
                <a:gd name="connsiteX5" fmla="*/ 5536868 w 7534205"/>
                <a:gd name="connsiteY5" fmla="*/ 172659 h 427226"/>
                <a:gd name="connsiteX6" fmla="*/ 3775666 w 7534205"/>
                <a:gd name="connsiteY6" fmla="*/ 188368 h 427226"/>
                <a:gd name="connsiteX7" fmla="*/ 2124927 w 7534205"/>
                <a:gd name="connsiteY7" fmla="*/ 179483 h 427226"/>
                <a:gd name="connsiteX8" fmla="*/ 1925613 w 7534205"/>
                <a:gd name="connsiteY8" fmla="*/ 166475 h 427226"/>
                <a:gd name="connsiteX9" fmla="*/ 1592665 w 7534205"/>
                <a:gd name="connsiteY9" fmla="*/ 111244 h 427226"/>
                <a:gd name="connsiteX10" fmla="*/ 1328914 w 7534205"/>
                <a:gd name="connsiteY10" fmla="*/ 56972 h 427226"/>
                <a:gd name="connsiteX11" fmla="*/ 1039930 w 7534205"/>
                <a:gd name="connsiteY11" fmla="*/ 22534 h 427226"/>
                <a:gd name="connsiteX12" fmla="*/ 903453 w 7534205"/>
                <a:gd name="connsiteY12" fmla="*/ 8886 h 427226"/>
                <a:gd name="connsiteX13" fmla="*/ 2382 w 7534205"/>
                <a:gd name="connsiteY13" fmla="*/ 0 h 427226"/>
                <a:gd name="connsiteX14" fmla="*/ 0 w 7534205"/>
                <a:gd name="connsiteY14" fmla="*/ 170277 h 427226"/>
                <a:gd name="connsiteX15" fmla="*/ 405310 w 7534205"/>
                <a:gd name="connsiteY15" fmla="*/ 179483 h 427226"/>
                <a:gd name="connsiteX16" fmla="*/ 839017 w 7534205"/>
                <a:gd name="connsiteY16" fmla="*/ 177741 h 427226"/>
                <a:gd name="connsiteX17" fmla="*/ 1046754 w 7534205"/>
                <a:gd name="connsiteY17" fmla="*/ 199955 h 427226"/>
                <a:gd name="connsiteX18" fmla="*/ 1276777 w 7534205"/>
                <a:gd name="connsiteY18" fmla="*/ 224407 h 427226"/>
                <a:gd name="connsiteX19" fmla="*/ 1483803 w 7534205"/>
                <a:gd name="connsiteY19" fmla="*/ 262010 h 427226"/>
                <a:gd name="connsiteX20" fmla="*/ 1679208 w 7534205"/>
                <a:gd name="connsiteY20" fmla="*/ 295845 h 427226"/>
                <a:gd name="connsiteX21" fmla="*/ 1893271 w 7534205"/>
                <a:gd name="connsiteY21" fmla="*/ 339773 h 427226"/>
                <a:gd name="connsiteX22" fmla="*/ 2012583 w 7534205"/>
                <a:gd name="connsiteY22" fmla="*/ 345851 h 427226"/>
                <a:gd name="connsiteX23" fmla="*/ 2172695 w 7534205"/>
                <a:gd name="connsiteY23" fmla="*/ 350399 h 427226"/>
                <a:gd name="connsiteX24" fmla="*/ 3946904 w 7534205"/>
                <a:gd name="connsiteY24" fmla="*/ 350080 h 427226"/>
                <a:gd name="connsiteX25" fmla="*/ 6840229 w 7534205"/>
                <a:gd name="connsiteY25" fmla="*/ 336432 h 427226"/>
                <a:gd name="connsiteX26" fmla="*/ 7099536 w 7534205"/>
                <a:gd name="connsiteY26" fmla="*/ 336432 h 427226"/>
                <a:gd name="connsiteX27" fmla="*/ 7229190 w 7534205"/>
                <a:gd name="connsiteY27" fmla="*/ 356904 h 427226"/>
                <a:gd name="connsiteX28" fmla="*/ 7382479 w 7534205"/>
                <a:gd name="connsiteY28" fmla="*/ 413236 h 427226"/>
                <a:gd name="connsiteX29" fmla="*/ 7422605 w 7534205"/>
                <a:gd name="connsiteY29" fmla="*/ 425604 h 427226"/>
                <a:gd name="connsiteX30" fmla="*/ 7445919 w 7534205"/>
                <a:gd name="connsiteY30" fmla="*/ 385622 h 427226"/>
                <a:gd name="connsiteX31" fmla="*/ 7486402 w 7534205"/>
                <a:gd name="connsiteY31" fmla="*/ 374210 h 427226"/>
                <a:gd name="connsiteX32" fmla="*/ 7494325 w 7534205"/>
                <a:gd name="connsiteY32" fmla="*/ 332771 h 427226"/>
                <a:gd name="connsiteX33" fmla="*/ 7534205 w 7534205"/>
                <a:gd name="connsiteY33" fmla="*/ 295490 h 427226"/>
                <a:gd name="connsiteX0" fmla="*/ 7534205 w 7534205"/>
                <a:gd name="connsiteY0" fmla="*/ 295490 h 427226"/>
                <a:gd name="connsiteX1" fmla="*/ 7364246 w 7534205"/>
                <a:gd name="connsiteY1" fmla="*/ 231693 h 427226"/>
                <a:gd name="connsiteX2" fmla="*/ 7188247 w 7534205"/>
                <a:gd name="connsiteY2" fmla="*/ 165835 h 427226"/>
                <a:gd name="connsiteX3" fmla="*/ 7133656 w 7534205"/>
                <a:gd name="connsiteY3" fmla="*/ 152188 h 427226"/>
                <a:gd name="connsiteX4" fmla="*/ 6806110 w 7534205"/>
                <a:gd name="connsiteY4" fmla="*/ 152188 h 427226"/>
                <a:gd name="connsiteX5" fmla="*/ 5536868 w 7534205"/>
                <a:gd name="connsiteY5" fmla="*/ 172659 h 427226"/>
                <a:gd name="connsiteX6" fmla="*/ 3775666 w 7534205"/>
                <a:gd name="connsiteY6" fmla="*/ 188368 h 427226"/>
                <a:gd name="connsiteX7" fmla="*/ 2124927 w 7534205"/>
                <a:gd name="connsiteY7" fmla="*/ 179483 h 427226"/>
                <a:gd name="connsiteX8" fmla="*/ 1925613 w 7534205"/>
                <a:gd name="connsiteY8" fmla="*/ 166475 h 427226"/>
                <a:gd name="connsiteX9" fmla="*/ 1592665 w 7534205"/>
                <a:gd name="connsiteY9" fmla="*/ 111244 h 427226"/>
                <a:gd name="connsiteX10" fmla="*/ 1328914 w 7534205"/>
                <a:gd name="connsiteY10" fmla="*/ 56972 h 427226"/>
                <a:gd name="connsiteX11" fmla="*/ 1039930 w 7534205"/>
                <a:gd name="connsiteY11" fmla="*/ 22534 h 427226"/>
                <a:gd name="connsiteX12" fmla="*/ 903453 w 7534205"/>
                <a:gd name="connsiteY12" fmla="*/ 8886 h 427226"/>
                <a:gd name="connsiteX13" fmla="*/ 2382 w 7534205"/>
                <a:gd name="connsiteY13" fmla="*/ 0 h 427226"/>
                <a:gd name="connsiteX14" fmla="*/ 0 w 7534205"/>
                <a:gd name="connsiteY14" fmla="*/ 170277 h 427226"/>
                <a:gd name="connsiteX15" fmla="*/ 405310 w 7534205"/>
                <a:gd name="connsiteY15" fmla="*/ 179483 h 427226"/>
                <a:gd name="connsiteX16" fmla="*/ 839017 w 7534205"/>
                <a:gd name="connsiteY16" fmla="*/ 177741 h 427226"/>
                <a:gd name="connsiteX17" fmla="*/ 1046754 w 7534205"/>
                <a:gd name="connsiteY17" fmla="*/ 199955 h 427226"/>
                <a:gd name="connsiteX18" fmla="*/ 1276777 w 7534205"/>
                <a:gd name="connsiteY18" fmla="*/ 224407 h 427226"/>
                <a:gd name="connsiteX19" fmla="*/ 1483803 w 7534205"/>
                <a:gd name="connsiteY19" fmla="*/ 262010 h 427226"/>
                <a:gd name="connsiteX20" fmla="*/ 1679208 w 7534205"/>
                <a:gd name="connsiteY20" fmla="*/ 295845 h 427226"/>
                <a:gd name="connsiteX21" fmla="*/ 1893271 w 7534205"/>
                <a:gd name="connsiteY21" fmla="*/ 339773 h 427226"/>
                <a:gd name="connsiteX22" fmla="*/ 2012583 w 7534205"/>
                <a:gd name="connsiteY22" fmla="*/ 345851 h 427226"/>
                <a:gd name="connsiteX23" fmla="*/ 2172695 w 7534205"/>
                <a:gd name="connsiteY23" fmla="*/ 350399 h 427226"/>
                <a:gd name="connsiteX24" fmla="*/ 3946904 w 7534205"/>
                <a:gd name="connsiteY24" fmla="*/ 350080 h 427226"/>
                <a:gd name="connsiteX25" fmla="*/ 6840229 w 7534205"/>
                <a:gd name="connsiteY25" fmla="*/ 336432 h 427226"/>
                <a:gd name="connsiteX26" fmla="*/ 7099536 w 7534205"/>
                <a:gd name="connsiteY26" fmla="*/ 336432 h 427226"/>
                <a:gd name="connsiteX27" fmla="*/ 7229190 w 7534205"/>
                <a:gd name="connsiteY27" fmla="*/ 356904 h 427226"/>
                <a:gd name="connsiteX28" fmla="*/ 7382479 w 7534205"/>
                <a:gd name="connsiteY28" fmla="*/ 413236 h 427226"/>
                <a:gd name="connsiteX29" fmla="*/ 7422605 w 7534205"/>
                <a:gd name="connsiteY29" fmla="*/ 425604 h 427226"/>
                <a:gd name="connsiteX30" fmla="*/ 7445919 w 7534205"/>
                <a:gd name="connsiteY30" fmla="*/ 385622 h 427226"/>
                <a:gd name="connsiteX31" fmla="*/ 7488783 w 7534205"/>
                <a:gd name="connsiteY31" fmla="*/ 364685 h 427226"/>
                <a:gd name="connsiteX32" fmla="*/ 7494325 w 7534205"/>
                <a:gd name="connsiteY32" fmla="*/ 332771 h 427226"/>
                <a:gd name="connsiteX33" fmla="*/ 7534205 w 7534205"/>
                <a:gd name="connsiteY33" fmla="*/ 295490 h 427226"/>
                <a:gd name="connsiteX0" fmla="*/ 7534205 w 7534205"/>
                <a:gd name="connsiteY0" fmla="*/ 295490 h 427226"/>
                <a:gd name="connsiteX1" fmla="*/ 7364246 w 7534205"/>
                <a:gd name="connsiteY1" fmla="*/ 231693 h 427226"/>
                <a:gd name="connsiteX2" fmla="*/ 7188247 w 7534205"/>
                <a:gd name="connsiteY2" fmla="*/ 165835 h 427226"/>
                <a:gd name="connsiteX3" fmla="*/ 7133656 w 7534205"/>
                <a:gd name="connsiteY3" fmla="*/ 152188 h 427226"/>
                <a:gd name="connsiteX4" fmla="*/ 6806110 w 7534205"/>
                <a:gd name="connsiteY4" fmla="*/ 152188 h 427226"/>
                <a:gd name="connsiteX5" fmla="*/ 5536868 w 7534205"/>
                <a:gd name="connsiteY5" fmla="*/ 172659 h 427226"/>
                <a:gd name="connsiteX6" fmla="*/ 3775666 w 7534205"/>
                <a:gd name="connsiteY6" fmla="*/ 188368 h 427226"/>
                <a:gd name="connsiteX7" fmla="*/ 2124927 w 7534205"/>
                <a:gd name="connsiteY7" fmla="*/ 179483 h 427226"/>
                <a:gd name="connsiteX8" fmla="*/ 1925613 w 7534205"/>
                <a:gd name="connsiteY8" fmla="*/ 166475 h 427226"/>
                <a:gd name="connsiteX9" fmla="*/ 1592665 w 7534205"/>
                <a:gd name="connsiteY9" fmla="*/ 111244 h 427226"/>
                <a:gd name="connsiteX10" fmla="*/ 1328914 w 7534205"/>
                <a:gd name="connsiteY10" fmla="*/ 56972 h 427226"/>
                <a:gd name="connsiteX11" fmla="*/ 1039930 w 7534205"/>
                <a:gd name="connsiteY11" fmla="*/ 22534 h 427226"/>
                <a:gd name="connsiteX12" fmla="*/ 903453 w 7534205"/>
                <a:gd name="connsiteY12" fmla="*/ 8886 h 427226"/>
                <a:gd name="connsiteX13" fmla="*/ 2382 w 7534205"/>
                <a:gd name="connsiteY13" fmla="*/ 0 h 427226"/>
                <a:gd name="connsiteX14" fmla="*/ 0 w 7534205"/>
                <a:gd name="connsiteY14" fmla="*/ 170277 h 427226"/>
                <a:gd name="connsiteX15" fmla="*/ 405310 w 7534205"/>
                <a:gd name="connsiteY15" fmla="*/ 179483 h 427226"/>
                <a:gd name="connsiteX16" fmla="*/ 839017 w 7534205"/>
                <a:gd name="connsiteY16" fmla="*/ 177741 h 427226"/>
                <a:gd name="connsiteX17" fmla="*/ 1046754 w 7534205"/>
                <a:gd name="connsiteY17" fmla="*/ 199955 h 427226"/>
                <a:gd name="connsiteX18" fmla="*/ 1276777 w 7534205"/>
                <a:gd name="connsiteY18" fmla="*/ 224407 h 427226"/>
                <a:gd name="connsiteX19" fmla="*/ 1483803 w 7534205"/>
                <a:gd name="connsiteY19" fmla="*/ 262010 h 427226"/>
                <a:gd name="connsiteX20" fmla="*/ 1679208 w 7534205"/>
                <a:gd name="connsiteY20" fmla="*/ 295845 h 427226"/>
                <a:gd name="connsiteX21" fmla="*/ 1893271 w 7534205"/>
                <a:gd name="connsiteY21" fmla="*/ 339773 h 427226"/>
                <a:gd name="connsiteX22" fmla="*/ 2012583 w 7534205"/>
                <a:gd name="connsiteY22" fmla="*/ 345851 h 427226"/>
                <a:gd name="connsiteX23" fmla="*/ 2172695 w 7534205"/>
                <a:gd name="connsiteY23" fmla="*/ 350399 h 427226"/>
                <a:gd name="connsiteX24" fmla="*/ 3946904 w 7534205"/>
                <a:gd name="connsiteY24" fmla="*/ 350080 h 427226"/>
                <a:gd name="connsiteX25" fmla="*/ 6840229 w 7534205"/>
                <a:gd name="connsiteY25" fmla="*/ 336432 h 427226"/>
                <a:gd name="connsiteX26" fmla="*/ 7099536 w 7534205"/>
                <a:gd name="connsiteY26" fmla="*/ 336432 h 427226"/>
                <a:gd name="connsiteX27" fmla="*/ 7229190 w 7534205"/>
                <a:gd name="connsiteY27" fmla="*/ 356904 h 427226"/>
                <a:gd name="connsiteX28" fmla="*/ 7382479 w 7534205"/>
                <a:gd name="connsiteY28" fmla="*/ 413236 h 427226"/>
                <a:gd name="connsiteX29" fmla="*/ 7422605 w 7534205"/>
                <a:gd name="connsiteY29" fmla="*/ 425604 h 427226"/>
                <a:gd name="connsiteX30" fmla="*/ 7445919 w 7534205"/>
                <a:gd name="connsiteY30" fmla="*/ 385622 h 427226"/>
                <a:gd name="connsiteX31" fmla="*/ 7479258 w 7534205"/>
                <a:gd name="connsiteY31" fmla="*/ 359922 h 427226"/>
                <a:gd name="connsiteX32" fmla="*/ 7494325 w 7534205"/>
                <a:gd name="connsiteY32" fmla="*/ 332771 h 427226"/>
                <a:gd name="connsiteX33" fmla="*/ 7534205 w 7534205"/>
                <a:gd name="connsiteY33" fmla="*/ 295490 h 427226"/>
                <a:gd name="connsiteX0" fmla="*/ 7534205 w 7534205"/>
                <a:gd name="connsiteY0" fmla="*/ 295490 h 426459"/>
                <a:gd name="connsiteX1" fmla="*/ 7364246 w 7534205"/>
                <a:gd name="connsiteY1" fmla="*/ 231693 h 426459"/>
                <a:gd name="connsiteX2" fmla="*/ 7188247 w 7534205"/>
                <a:gd name="connsiteY2" fmla="*/ 165835 h 426459"/>
                <a:gd name="connsiteX3" fmla="*/ 7133656 w 7534205"/>
                <a:gd name="connsiteY3" fmla="*/ 152188 h 426459"/>
                <a:gd name="connsiteX4" fmla="*/ 6806110 w 7534205"/>
                <a:gd name="connsiteY4" fmla="*/ 152188 h 426459"/>
                <a:gd name="connsiteX5" fmla="*/ 5536868 w 7534205"/>
                <a:gd name="connsiteY5" fmla="*/ 172659 h 426459"/>
                <a:gd name="connsiteX6" fmla="*/ 3775666 w 7534205"/>
                <a:gd name="connsiteY6" fmla="*/ 188368 h 426459"/>
                <a:gd name="connsiteX7" fmla="*/ 2124927 w 7534205"/>
                <a:gd name="connsiteY7" fmla="*/ 179483 h 426459"/>
                <a:gd name="connsiteX8" fmla="*/ 1925613 w 7534205"/>
                <a:gd name="connsiteY8" fmla="*/ 166475 h 426459"/>
                <a:gd name="connsiteX9" fmla="*/ 1592665 w 7534205"/>
                <a:gd name="connsiteY9" fmla="*/ 111244 h 426459"/>
                <a:gd name="connsiteX10" fmla="*/ 1328914 w 7534205"/>
                <a:gd name="connsiteY10" fmla="*/ 56972 h 426459"/>
                <a:gd name="connsiteX11" fmla="*/ 1039930 w 7534205"/>
                <a:gd name="connsiteY11" fmla="*/ 22534 h 426459"/>
                <a:gd name="connsiteX12" fmla="*/ 903453 w 7534205"/>
                <a:gd name="connsiteY12" fmla="*/ 8886 h 426459"/>
                <a:gd name="connsiteX13" fmla="*/ 2382 w 7534205"/>
                <a:gd name="connsiteY13" fmla="*/ 0 h 426459"/>
                <a:gd name="connsiteX14" fmla="*/ 0 w 7534205"/>
                <a:gd name="connsiteY14" fmla="*/ 170277 h 426459"/>
                <a:gd name="connsiteX15" fmla="*/ 405310 w 7534205"/>
                <a:gd name="connsiteY15" fmla="*/ 179483 h 426459"/>
                <a:gd name="connsiteX16" fmla="*/ 839017 w 7534205"/>
                <a:gd name="connsiteY16" fmla="*/ 177741 h 426459"/>
                <a:gd name="connsiteX17" fmla="*/ 1046754 w 7534205"/>
                <a:gd name="connsiteY17" fmla="*/ 199955 h 426459"/>
                <a:gd name="connsiteX18" fmla="*/ 1276777 w 7534205"/>
                <a:gd name="connsiteY18" fmla="*/ 224407 h 426459"/>
                <a:gd name="connsiteX19" fmla="*/ 1483803 w 7534205"/>
                <a:gd name="connsiteY19" fmla="*/ 262010 h 426459"/>
                <a:gd name="connsiteX20" fmla="*/ 1679208 w 7534205"/>
                <a:gd name="connsiteY20" fmla="*/ 295845 h 426459"/>
                <a:gd name="connsiteX21" fmla="*/ 1893271 w 7534205"/>
                <a:gd name="connsiteY21" fmla="*/ 339773 h 426459"/>
                <a:gd name="connsiteX22" fmla="*/ 2012583 w 7534205"/>
                <a:gd name="connsiteY22" fmla="*/ 345851 h 426459"/>
                <a:gd name="connsiteX23" fmla="*/ 2172695 w 7534205"/>
                <a:gd name="connsiteY23" fmla="*/ 350399 h 426459"/>
                <a:gd name="connsiteX24" fmla="*/ 3946904 w 7534205"/>
                <a:gd name="connsiteY24" fmla="*/ 350080 h 426459"/>
                <a:gd name="connsiteX25" fmla="*/ 6840229 w 7534205"/>
                <a:gd name="connsiteY25" fmla="*/ 336432 h 426459"/>
                <a:gd name="connsiteX26" fmla="*/ 7099536 w 7534205"/>
                <a:gd name="connsiteY26" fmla="*/ 336432 h 426459"/>
                <a:gd name="connsiteX27" fmla="*/ 7229190 w 7534205"/>
                <a:gd name="connsiteY27" fmla="*/ 356904 h 426459"/>
                <a:gd name="connsiteX28" fmla="*/ 7372954 w 7534205"/>
                <a:gd name="connsiteY28" fmla="*/ 408474 h 426459"/>
                <a:gd name="connsiteX29" fmla="*/ 7422605 w 7534205"/>
                <a:gd name="connsiteY29" fmla="*/ 425604 h 426459"/>
                <a:gd name="connsiteX30" fmla="*/ 7445919 w 7534205"/>
                <a:gd name="connsiteY30" fmla="*/ 385622 h 426459"/>
                <a:gd name="connsiteX31" fmla="*/ 7479258 w 7534205"/>
                <a:gd name="connsiteY31" fmla="*/ 359922 h 426459"/>
                <a:gd name="connsiteX32" fmla="*/ 7494325 w 7534205"/>
                <a:gd name="connsiteY32" fmla="*/ 332771 h 426459"/>
                <a:gd name="connsiteX33" fmla="*/ 7534205 w 7534205"/>
                <a:gd name="connsiteY33" fmla="*/ 295490 h 426459"/>
                <a:gd name="connsiteX0" fmla="*/ 7527062 w 7527062"/>
                <a:gd name="connsiteY0" fmla="*/ 290727 h 426459"/>
                <a:gd name="connsiteX1" fmla="*/ 7364246 w 7527062"/>
                <a:gd name="connsiteY1" fmla="*/ 231693 h 426459"/>
                <a:gd name="connsiteX2" fmla="*/ 7188247 w 7527062"/>
                <a:gd name="connsiteY2" fmla="*/ 165835 h 426459"/>
                <a:gd name="connsiteX3" fmla="*/ 7133656 w 7527062"/>
                <a:gd name="connsiteY3" fmla="*/ 152188 h 426459"/>
                <a:gd name="connsiteX4" fmla="*/ 6806110 w 7527062"/>
                <a:gd name="connsiteY4" fmla="*/ 152188 h 426459"/>
                <a:gd name="connsiteX5" fmla="*/ 5536868 w 7527062"/>
                <a:gd name="connsiteY5" fmla="*/ 172659 h 426459"/>
                <a:gd name="connsiteX6" fmla="*/ 3775666 w 7527062"/>
                <a:gd name="connsiteY6" fmla="*/ 188368 h 426459"/>
                <a:gd name="connsiteX7" fmla="*/ 2124927 w 7527062"/>
                <a:gd name="connsiteY7" fmla="*/ 179483 h 426459"/>
                <a:gd name="connsiteX8" fmla="*/ 1925613 w 7527062"/>
                <a:gd name="connsiteY8" fmla="*/ 166475 h 426459"/>
                <a:gd name="connsiteX9" fmla="*/ 1592665 w 7527062"/>
                <a:gd name="connsiteY9" fmla="*/ 111244 h 426459"/>
                <a:gd name="connsiteX10" fmla="*/ 1328914 w 7527062"/>
                <a:gd name="connsiteY10" fmla="*/ 56972 h 426459"/>
                <a:gd name="connsiteX11" fmla="*/ 1039930 w 7527062"/>
                <a:gd name="connsiteY11" fmla="*/ 22534 h 426459"/>
                <a:gd name="connsiteX12" fmla="*/ 903453 w 7527062"/>
                <a:gd name="connsiteY12" fmla="*/ 8886 h 426459"/>
                <a:gd name="connsiteX13" fmla="*/ 2382 w 7527062"/>
                <a:gd name="connsiteY13" fmla="*/ 0 h 426459"/>
                <a:gd name="connsiteX14" fmla="*/ 0 w 7527062"/>
                <a:gd name="connsiteY14" fmla="*/ 170277 h 426459"/>
                <a:gd name="connsiteX15" fmla="*/ 405310 w 7527062"/>
                <a:gd name="connsiteY15" fmla="*/ 179483 h 426459"/>
                <a:gd name="connsiteX16" fmla="*/ 839017 w 7527062"/>
                <a:gd name="connsiteY16" fmla="*/ 177741 h 426459"/>
                <a:gd name="connsiteX17" fmla="*/ 1046754 w 7527062"/>
                <a:gd name="connsiteY17" fmla="*/ 199955 h 426459"/>
                <a:gd name="connsiteX18" fmla="*/ 1276777 w 7527062"/>
                <a:gd name="connsiteY18" fmla="*/ 224407 h 426459"/>
                <a:gd name="connsiteX19" fmla="*/ 1483803 w 7527062"/>
                <a:gd name="connsiteY19" fmla="*/ 262010 h 426459"/>
                <a:gd name="connsiteX20" fmla="*/ 1679208 w 7527062"/>
                <a:gd name="connsiteY20" fmla="*/ 295845 h 426459"/>
                <a:gd name="connsiteX21" fmla="*/ 1893271 w 7527062"/>
                <a:gd name="connsiteY21" fmla="*/ 339773 h 426459"/>
                <a:gd name="connsiteX22" fmla="*/ 2012583 w 7527062"/>
                <a:gd name="connsiteY22" fmla="*/ 345851 h 426459"/>
                <a:gd name="connsiteX23" fmla="*/ 2172695 w 7527062"/>
                <a:gd name="connsiteY23" fmla="*/ 350399 h 426459"/>
                <a:gd name="connsiteX24" fmla="*/ 3946904 w 7527062"/>
                <a:gd name="connsiteY24" fmla="*/ 350080 h 426459"/>
                <a:gd name="connsiteX25" fmla="*/ 6840229 w 7527062"/>
                <a:gd name="connsiteY25" fmla="*/ 336432 h 426459"/>
                <a:gd name="connsiteX26" fmla="*/ 7099536 w 7527062"/>
                <a:gd name="connsiteY26" fmla="*/ 336432 h 426459"/>
                <a:gd name="connsiteX27" fmla="*/ 7229190 w 7527062"/>
                <a:gd name="connsiteY27" fmla="*/ 356904 h 426459"/>
                <a:gd name="connsiteX28" fmla="*/ 7372954 w 7527062"/>
                <a:gd name="connsiteY28" fmla="*/ 408474 h 426459"/>
                <a:gd name="connsiteX29" fmla="*/ 7422605 w 7527062"/>
                <a:gd name="connsiteY29" fmla="*/ 425604 h 426459"/>
                <a:gd name="connsiteX30" fmla="*/ 7445919 w 7527062"/>
                <a:gd name="connsiteY30" fmla="*/ 385622 h 426459"/>
                <a:gd name="connsiteX31" fmla="*/ 7479258 w 7527062"/>
                <a:gd name="connsiteY31" fmla="*/ 359922 h 426459"/>
                <a:gd name="connsiteX32" fmla="*/ 7494325 w 7527062"/>
                <a:gd name="connsiteY32" fmla="*/ 332771 h 426459"/>
                <a:gd name="connsiteX33" fmla="*/ 7527062 w 7527062"/>
                <a:gd name="connsiteY33" fmla="*/ 290727 h 426459"/>
                <a:gd name="connsiteX0" fmla="*/ 7527062 w 7527062"/>
                <a:gd name="connsiteY0" fmla="*/ 290727 h 426459"/>
                <a:gd name="connsiteX1" fmla="*/ 7364246 w 7527062"/>
                <a:gd name="connsiteY1" fmla="*/ 231693 h 426459"/>
                <a:gd name="connsiteX2" fmla="*/ 7188247 w 7527062"/>
                <a:gd name="connsiteY2" fmla="*/ 165835 h 426459"/>
                <a:gd name="connsiteX3" fmla="*/ 7133656 w 7527062"/>
                <a:gd name="connsiteY3" fmla="*/ 152188 h 426459"/>
                <a:gd name="connsiteX4" fmla="*/ 6806110 w 7527062"/>
                <a:gd name="connsiteY4" fmla="*/ 152188 h 426459"/>
                <a:gd name="connsiteX5" fmla="*/ 5536868 w 7527062"/>
                <a:gd name="connsiteY5" fmla="*/ 172659 h 426459"/>
                <a:gd name="connsiteX6" fmla="*/ 3775666 w 7527062"/>
                <a:gd name="connsiteY6" fmla="*/ 188368 h 426459"/>
                <a:gd name="connsiteX7" fmla="*/ 2124927 w 7527062"/>
                <a:gd name="connsiteY7" fmla="*/ 179483 h 426459"/>
                <a:gd name="connsiteX8" fmla="*/ 1925613 w 7527062"/>
                <a:gd name="connsiteY8" fmla="*/ 166475 h 426459"/>
                <a:gd name="connsiteX9" fmla="*/ 1578378 w 7527062"/>
                <a:gd name="connsiteY9" fmla="*/ 92194 h 426459"/>
                <a:gd name="connsiteX10" fmla="*/ 1328914 w 7527062"/>
                <a:gd name="connsiteY10" fmla="*/ 56972 h 426459"/>
                <a:gd name="connsiteX11" fmla="*/ 1039930 w 7527062"/>
                <a:gd name="connsiteY11" fmla="*/ 22534 h 426459"/>
                <a:gd name="connsiteX12" fmla="*/ 903453 w 7527062"/>
                <a:gd name="connsiteY12" fmla="*/ 8886 h 426459"/>
                <a:gd name="connsiteX13" fmla="*/ 2382 w 7527062"/>
                <a:gd name="connsiteY13" fmla="*/ 0 h 426459"/>
                <a:gd name="connsiteX14" fmla="*/ 0 w 7527062"/>
                <a:gd name="connsiteY14" fmla="*/ 170277 h 426459"/>
                <a:gd name="connsiteX15" fmla="*/ 405310 w 7527062"/>
                <a:gd name="connsiteY15" fmla="*/ 179483 h 426459"/>
                <a:gd name="connsiteX16" fmla="*/ 839017 w 7527062"/>
                <a:gd name="connsiteY16" fmla="*/ 177741 h 426459"/>
                <a:gd name="connsiteX17" fmla="*/ 1046754 w 7527062"/>
                <a:gd name="connsiteY17" fmla="*/ 199955 h 426459"/>
                <a:gd name="connsiteX18" fmla="*/ 1276777 w 7527062"/>
                <a:gd name="connsiteY18" fmla="*/ 224407 h 426459"/>
                <a:gd name="connsiteX19" fmla="*/ 1483803 w 7527062"/>
                <a:gd name="connsiteY19" fmla="*/ 262010 h 426459"/>
                <a:gd name="connsiteX20" fmla="*/ 1679208 w 7527062"/>
                <a:gd name="connsiteY20" fmla="*/ 295845 h 426459"/>
                <a:gd name="connsiteX21" fmla="*/ 1893271 w 7527062"/>
                <a:gd name="connsiteY21" fmla="*/ 339773 h 426459"/>
                <a:gd name="connsiteX22" fmla="*/ 2012583 w 7527062"/>
                <a:gd name="connsiteY22" fmla="*/ 345851 h 426459"/>
                <a:gd name="connsiteX23" fmla="*/ 2172695 w 7527062"/>
                <a:gd name="connsiteY23" fmla="*/ 350399 h 426459"/>
                <a:gd name="connsiteX24" fmla="*/ 3946904 w 7527062"/>
                <a:gd name="connsiteY24" fmla="*/ 350080 h 426459"/>
                <a:gd name="connsiteX25" fmla="*/ 6840229 w 7527062"/>
                <a:gd name="connsiteY25" fmla="*/ 336432 h 426459"/>
                <a:gd name="connsiteX26" fmla="*/ 7099536 w 7527062"/>
                <a:gd name="connsiteY26" fmla="*/ 336432 h 426459"/>
                <a:gd name="connsiteX27" fmla="*/ 7229190 w 7527062"/>
                <a:gd name="connsiteY27" fmla="*/ 356904 h 426459"/>
                <a:gd name="connsiteX28" fmla="*/ 7372954 w 7527062"/>
                <a:gd name="connsiteY28" fmla="*/ 408474 h 426459"/>
                <a:gd name="connsiteX29" fmla="*/ 7422605 w 7527062"/>
                <a:gd name="connsiteY29" fmla="*/ 425604 h 426459"/>
                <a:gd name="connsiteX30" fmla="*/ 7445919 w 7527062"/>
                <a:gd name="connsiteY30" fmla="*/ 385622 h 426459"/>
                <a:gd name="connsiteX31" fmla="*/ 7479258 w 7527062"/>
                <a:gd name="connsiteY31" fmla="*/ 359922 h 426459"/>
                <a:gd name="connsiteX32" fmla="*/ 7494325 w 7527062"/>
                <a:gd name="connsiteY32" fmla="*/ 332771 h 426459"/>
                <a:gd name="connsiteX33" fmla="*/ 7527062 w 7527062"/>
                <a:gd name="connsiteY33" fmla="*/ 290727 h 426459"/>
                <a:gd name="connsiteX0" fmla="*/ 7527062 w 7527062"/>
                <a:gd name="connsiteY0" fmla="*/ 290727 h 426459"/>
                <a:gd name="connsiteX1" fmla="*/ 7364246 w 7527062"/>
                <a:gd name="connsiteY1" fmla="*/ 231693 h 426459"/>
                <a:gd name="connsiteX2" fmla="*/ 7188247 w 7527062"/>
                <a:gd name="connsiteY2" fmla="*/ 165835 h 426459"/>
                <a:gd name="connsiteX3" fmla="*/ 7133656 w 7527062"/>
                <a:gd name="connsiteY3" fmla="*/ 152188 h 426459"/>
                <a:gd name="connsiteX4" fmla="*/ 6806110 w 7527062"/>
                <a:gd name="connsiteY4" fmla="*/ 152188 h 426459"/>
                <a:gd name="connsiteX5" fmla="*/ 5536868 w 7527062"/>
                <a:gd name="connsiteY5" fmla="*/ 172659 h 426459"/>
                <a:gd name="connsiteX6" fmla="*/ 3775666 w 7527062"/>
                <a:gd name="connsiteY6" fmla="*/ 188368 h 426459"/>
                <a:gd name="connsiteX7" fmla="*/ 2124927 w 7527062"/>
                <a:gd name="connsiteY7" fmla="*/ 179483 h 426459"/>
                <a:gd name="connsiteX8" fmla="*/ 1925613 w 7527062"/>
                <a:gd name="connsiteY8" fmla="*/ 166475 h 426459"/>
                <a:gd name="connsiteX9" fmla="*/ 1578378 w 7527062"/>
                <a:gd name="connsiteY9" fmla="*/ 92194 h 426459"/>
                <a:gd name="connsiteX10" fmla="*/ 1336057 w 7527062"/>
                <a:gd name="connsiteY10" fmla="*/ 54591 h 426459"/>
                <a:gd name="connsiteX11" fmla="*/ 1039930 w 7527062"/>
                <a:gd name="connsiteY11" fmla="*/ 22534 h 426459"/>
                <a:gd name="connsiteX12" fmla="*/ 903453 w 7527062"/>
                <a:gd name="connsiteY12" fmla="*/ 8886 h 426459"/>
                <a:gd name="connsiteX13" fmla="*/ 2382 w 7527062"/>
                <a:gd name="connsiteY13" fmla="*/ 0 h 426459"/>
                <a:gd name="connsiteX14" fmla="*/ 0 w 7527062"/>
                <a:gd name="connsiteY14" fmla="*/ 170277 h 426459"/>
                <a:gd name="connsiteX15" fmla="*/ 405310 w 7527062"/>
                <a:gd name="connsiteY15" fmla="*/ 179483 h 426459"/>
                <a:gd name="connsiteX16" fmla="*/ 839017 w 7527062"/>
                <a:gd name="connsiteY16" fmla="*/ 177741 h 426459"/>
                <a:gd name="connsiteX17" fmla="*/ 1046754 w 7527062"/>
                <a:gd name="connsiteY17" fmla="*/ 199955 h 426459"/>
                <a:gd name="connsiteX18" fmla="*/ 1276777 w 7527062"/>
                <a:gd name="connsiteY18" fmla="*/ 224407 h 426459"/>
                <a:gd name="connsiteX19" fmla="*/ 1483803 w 7527062"/>
                <a:gd name="connsiteY19" fmla="*/ 262010 h 426459"/>
                <a:gd name="connsiteX20" fmla="*/ 1679208 w 7527062"/>
                <a:gd name="connsiteY20" fmla="*/ 295845 h 426459"/>
                <a:gd name="connsiteX21" fmla="*/ 1893271 w 7527062"/>
                <a:gd name="connsiteY21" fmla="*/ 339773 h 426459"/>
                <a:gd name="connsiteX22" fmla="*/ 2012583 w 7527062"/>
                <a:gd name="connsiteY22" fmla="*/ 345851 h 426459"/>
                <a:gd name="connsiteX23" fmla="*/ 2172695 w 7527062"/>
                <a:gd name="connsiteY23" fmla="*/ 350399 h 426459"/>
                <a:gd name="connsiteX24" fmla="*/ 3946904 w 7527062"/>
                <a:gd name="connsiteY24" fmla="*/ 350080 h 426459"/>
                <a:gd name="connsiteX25" fmla="*/ 6840229 w 7527062"/>
                <a:gd name="connsiteY25" fmla="*/ 336432 h 426459"/>
                <a:gd name="connsiteX26" fmla="*/ 7099536 w 7527062"/>
                <a:gd name="connsiteY26" fmla="*/ 336432 h 426459"/>
                <a:gd name="connsiteX27" fmla="*/ 7229190 w 7527062"/>
                <a:gd name="connsiteY27" fmla="*/ 356904 h 426459"/>
                <a:gd name="connsiteX28" fmla="*/ 7372954 w 7527062"/>
                <a:gd name="connsiteY28" fmla="*/ 408474 h 426459"/>
                <a:gd name="connsiteX29" fmla="*/ 7422605 w 7527062"/>
                <a:gd name="connsiteY29" fmla="*/ 425604 h 426459"/>
                <a:gd name="connsiteX30" fmla="*/ 7445919 w 7527062"/>
                <a:gd name="connsiteY30" fmla="*/ 385622 h 426459"/>
                <a:gd name="connsiteX31" fmla="*/ 7479258 w 7527062"/>
                <a:gd name="connsiteY31" fmla="*/ 359922 h 426459"/>
                <a:gd name="connsiteX32" fmla="*/ 7494325 w 7527062"/>
                <a:gd name="connsiteY32" fmla="*/ 332771 h 426459"/>
                <a:gd name="connsiteX33" fmla="*/ 7527062 w 7527062"/>
                <a:gd name="connsiteY33" fmla="*/ 290727 h 426459"/>
                <a:gd name="connsiteX0" fmla="*/ 7527062 w 7527062"/>
                <a:gd name="connsiteY0" fmla="*/ 290727 h 426459"/>
                <a:gd name="connsiteX1" fmla="*/ 7364246 w 7527062"/>
                <a:gd name="connsiteY1" fmla="*/ 231693 h 426459"/>
                <a:gd name="connsiteX2" fmla="*/ 7188247 w 7527062"/>
                <a:gd name="connsiteY2" fmla="*/ 165835 h 426459"/>
                <a:gd name="connsiteX3" fmla="*/ 7133656 w 7527062"/>
                <a:gd name="connsiteY3" fmla="*/ 152188 h 426459"/>
                <a:gd name="connsiteX4" fmla="*/ 6806110 w 7527062"/>
                <a:gd name="connsiteY4" fmla="*/ 152188 h 426459"/>
                <a:gd name="connsiteX5" fmla="*/ 5536868 w 7527062"/>
                <a:gd name="connsiteY5" fmla="*/ 172659 h 426459"/>
                <a:gd name="connsiteX6" fmla="*/ 3775666 w 7527062"/>
                <a:gd name="connsiteY6" fmla="*/ 188368 h 426459"/>
                <a:gd name="connsiteX7" fmla="*/ 2124927 w 7527062"/>
                <a:gd name="connsiteY7" fmla="*/ 179483 h 426459"/>
                <a:gd name="connsiteX8" fmla="*/ 1925613 w 7527062"/>
                <a:gd name="connsiteY8" fmla="*/ 166475 h 426459"/>
                <a:gd name="connsiteX9" fmla="*/ 1595047 w 7527062"/>
                <a:gd name="connsiteY9" fmla="*/ 104100 h 426459"/>
                <a:gd name="connsiteX10" fmla="*/ 1336057 w 7527062"/>
                <a:gd name="connsiteY10" fmla="*/ 54591 h 426459"/>
                <a:gd name="connsiteX11" fmla="*/ 1039930 w 7527062"/>
                <a:gd name="connsiteY11" fmla="*/ 22534 h 426459"/>
                <a:gd name="connsiteX12" fmla="*/ 903453 w 7527062"/>
                <a:gd name="connsiteY12" fmla="*/ 8886 h 426459"/>
                <a:gd name="connsiteX13" fmla="*/ 2382 w 7527062"/>
                <a:gd name="connsiteY13" fmla="*/ 0 h 426459"/>
                <a:gd name="connsiteX14" fmla="*/ 0 w 7527062"/>
                <a:gd name="connsiteY14" fmla="*/ 170277 h 426459"/>
                <a:gd name="connsiteX15" fmla="*/ 405310 w 7527062"/>
                <a:gd name="connsiteY15" fmla="*/ 179483 h 426459"/>
                <a:gd name="connsiteX16" fmla="*/ 839017 w 7527062"/>
                <a:gd name="connsiteY16" fmla="*/ 177741 h 426459"/>
                <a:gd name="connsiteX17" fmla="*/ 1046754 w 7527062"/>
                <a:gd name="connsiteY17" fmla="*/ 199955 h 426459"/>
                <a:gd name="connsiteX18" fmla="*/ 1276777 w 7527062"/>
                <a:gd name="connsiteY18" fmla="*/ 224407 h 426459"/>
                <a:gd name="connsiteX19" fmla="*/ 1483803 w 7527062"/>
                <a:gd name="connsiteY19" fmla="*/ 262010 h 426459"/>
                <a:gd name="connsiteX20" fmla="*/ 1679208 w 7527062"/>
                <a:gd name="connsiteY20" fmla="*/ 295845 h 426459"/>
                <a:gd name="connsiteX21" fmla="*/ 1893271 w 7527062"/>
                <a:gd name="connsiteY21" fmla="*/ 339773 h 426459"/>
                <a:gd name="connsiteX22" fmla="*/ 2012583 w 7527062"/>
                <a:gd name="connsiteY22" fmla="*/ 345851 h 426459"/>
                <a:gd name="connsiteX23" fmla="*/ 2172695 w 7527062"/>
                <a:gd name="connsiteY23" fmla="*/ 350399 h 426459"/>
                <a:gd name="connsiteX24" fmla="*/ 3946904 w 7527062"/>
                <a:gd name="connsiteY24" fmla="*/ 350080 h 426459"/>
                <a:gd name="connsiteX25" fmla="*/ 6840229 w 7527062"/>
                <a:gd name="connsiteY25" fmla="*/ 336432 h 426459"/>
                <a:gd name="connsiteX26" fmla="*/ 7099536 w 7527062"/>
                <a:gd name="connsiteY26" fmla="*/ 336432 h 426459"/>
                <a:gd name="connsiteX27" fmla="*/ 7229190 w 7527062"/>
                <a:gd name="connsiteY27" fmla="*/ 356904 h 426459"/>
                <a:gd name="connsiteX28" fmla="*/ 7372954 w 7527062"/>
                <a:gd name="connsiteY28" fmla="*/ 408474 h 426459"/>
                <a:gd name="connsiteX29" fmla="*/ 7422605 w 7527062"/>
                <a:gd name="connsiteY29" fmla="*/ 425604 h 426459"/>
                <a:gd name="connsiteX30" fmla="*/ 7445919 w 7527062"/>
                <a:gd name="connsiteY30" fmla="*/ 385622 h 426459"/>
                <a:gd name="connsiteX31" fmla="*/ 7479258 w 7527062"/>
                <a:gd name="connsiteY31" fmla="*/ 359922 h 426459"/>
                <a:gd name="connsiteX32" fmla="*/ 7494325 w 7527062"/>
                <a:gd name="connsiteY32" fmla="*/ 332771 h 426459"/>
                <a:gd name="connsiteX33" fmla="*/ 7527062 w 7527062"/>
                <a:gd name="connsiteY33" fmla="*/ 290727 h 42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7062" h="426459">
                  <a:moveTo>
                    <a:pt x="7527062" y="290727"/>
                  </a:moveTo>
                  <a:lnTo>
                    <a:pt x="7364246" y="231693"/>
                  </a:lnTo>
                  <a:lnTo>
                    <a:pt x="7188247" y="165835"/>
                  </a:lnTo>
                  <a:lnTo>
                    <a:pt x="7133656" y="152188"/>
                  </a:lnTo>
                  <a:lnTo>
                    <a:pt x="6806110" y="152188"/>
                  </a:lnTo>
                  <a:lnTo>
                    <a:pt x="5536868" y="172659"/>
                  </a:lnTo>
                  <a:lnTo>
                    <a:pt x="3775666" y="188368"/>
                  </a:lnTo>
                  <a:lnTo>
                    <a:pt x="2124927" y="179483"/>
                  </a:lnTo>
                  <a:cubicBezTo>
                    <a:pt x="2058489" y="175147"/>
                    <a:pt x="2013926" y="179039"/>
                    <a:pt x="1925613" y="166475"/>
                  </a:cubicBezTo>
                  <a:cubicBezTo>
                    <a:pt x="1837300" y="153911"/>
                    <a:pt x="1710792" y="128860"/>
                    <a:pt x="1595047" y="104100"/>
                  </a:cubicBezTo>
                  <a:lnTo>
                    <a:pt x="1336057" y="54591"/>
                  </a:lnTo>
                  <a:lnTo>
                    <a:pt x="1039930" y="22534"/>
                  </a:lnTo>
                  <a:lnTo>
                    <a:pt x="903453" y="8886"/>
                  </a:lnTo>
                  <a:lnTo>
                    <a:pt x="2382" y="0"/>
                  </a:lnTo>
                  <a:lnTo>
                    <a:pt x="0" y="170277"/>
                  </a:lnTo>
                  <a:lnTo>
                    <a:pt x="405310" y="179483"/>
                  </a:lnTo>
                  <a:lnTo>
                    <a:pt x="839017" y="177741"/>
                  </a:lnTo>
                  <a:lnTo>
                    <a:pt x="1046754" y="199955"/>
                  </a:lnTo>
                  <a:cubicBezTo>
                    <a:pt x="1125016" y="209693"/>
                    <a:pt x="1198515" y="214669"/>
                    <a:pt x="1276777" y="224407"/>
                  </a:cubicBezTo>
                  <a:lnTo>
                    <a:pt x="1483803" y="262010"/>
                  </a:lnTo>
                  <a:cubicBezTo>
                    <a:pt x="1553701" y="277257"/>
                    <a:pt x="1609310" y="280598"/>
                    <a:pt x="1679208" y="295845"/>
                  </a:cubicBezTo>
                  <a:lnTo>
                    <a:pt x="1893271" y="339773"/>
                  </a:lnTo>
                  <a:cubicBezTo>
                    <a:pt x="1928279" y="340211"/>
                    <a:pt x="1977575" y="345413"/>
                    <a:pt x="2012583" y="345851"/>
                  </a:cubicBezTo>
                  <a:lnTo>
                    <a:pt x="2172695" y="350399"/>
                  </a:lnTo>
                  <a:lnTo>
                    <a:pt x="3946904" y="350080"/>
                  </a:lnTo>
                  <a:lnTo>
                    <a:pt x="6840229" y="336432"/>
                  </a:lnTo>
                  <a:lnTo>
                    <a:pt x="7099536" y="336432"/>
                  </a:lnTo>
                  <a:lnTo>
                    <a:pt x="7229190" y="356904"/>
                  </a:lnTo>
                  <a:lnTo>
                    <a:pt x="7372954" y="408474"/>
                  </a:lnTo>
                  <a:cubicBezTo>
                    <a:pt x="7405190" y="419924"/>
                    <a:pt x="7410444" y="429413"/>
                    <a:pt x="7422605" y="425604"/>
                  </a:cubicBezTo>
                  <a:cubicBezTo>
                    <a:pt x="7434766" y="421795"/>
                    <a:pt x="7433302" y="394584"/>
                    <a:pt x="7445919" y="385622"/>
                  </a:cubicBezTo>
                  <a:lnTo>
                    <a:pt x="7479258" y="359922"/>
                  </a:lnTo>
                  <a:lnTo>
                    <a:pt x="7494325" y="332771"/>
                  </a:lnTo>
                  <a:lnTo>
                    <a:pt x="7527062" y="290727"/>
                  </a:lnTo>
                  <a:close/>
                </a:path>
              </a:pathLst>
            </a:cu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3ADD31A-C5C4-4088-8A51-8BCDFE77971F}"/>
                </a:ext>
              </a:extLst>
            </p:cNvPr>
            <p:cNvSpPr/>
            <p:nvPr/>
          </p:nvSpPr>
          <p:spPr>
            <a:xfrm>
              <a:off x="1219200" y="3322638"/>
              <a:ext cx="1184275" cy="325438"/>
            </a:xfrm>
            <a:custGeom>
              <a:avLst/>
              <a:gdLst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92869 w 1181100"/>
                <a:gd name="connsiteY14" fmla="*/ 159544 h 330994"/>
                <a:gd name="connsiteX15" fmla="*/ 238125 w 1181100"/>
                <a:gd name="connsiteY15" fmla="*/ 142875 h 330994"/>
                <a:gd name="connsiteX16" fmla="*/ 409575 w 1181100"/>
                <a:gd name="connsiteY16" fmla="*/ 97632 h 330994"/>
                <a:gd name="connsiteX17" fmla="*/ 483394 w 1181100"/>
                <a:gd name="connsiteY17" fmla="*/ 80963 h 330994"/>
                <a:gd name="connsiteX18" fmla="*/ 509588 w 1181100"/>
                <a:gd name="connsiteY18" fmla="*/ 69057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92869 w 1181100"/>
                <a:gd name="connsiteY14" fmla="*/ 159544 h 330994"/>
                <a:gd name="connsiteX15" fmla="*/ 209550 w 1181100"/>
                <a:gd name="connsiteY15" fmla="*/ 150019 h 330994"/>
                <a:gd name="connsiteX16" fmla="*/ 409575 w 1181100"/>
                <a:gd name="connsiteY16" fmla="*/ 97632 h 330994"/>
                <a:gd name="connsiteX17" fmla="*/ 483394 w 1181100"/>
                <a:gd name="connsiteY17" fmla="*/ 80963 h 330994"/>
                <a:gd name="connsiteX18" fmla="*/ 509588 w 1181100"/>
                <a:gd name="connsiteY18" fmla="*/ 69057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09550 w 1181100"/>
                <a:gd name="connsiteY15" fmla="*/ 150019 h 330994"/>
                <a:gd name="connsiteX16" fmla="*/ 409575 w 1181100"/>
                <a:gd name="connsiteY16" fmla="*/ 97632 h 330994"/>
                <a:gd name="connsiteX17" fmla="*/ 483394 w 1181100"/>
                <a:gd name="connsiteY17" fmla="*/ 80963 h 330994"/>
                <a:gd name="connsiteX18" fmla="*/ 509588 w 1181100"/>
                <a:gd name="connsiteY18" fmla="*/ 69057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09575 w 1181100"/>
                <a:gd name="connsiteY16" fmla="*/ 97632 h 330994"/>
                <a:gd name="connsiteX17" fmla="*/ 483394 w 1181100"/>
                <a:gd name="connsiteY17" fmla="*/ 80963 h 330994"/>
                <a:gd name="connsiteX18" fmla="*/ 509588 w 1181100"/>
                <a:gd name="connsiteY18" fmla="*/ 69057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09575 w 1181100"/>
                <a:gd name="connsiteY16" fmla="*/ 97632 h 330994"/>
                <a:gd name="connsiteX17" fmla="*/ 483394 w 1181100"/>
                <a:gd name="connsiteY17" fmla="*/ 80963 h 330994"/>
                <a:gd name="connsiteX18" fmla="*/ 509588 w 1181100"/>
                <a:gd name="connsiteY18" fmla="*/ 69057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83394 w 1181100"/>
                <a:gd name="connsiteY17" fmla="*/ 80963 h 330994"/>
                <a:gd name="connsiteX18" fmla="*/ 509588 w 1181100"/>
                <a:gd name="connsiteY18" fmla="*/ 69057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57200 w 1181100"/>
                <a:gd name="connsiteY17" fmla="*/ 76200 h 330994"/>
                <a:gd name="connsiteX18" fmla="*/ 509588 w 1181100"/>
                <a:gd name="connsiteY18" fmla="*/ 69057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57200 w 1181100"/>
                <a:gd name="connsiteY17" fmla="*/ 76200 h 330994"/>
                <a:gd name="connsiteX18" fmla="*/ 492919 w 1181100"/>
                <a:gd name="connsiteY18" fmla="*/ 66676 h 330994"/>
                <a:gd name="connsiteX19" fmla="*/ 535781 w 1181100"/>
                <a:gd name="connsiteY19" fmla="*/ 61913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57200 w 1181100"/>
                <a:gd name="connsiteY17" fmla="*/ 76200 h 330994"/>
                <a:gd name="connsiteX18" fmla="*/ 492919 w 1181100"/>
                <a:gd name="connsiteY18" fmla="*/ 66676 h 330994"/>
                <a:gd name="connsiteX19" fmla="*/ 535781 w 1181100"/>
                <a:gd name="connsiteY19" fmla="*/ 69056 h 330994"/>
                <a:gd name="connsiteX20" fmla="*/ 554831 w 1181100"/>
                <a:gd name="connsiteY20" fmla="*/ 61913 h 330994"/>
                <a:gd name="connsiteX21" fmla="*/ 578644 w 1181100"/>
                <a:gd name="connsiteY21" fmla="*/ 76200 h 330994"/>
                <a:gd name="connsiteX22" fmla="*/ 611981 w 1181100"/>
                <a:gd name="connsiteY22" fmla="*/ 73819 h 330994"/>
                <a:gd name="connsiteX23" fmla="*/ 695325 w 1181100"/>
                <a:gd name="connsiteY23" fmla="*/ 59532 h 330994"/>
                <a:gd name="connsiteX24" fmla="*/ 745331 w 1181100"/>
                <a:gd name="connsiteY24" fmla="*/ 59532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57200 w 1181100"/>
                <a:gd name="connsiteY17" fmla="*/ 76200 h 330994"/>
                <a:gd name="connsiteX18" fmla="*/ 492919 w 1181100"/>
                <a:gd name="connsiteY18" fmla="*/ 66676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95325 w 1181100"/>
                <a:gd name="connsiteY22" fmla="*/ 59532 h 330994"/>
                <a:gd name="connsiteX23" fmla="*/ 745331 w 1181100"/>
                <a:gd name="connsiteY23" fmla="*/ 59532 h 330994"/>
                <a:gd name="connsiteX24" fmla="*/ 797719 w 1181100"/>
                <a:gd name="connsiteY24" fmla="*/ 30957 h 330994"/>
                <a:gd name="connsiteX25" fmla="*/ 845344 w 1181100"/>
                <a:gd name="connsiteY25" fmla="*/ 33338 h 330994"/>
                <a:gd name="connsiteX26" fmla="*/ 897731 w 1181100"/>
                <a:gd name="connsiteY26" fmla="*/ 33338 h 330994"/>
                <a:gd name="connsiteX27" fmla="*/ 966788 w 1181100"/>
                <a:gd name="connsiteY27" fmla="*/ 21432 h 330994"/>
                <a:gd name="connsiteX28" fmla="*/ 1021556 w 1181100"/>
                <a:gd name="connsiteY28" fmla="*/ 4763 h 330994"/>
                <a:gd name="connsiteX29" fmla="*/ 1057275 w 1181100"/>
                <a:gd name="connsiteY29" fmla="*/ 9525 h 330994"/>
                <a:gd name="connsiteX30" fmla="*/ 1126331 w 1181100"/>
                <a:gd name="connsiteY30" fmla="*/ 11907 h 330994"/>
                <a:gd name="connsiteX31" fmla="*/ 1181100 w 1181100"/>
                <a:gd name="connsiteY31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492919 w 1181100"/>
                <a:gd name="connsiteY18" fmla="*/ 66676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95325 w 1181100"/>
                <a:gd name="connsiteY22" fmla="*/ 59532 h 330994"/>
                <a:gd name="connsiteX23" fmla="*/ 745331 w 1181100"/>
                <a:gd name="connsiteY23" fmla="*/ 59532 h 330994"/>
                <a:gd name="connsiteX24" fmla="*/ 797719 w 1181100"/>
                <a:gd name="connsiteY24" fmla="*/ 30957 h 330994"/>
                <a:gd name="connsiteX25" fmla="*/ 845344 w 1181100"/>
                <a:gd name="connsiteY25" fmla="*/ 33338 h 330994"/>
                <a:gd name="connsiteX26" fmla="*/ 897731 w 1181100"/>
                <a:gd name="connsiteY26" fmla="*/ 33338 h 330994"/>
                <a:gd name="connsiteX27" fmla="*/ 966788 w 1181100"/>
                <a:gd name="connsiteY27" fmla="*/ 21432 h 330994"/>
                <a:gd name="connsiteX28" fmla="*/ 1021556 w 1181100"/>
                <a:gd name="connsiteY28" fmla="*/ 4763 h 330994"/>
                <a:gd name="connsiteX29" fmla="*/ 1057275 w 1181100"/>
                <a:gd name="connsiteY29" fmla="*/ 9525 h 330994"/>
                <a:gd name="connsiteX30" fmla="*/ 1126331 w 1181100"/>
                <a:gd name="connsiteY30" fmla="*/ 11907 h 330994"/>
                <a:gd name="connsiteX31" fmla="*/ 1181100 w 1181100"/>
                <a:gd name="connsiteY31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8582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95325 w 1181100"/>
                <a:gd name="connsiteY22" fmla="*/ 59532 h 330994"/>
                <a:gd name="connsiteX23" fmla="*/ 745331 w 1181100"/>
                <a:gd name="connsiteY23" fmla="*/ 59532 h 330994"/>
                <a:gd name="connsiteX24" fmla="*/ 797719 w 1181100"/>
                <a:gd name="connsiteY24" fmla="*/ 30957 h 330994"/>
                <a:gd name="connsiteX25" fmla="*/ 845344 w 1181100"/>
                <a:gd name="connsiteY25" fmla="*/ 33338 h 330994"/>
                <a:gd name="connsiteX26" fmla="*/ 897731 w 1181100"/>
                <a:gd name="connsiteY26" fmla="*/ 33338 h 330994"/>
                <a:gd name="connsiteX27" fmla="*/ 966788 w 1181100"/>
                <a:gd name="connsiteY27" fmla="*/ 21432 h 330994"/>
                <a:gd name="connsiteX28" fmla="*/ 1021556 w 1181100"/>
                <a:gd name="connsiteY28" fmla="*/ 4763 h 330994"/>
                <a:gd name="connsiteX29" fmla="*/ 1057275 w 1181100"/>
                <a:gd name="connsiteY29" fmla="*/ 9525 h 330994"/>
                <a:gd name="connsiteX30" fmla="*/ 1126331 w 1181100"/>
                <a:gd name="connsiteY30" fmla="*/ 11907 h 330994"/>
                <a:gd name="connsiteX31" fmla="*/ 1181100 w 1181100"/>
                <a:gd name="connsiteY31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95325 w 1181100"/>
                <a:gd name="connsiteY22" fmla="*/ 59532 h 330994"/>
                <a:gd name="connsiteX23" fmla="*/ 745331 w 1181100"/>
                <a:gd name="connsiteY23" fmla="*/ 59532 h 330994"/>
                <a:gd name="connsiteX24" fmla="*/ 797719 w 1181100"/>
                <a:gd name="connsiteY24" fmla="*/ 30957 h 330994"/>
                <a:gd name="connsiteX25" fmla="*/ 845344 w 1181100"/>
                <a:gd name="connsiteY25" fmla="*/ 33338 h 330994"/>
                <a:gd name="connsiteX26" fmla="*/ 897731 w 1181100"/>
                <a:gd name="connsiteY26" fmla="*/ 33338 h 330994"/>
                <a:gd name="connsiteX27" fmla="*/ 966788 w 1181100"/>
                <a:gd name="connsiteY27" fmla="*/ 21432 h 330994"/>
                <a:gd name="connsiteX28" fmla="*/ 1021556 w 1181100"/>
                <a:gd name="connsiteY28" fmla="*/ 4763 h 330994"/>
                <a:gd name="connsiteX29" fmla="*/ 1057275 w 1181100"/>
                <a:gd name="connsiteY29" fmla="*/ 9525 h 330994"/>
                <a:gd name="connsiteX30" fmla="*/ 1126331 w 1181100"/>
                <a:gd name="connsiteY30" fmla="*/ 11907 h 330994"/>
                <a:gd name="connsiteX31" fmla="*/ 1181100 w 1181100"/>
                <a:gd name="connsiteY31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745331 w 1181100"/>
                <a:gd name="connsiteY23" fmla="*/ 59532 h 330994"/>
                <a:gd name="connsiteX24" fmla="*/ 797719 w 1181100"/>
                <a:gd name="connsiteY24" fmla="*/ 30957 h 330994"/>
                <a:gd name="connsiteX25" fmla="*/ 845344 w 1181100"/>
                <a:gd name="connsiteY25" fmla="*/ 33338 h 330994"/>
                <a:gd name="connsiteX26" fmla="*/ 897731 w 1181100"/>
                <a:gd name="connsiteY26" fmla="*/ 33338 h 330994"/>
                <a:gd name="connsiteX27" fmla="*/ 966788 w 1181100"/>
                <a:gd name="connsiteY27" fmla="*/ 21432 h 330994"/>
                <a:gd name="connsiteX28" fmla="*/ 1021556 w 1181100"/>
                <a:gd name="connsiteY28" fmla="*/ 4763 h 330994"/>
                <a:gd name="connsiteX29" fmla="*/ 1057275 w 1181100"/>
                <a:gd name="connsiteY29" fmla="*/ 9525 h 330994"/>
                <a:gd name="connsiteX30" fmla="*/ 1126331 w 1181100"/>
                <a:gd name="connsiteY30" fmla="*/ 11907 h 330994"/>
                <a:gd name="connsiteX31" fmla="*/ 1181100 w 1181100"/>
                <a:gd name="connsiteY31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728663 w 1181100"/>
                <a:gd name="connsiteY23" fmla="*/ 64295 h 330994"/>
                <a:gd name="connsiteX24" fmla="*/ 797719 w 1181100"/>
                <a:gd name="connsiteY24" fmla="*/ 30957 h 330994"/>
                <a:gd name="connsiteX25" fmla="*/ 845344 w 1181100"/>
                <a:gd name="connsiteY25" fmla="*/ 33338 h 330994"/>
                <a:gd name="connsiteX26" fmla="*/ 897731 w 1181100"/>
                <a:gd name="connsiteY26" fmla="*/ 33338 h 330994"/>
                <a:gd name="connsiteX27" fmla="*/ 966788 w 1181100"/>
                <a:gd name="connsiteY27" fmla="*/ 21432 h 330994"/>
                <a:gd name="connsiteX28" fmla="*/ 1021556 w 1181100"/>
                <a:gd name="connsiteY28" fmla="*/ 4763 h 330994"/>
                <a:gd name="connsiteX29" fmla="*/ 1057275 w 1181100"/>
                <a:gd name="connsiteY29" fmla="*/ 9525 h 330994"/>
                <a:gd name="connsiteX30" fmla="*/ 1126331 w 1181100"/>
                <a:gd name="connsiteY30" fmla="*/ 11907 h 330994"/>
                <a:gd name="connsiteX31" fmla="*/ 1181100 w 1181100"/>
                <a:gd name="connsiteY31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676275 w 1181100"/>
                <a:gd name="connsiteY23" fmla="*/ 59532 h 330994"/>
                <a:gd name="connsiteX24" fmla="*/ 728663 w 1181100"/>
                <a:gd name="connsiteY24" fmla="*/ 64295 h 330994"/>
                <a:gd name="connsiteX25" fmla="*/ 797719 w 1181100"/>
                <a:gd name="connsiteY25" fmla="*/ 30957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676275 w 1181100"/>
                <a:gd name="connsiteY23" fmla="*/ 59532 h 330994"/>
                <a:gd name="connsiteX24" fmla="*/ 728663 w 1181100"/>
                <a:gd name="connsiteY24" fmla="*/ 64295 h 330994"/>
                <a:gd name="connsiteX25" fmla="*/ 764381 w 1181100"/>
                <a:gd name="connsiteY25" fmla="*/ 42863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676275 w 1181100"/>
                <a:gd name="connsiteY23" fmla="*/ 59532 h 330994"/>
                <a:gd name="connsiteX24" fmla="*/ 728663 w 1181100"/>
                <a:gd name="connsiteY24" fmla="*/ 64295 h 330994"/>
                <a:gd name="connsiteX25" fmla="*/ 764381 w 1181100"/>
                <a:gd name="connsiteY25" fmla="*/ 42863 h 330994"/>
                <a:gd name="connsiteX26" fmla="*/ 845344 w 1181100"/>
                <a:gd name="connsiteY26" fmla="*/ 33338 h 330994"/>
                <a:gd name="connsiteX27" fmla="*/ 864394 w 1181100"/>
                <a:gd name="connsiteY27" fmla="*/ 38100 h 330994"/>
                <a:gd name="connsiteX28" fmla="*/ 897731 w 1181100"/>
                <a:gd name="connsiteY28" fmla="*/ 33338 h 330994"/>
                <a:gd name="connsiteX29" fmla="*/ 966788 w 1181100"/>
                <a:gd name="connsiteY29" fmla="*/ 21432 h 330994"/>
                <a:gd name="connsiteX30" fmla="*/ 1021556 w 1181100"/>
                <a:gd name="connsiteY30" fmla="*/ 4763 h 330994"/>
                <a:gd name="connsiteX31" fmla="*/ 1057275 w 1181100"/>
                <a:gd name="connsiteY31" fmla="*/ 9525 h 330994"/>
                <a:gd name="connsiteX32" fmla="*/ 1126331 w 1181100"/>
                <a:gd name="connsiteY32" fmla="*/ 11907 h 330994"/>
                <a:gd name="connsiteX33" fmla="*/ 1181100 w 1181100"/>
                <a:gd name="connsiteY33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676275 w 1181100"/>
                <a:gd name="connsiteY23" fmla="*/ 59532 h 330994"/>
                <a:gd name="connsiteX24" fmla="*/ 728663 w 1181100"/>
                <a:gd name="connsiteY24" fmla="*/ 64295 h 330994"/>
                <a:gd name="connsiteX25" fmla="*/ 764381 w 1181100"/>
                <a:gd name="connsiteY25" fmla="*/ 42863 h 330994"/>
                <a:gd name="connsiteX26" fmla="*/ 845344 w 1181100"/>
                <a:gd name="connsiteY26" fmla="*/ 33338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676275 w 1181100"/>
                <a:gd name="connsiteY23" fmla="*/ 59532 h 330994"/>
                <a:gd name="connsiteX24" fmla="*/ 728663 w 1181100"/>
                <a:gd name="connsiteY24" fmla="*/ 64295 h 330994"/>
                <a:gd name="connsiteX25" fmla="*/ 764381 w 1181100"/>
                <a:gd name="connsiteY25" fmla="*/ 42863 h 330994"/>
                <a:gd name="connsiteX26" fmla="*/ 864394 w 1181100"/>
                <a:gd name="connsiteY26" fmla="*/ 45244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21556 w 1181100"/>
                <a:gd name="connsiteY29" fmla="*/ 4763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1100 w 1181100"/>
                <a:gd name="connsiteY0" fmla="*/ 0 h 330994"/>
                <a:gd name="connsiteX1" fmla="*/ 1112044 w 1181100"/>
                <a:gd name="connsiteY1" fmla="*/ 52388 h 330994"/>
                <a:gd name="connsiteX2" fmla="*/ 1062038 w 1181100"/>
                <a:gd name="connsiteY2" fmla="*/ 121444 h 330994"/>
                <a:gd name="connsiteX3" fmla="*/ 1042988 w 1181100"/>
                <a:gd name="connsiteY3" fmla="*/ 183357 h 330994"/>
                <a:gd name="connsiteX4" fmla="*/ 1045369 w 1181100"/>
                <a:gd name="connsiteY4" fmla="*/ 233363 h 330994"/>
                <a:gd name="connsiteX5" fmla="*/ 1069181 w 1181100"/>
                <a:gd name="connsiteY5" fmla="*/ 280988 h 330994"/>
                <a:gd name="connsiteX6" fmla="*/ 1138238 w 1181100"/>
                <a:gd name="connsiteY6" fmla="*/ 330994 h 330994"/>
                <a:gd name="connsiteX7" fmla="*/ 1028700 w 1181100"/>
                <a:gd name="connsiteY7" fmla="*/ 323850 h 330994"/>
                <a:gd name="connsiteX8" fmla="*/ 866775 w 1181100"/>
                <a:gd name="connsiteY8" fmla="*/ 297657 h 330994"/>
                <a:gd name="connsiteX9" fmla="*/ 597694 w 1181100"/>
                <a:gd name="connsiteY9" fmla="*/ 250032 h 330994"/>
                <a:gd name="connsiteX10" fmla="*/ 404813 w 1181100"/>
                <a:gd name="connsiteY10" fmla="*/ 211932 h 330994"/>
                <a:gd name="connsiteX11" fmla="*/ 283369 w 1181100"/>
                <a:gd name="connsiteY11" fmla="*/ 192882 h 330994"/>
                <a:gd name="connsiteX12" fmla="*/ 116681 w 1181100"/>
                <a:gd name="connsiteY12" fmla="*/ 178594 h 330994"/>
                <a:gd name="connsiteX13" fmla="*/ 0 w 1181100"/>
                <a:gd name="connsiteY13" fmla="*/ 161925 h 330994"/>
                <a:gd name="connsiteX14" fmla="*/ 111919 w 1181100"/>
                <a:gd name="connsiteY14" fmla="*/ 154781 h 330994"/>
                <a:gd name="connsiteX15" fmla="*/ 280988 w 1181100"/>
                <a:gd name="connsiteY15" fmla="*/ 133350 h 330994"/>
                <a:gd name="connsiteX16" fmla="*/ 423862 w 1181100"/>
                <a:gd name="connsiteY16" fmla="*/ 100013 h 330994"/>
                <a:gd name="connsiteX17" fmla="*/ 471488 w 1181100"/>
                <a:gd name="connsiteY17" fmla="*/ 83344 h 330994"/>
                <a:gd name="connsiteX18" fmla="*/ 504826 w 1181100"/>
                <a:gd name="connsiteY18" fmla="*/ 73820 h 330994"/>
                <a:gd name="connsiteX19" fmla="*/ 535781 w 1181100"/>
                <a:gd name="connsiteY19" fmla="*/ 69056 h 330994"/>
                <a:gd name="connsiteX20" fmla="*/ 578644 w 1181100"/>
                <a:gd name="connsiteY20" fmla="*/ 76200 h 330994"/>
                <a:gd name="connsiteX21" fmla="*/ 611981 w 1181100"/>
                <a:gd name="connsiteY21" fmla="*/ 73819 h 330994"/>
                <a:gd name="connsiteX22" fmla="*/ 650081 w 1181100"/>
                <a:gd name="connsiteY22" fmla="*/ 61913 h 330994"/>
                <a:gd name="connsiteX23" fmla="*/ 676275 w 1181100"/>
                <a:gd name="connsiteY23" fmla="*/ 59532 h 330994"/>
                <a:gd name="connsiteX24" fmla="*/ 728663 w 1181100"/>
                <a:gd name="connsiteY24" fmla="*/ 64295 h 330994"/>
                <a:gd name="connsiteX25" fmla="*/ 764381 w 1181100"/>
                <a:gd name="connsiteY25" fmla="*/ 42863 h 330994"/>
                <a:gd name="connsiteX26" fmla="*/ 864394 w 1181100"/>
                <a:gd name="connsiteY26" fmla="*/ 45244 h 330994"/>
                <a:gd name="connsiteX27" fmla="*/ 897731 w 1181100"/>
                <a:gd name="connsiteY27" fmla="*/ 33338 h 330994"/>
                <a:gd name="connsiteX28" fmla="*/ 966788 w 1181100"/>
                <a:gd name="connsiteY28" fmla="*/ 21432 h 330994"/>
                <a:gd name="connsiteX29" fmla="*/ 1009650 w 1181100"/>
                <a:gd name="connsiteY29" fmla="*/ 16669 h 330994"/>
                <a:gd name="connsiteX30" fmla="*/ 1057275 w 1181100"/>
                <a:gd name="connsiteY30" fmla="*/ 9525 h 330994"/>
                <a:gd name="connsiteX31" fmla="*/ 1126331 w 1181100"/>
                <a:gd name="connsiteY31" fmla="*/ 11907 h 330994"/>
                <a:gd name="connsiteX32" fmla="*/ 1181100 w 1181100"/>
                <a:gd name="connsiteY32" fmla="*/ 0 h 330994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8663 w 1183482"/>
                <a:gd name="connsiteY24" fmla="*/ 59532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897731 w 1183482"/>
                <a:gd name="connsiteY27" fmla="*/ 28575 h 326231"/>
                <a:gd name="connsiteX28" fmla="*/ 966788 w 1183482"/>
                <a:gd name="connsiteY28" fmla="*/ 16669 h 326231"/>
                <a:gd name="connsiteX29" fmla="*/ 1009650 w 1183482"/>
                <a:gd name="connsiteY29" fmla="*/ 11906 h 326231"/>
                <a:gd name="connsiteX30" fmla="*/ 1057275 w 1183482"/>
                <a:gd name="connsiteY30" fmla="*/ 4762 h 326231"/>
                <a:gd name="connsiteX31" fmla="*/ 1126331 w 1183482"/>
                <a:gd name="connsiteY31" fmla="*/ 7144 h 326231"/>
                <a:gd name="connsiteX32" fmla="*/ 1183482 w 1183482"/>
                <a:gd name="connsiteY32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8663 w 1183482"/>
                <a:gd name="connsiteY24" fmla="*/ 59532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897731 w 1183482"/>
                <a:gd name="connsiteY27" fmla="*/ 28575 h 326231"/>
                <a:gd name="connsiteX28" fmla="*/ 966788 w 1183482"/>
                <a:gd name="connsiteY28" fmla="*/ 16669 h 326231"/>
                <a:gd name="connsiteX29" fmla="*/ 1009650 w 1183482"/>
                <a:gd name="connsiteY29" fmla="*/ 11906 h 326231"/>
                <a:gd name="connsiteX30" fmla="*/ 1057275 w 1183482"/>
                <a:gd name="connsiteY30" fmla="*/ 4762 h 326231"/>
                <a:gd name="connsiteX31" fmla="*/ 1114425 w 1183482"/>
                <a:gd name="connsiteY31" fmla="*/ 7144 h 326231"/>
                <a:gd name="connsiteX32" fmla="*/ 1183482 w 1183482"/>
                <a:gd name="connsiteY32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8663 w 1183482"/>
                <a:gd name="connsiteY24" fmla="*/ 59532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897731 w 1183482"/>
                <a:gd name="connsiteY27" fmla="*/ 28575 h 326231"/>
                <a:gd name="connsiteX28" fmla="*/ 966788 w 1183482"/>
                <a:gd name="connsiteY28" fmla="*/ 16669 h 326231"/>
                <a:gd name="connsiteX29" fmla="*/ 1009650 w 1183482"/>
                <a:gd name="connsiteY29" fmla="*/ 11906 h 326231"/>
                <a:gd name="connsiteX30" fmla="*/ 1057275 w 1183482"/>
                <a:gd name="connsiteY30" fmla="*/ 4762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8663 w 1183482"/>
                <a:gd name="connsiteY24" fmla="*/ 59532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897731 w 1183482"/>
                <a:gd name="connsiteY27" fmla="*/ 28575 h 326231"/>
                <a:gd name="connsiteX28" fmla="*/ 966788 w 1183482"/>
                <a:gd name="connsiteY28" fmla="*/ 16669 h 326231"/>
                <a:gd name="connsiteX29" fmla="*/ 1009650 w 1183482"/>
                <a:gd name="connsiteY29" fmla="*/ 11906 h 326231"/>
                <a:gd name="connsiteX30" fmla="*/ 1078706 w 1183482"/>
                <a:gd name="connsiteY30" fmla="*/ 4762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6281 w 1183482"/>
                <a:gd name="connsiteY24" fmla="*/ 52388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897731 w 1183482"/>
                <a:gd name="connsiteY27" fmla="*/ 28575 h 326231"/>
                <a:gd name="connsiteX28" fmla="*/ 966788 w 1183482"/>
                <a:gd name="connsiteY28" fmla="*/ 16669 h 326231"/>
                <a:gd name="connsiteX29" fmla="*/ 1009650 w 1183482"/>
                <a:gd name="connsiteY29" fmla="*/ 11906 h 326231"/>
                <a:gd name="connsiteX30" fmla="*/ 1078706 w 1183482"/>
                <a:gd name="connsiteY30" fmla="*/ 4762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6281 w 1183482"/>
                <a:gd name="connsiteY24" fmla="*/ 52388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909637 w 1183482"/>
                <a:gd name="connsiteY27" fmla="*/ 33338 h 326231"/>
                <a:gd name="connsiteX28" fmla="*/ 966788 w 1183482"/>
                <a:gd name="connsiteY28" fmla="*/ 16669 h 326231"/>
                <a:gd name="connsiteX29" fmla="*/ 1009650 w 1183482"/>
                <a:gd name="connsiteY29" fmla="*/ 11906 h 326231"/>
                <a:gd name="connsiteX30" fmla="*/ 1078706 w 1183482"/>
                <a:gd name="connsiteY30" fmla="*/ 4762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6281 w 1183482"/>
                <a:gd name="connsiteY24" fmla="*/ 52388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909637 w 1183482"/>
                <a:gd name="connsiteY27" fmla="*/ 33338 h 326231"/>
                <a:gd name="connsiteX28" fmla="*/ 966788 w 1183482"/>
                <a:gd name="connsiteY28" fmla="*/ 16669 h 326231"/>
                <a:gd name="connsiteX29" fmla="*/ 1016794 w 1183482"/>
                <a:gd name="connsiteY29" fmla="*/ 14288 h 326231"/>
                <a:gd name="connsiteX30" fmla="*/ 1078706 w 1183482"/>
                <a:gd name="connsiteY30" fmla="*/ 4762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6281 w 1183482"/>
                <a:gd name="connsiteY24" fmla="*/ 52388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909637 w 1183482"/>
                <a:gd name="connsiteY27" fmla="*/ 33338 h 326231"/>
                <a:gd name="connsiteX28" fmla="*/ 966788 w 1183482"/>
                <a:gd name="connsiteY28" fmla="*/ 23813 h 326231"/>
                <a:gd name="connsiteX29" fmla="*/ 1016794 w 1183482"/>
                <a:gd name="connsiteY29" fmla="*/ 14288 h 326231"/>
                <a:gd name="connsiteX30" fmla="*/ 1078706 w 1183482"/>
                <a:gd name="connsiteY30" fmla="*/ 4762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597694 w 1183482"/>
                <a:gd name="connsiteY9" fmla="*/ 245269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6281 w 1183482"/>
                <a:gd name="connsiteY24" fmla="*/ 52388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909637 w 1183482"/>
                <a:gd name="connsiteY27" fmla="*/ 33338 h 326231"/>
                <a:gd name="connsiteX28" fmla="*/ 966788 w 1183482"/>
                <a:gd name="connsiteY28" fmla="*/ 23813 h 326231"/>
                <a:gd name="connsiteX29" fmla="*/ 1016794 w 1183482"/>
                <a:gd name="connsiteY29" fmla="*/ 14288 h 326231"/>
                <a:gd name="connsiteX30" fmla="*/ 1090612 w 1183482"/>
                <a:gd name="connsiteY30" fmla="*/ 7143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614363 w 1183482"/>
                <a:gd name="connsiteY9" fmla="*/ 242888 h 326231"/>
                <a:gd name="connsiteX10" fmla="*/ 404813 w 1183482"/>
                <a:gd name="connsiteY10" fmla="*/ 207169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6281 w 1183482"/>
                <a:gd name="connsiteY24" fmla="*/ 52388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909637 w 1183482"/>
                <a:gd name="connsiteY27" fmla="*/ 33338 h 326231"/>
                <a:gd name="connsiteX28" fmla="*/ 966788 w 1183482"/>
                <a:gd name="connsiteY28" fmla="*/ 23813 h 326231"/>
                <a:gd name="connsiteX29" fmla="*/ 1016794 w 1183482"/>
                <a:gd name="connsiteY29" fmla="*/ 14288 h 326231"/>
                <a:gd name="connsiteX30" fmla="*/ 1090612 w 1183482"/>
                <a:gd name="connsiteY30" fmla="*/ 7143 h 326231"/>
                <a:gd name="connsiteX31" fmla="*/ 1183482 w 1183482"/>
                <a:gd name="connsiteY31" fmla="*/ 0 h 326231"/>
                <a:gd name="connsiteX0" fmla="*/ 1183482 w 1183482"/>
                <a:gd name="connsiteY0" fmla="*/ 0 h 326231"/>
                <a:gd name="connsiteX1" fmla="*/ 1112044 w 1183482"/>
                <a:gd name="connsiteY1" fmla="*/ 47625 h 326231"/>
                <a:gd name="connsiteX2" fmla="*/ 1062038 w 1183482"/>
                <a:gd name="connsiteY2" fmla="*/ 116681 h 326231"/>
                <a:gd name="connsiteX3" fmla="*/ 1042988 w 1183482"/>
                <a:gd name="connsiteY3" fmla="*/ 178594 h 326231"/>
                <a:gd name="connsiteX4" fmla="*/ 1045369 w 1183482"/>
                <a:gd name="connsiteY4" fmla="*/ 228600 h 326231"/>
                <a:gd name="connsiteX5" fmla="*/ 1069181 w 1183482"/>
                <a:gd name="connsiteY5" fmla="*/ 276225 h 326231"/>
                <a:gd name="connsiteX6" fmla="*/ 1138238 w 1183482"/>
                <a:gd name="connsiteY6" fmla="*/ 326231 h 326231"/>
                <a:gd name="connsiteX7" fmla="*/ 1028700 w 1183482"/>
                <a:gd name="connsiteY7" fmla="*/ 319087 h 326231"/>
                <a:gd name="connsiteX8" fmla="*/ 866775 w 1183482"/>
                <a:gd name="connsiteY8" fmla="*/ 292894 h 326231"/>
                <a:gd name="connsiteX9" fmla="*/ 614363 w 1183482"/>
                <a:gd name="connsiteY9" fmla="*/ 242888 h 326231"/>
                <a:gd name="connsiteX10" fmla="*/ 411957 w 1183482"/>
                <a:gd name="connsiteY10" fmla="*/ 204788 h 326231"/>
                <a:gd name="connsiteX11" fmla="*/ 283369 w 1183482"/>
                <a:gd name="connsiteY11" fmla="*/ 188119 h 326231"/>
                <a:gd name="connsiteX12" fmla="*/ 116681 w 1183482"/>
                <a:gd name="connsiteY12" fmla="*/ 173831 h 326231"/>
                <a:gd name="connsiteX13" fmla="*/ 0 w 1183482"/>
                <a:gd name="connsiteY13" fmla="*/ 157162 h 326231"/>
                <a:gd name="connsiteX14" fmla="*/ 111919 w 1183482"/>
                <a:gd name="connsiteY14" fmla="*/ 150018 h 326231"/>
                <a:gd name="connsiteX15" fmla="*/ 280988 w 1183482"/>
                <a:gd name="connsiteY15" fmla="*/ 128587 h 326231"/>
                <a:gd name="connsiteX16" fmla="*/ 423862 w 1183482"/>
                <a:gd name="connsiteY16" fmla="*/ 95250 h 326231"/>
                <a:gd name="connsiteX17" fmla="*/ 471488 w 1183482"/>
                <a:gd name="connsiteY17" fmla="*/ 78581 h 326231"/>
                <a:gd name="connsiteX18" fmla="*/ 504826 w 1183482"/>
                <a:gd name="connsiteY18" fmla="*/ 69057 h 326231"/>
                <a:gd name="connsiteX19" fmla="*/ 535781 w 1183482"/>
                <a:gd name="connsiteY19" fmla="*/ 64293 h 326231"/>
                <a:gd name="connsiteX20" fmla="*/ 578644 w 1183482"/>
                <a:gd name="connsiteY20" fmla="*/ 71437 h 326231"/>
                <a:gd name="connsiteX21" fmla="*/ 611981 w 1183482"/>
                <a:gd name="connsiteY21" fmla="*/ 69056 h 326231"/>
                <a:gd name="connsiteX22" fmla="*/ 650081 w 1183482"/>
                <a:gd name="connsiteY22" fmla="*/ 57150 h 326231"/>
                <a:gd name="connsiteX23" fmla="*/ 676275 w 1183482"/>
                <a:gd name="connsiteY23" fmla="*/ 54769 h 326231"/>
                <a:gd name="connsiteX24" fmla="*/ 726281 w 1183482"/>
                <a:gd name="connsiteY24" fmla="*/ 52388 h 326231"/>
                <a:gd name="connsiteX25" fmla="*/ 764381 w 1183482"/>
                <a:gd name="connsiteY25" fmla="*/ 38100 h 326231"/>
                <a:gd name="connsiteX26" fmla="*/ 864394 w 1183482"/>
                <a:gd name="connsiteY26" fmla="*/ 40481 h 326231"/>
                <a:gd name="connsiteX27" fmla="*/ 909637 w 1183482"/>
                <a:gd name="connsiteY27" fmla="*/ 33338 h 326231"/>
                <a:gd name="connsiteX28" fmla="*/ 966788 w 1183482"/>
                <a:gd name="connsiteY28" fmla="*/ 23813 h 326231"/>
                <a:gd name="connsiteX29" fmla="*/ 1016794 w 1183482"/>
                <a:gd name="connsiteY29" fmla="*/ 14288 h 326231"/>
                <a:gd name="connsiteX30" fmla="*/ 1090612 w 1183482"/>
                <a:gd name="connsiteY30" fmla="*/ 7143 h 326231"/>
                <a:gd name="connsiteX31" fmla="*/ 1183482 w 1183482"/>
                <a:gd name="connsiteY31" fmla="*/ 0 h 32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3482" h="326231">
                  <a:moveTo>
                    <a:pt x="1183482" y="0"/>
                  </a:moveTo>
                  <a:lnTo>
                    <a:pt x="1112044" y="47625"/>
                  </a:lnTo>
                  <a:lnTo>
                    <a:pt x="1062038" y="116681"/>
                  </a:lnTo>
                  <a:lnTo>
                    <a:pt x="1042988" y="178594"/>
                  </a:lnTo>
                  <a:lnTo>
                    <a:pt x="1045369" y="228600"/>
                  </a:lnTo>
                  <a:lnTo>
                    <a:pt x="1069181" y="276225"/>
                  </a:lnTo>
                  <a:lnTo>
                    <a:pt x="1138238" y="326231"/>
                  </a:lnTo>
                  <a:lnTo>
                    <a:pt x="1028700" y="319087"/>
                  </a:lnTo>
                  <a:cubicBezTo>
                    <a:pt x="974725" y="310356"/>
                    <a:pt x="935831" y="305594"/>
                    <a:pt x="866775" y="292894"/>
                  </a:cubicBezTo>
                  <a:cubicBezTo>
                    <a:pt x="797719" y="280194"/>
                    <a:pt x="698500" y="259557"/>
                    <a:pt x="614363" y="242888"/>
                  </a:cubicBezTo>
                  <a:lnTo>
                    <a:pt x="411957" y="204788"/>
                  </a:lnTo>
                  <a:lnTo>
                    <a:pt x="283369" y="188119"/>
                  </a:lnTo>
                  <a:lnTo>
                    <a:pt x="116681" y="173831"/>
                  </a:lnTo>
                  <a:lnTo>
                    <a:pt x="0" y="157162"/>
                  </a:lnTo>
                  <a:lnTo>
                    <a:pt x="111919" y="150018"/>
                  </a:lnTo>
                  <a:lnTo>
                    <a:pt x="280988" y="128587"/>
                  </a:lnTo>
                  <a:cubicBezTo>
                    <a:pt x="314325" y="114299"/>
                    <a:pt x="381000" y="107156"/>
                    <a:pt x="423862" y="95250"/>
                  </a:cubicBezTo>
                  <a:lnTo>
                    <a:pt x="471488" y="78581"/>
                  </a:lnTo>
                  <a:cubicBezTo>
                    <a:pt x="479706" y="74472"/>
                    <a:pt x="494111" y="71438"/>
                    <a:pt x="504826" y="69057"/>
                  </a:cubicBezTo>
                  <a:cubicBezTo>
                    <a:pt x="515541" y="66676"/>
                    <a:pt x="523850" y="70259"/>
                    <a:pt x="535781" y="64293"/>
                  </a:cubicBezTo>
                  <a:lnTo>
                    <a:pt x="578644" y="71437"/>
                  </a:lnTo>
                  <a:lnTo>
                    <a:pt x="611981" y="69056"/>
                  </a:lnTo>
                  <a:lnTo>
                    <a:pt x="650081" y="57150"/>
                  </a:lnTo>
                  <a:cubicBezTo>
                    <a:pt x="653256" y="57150"/>
                    <a:pt x="673100" y="54769"/>
                    <a:pt x="676275" y="54769"/>
                  </a:cubicBezTo>
                  <a:lnTo>
                    <a:pt x="726281" y="52388"/>
                  </a:lnTo>
                  <a:lnTo>
                    <a:pt x="764381" y="38100"/>
                  </a:lnTo>
                  <a:lnTo>
                    <a:pt x="864394" y="40481"/>
                  </a:lnTo>
                  <a:cubicBezTo>
                    <a:pt x="886619" y="38894"/>
                    <a:pt x="889396" y="35322"/>
                    <a:pt x="909637" y="33338"/>
                  </a:cubicBezTo>
                  <a:lnTo>
                    <a:pt x="966788" y="23813"/>
                  </a:lnTo>
                  <a:cubicBezTo>
                    <a:pt x="983457" y="20638"/>
                    <a:pt x="996157" y="17066"/>
                    <a:pt x="1016794" y="14288"/>
                  </a:cubicBezTo>
                  <a:cubicBezTo>
                    <a:pt x="1037431" y="11510"/>
                    <a:pt x="1069975" y="10318"/>
                    <a:pt x="1090612" y="7143"/>
                  </a:cubicBezTo>
                  <a:lnTo>
                    <a:pt x="1183482" y="0"/>
                  </a:ln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0848E6-4968-4ACA-9017-888EA877C58B}"/>
                </a:ext>
              </a:extLst>
            </p:cNvPr>
            <p:cNvSpPr/>
            <p:nvPr/>
          </p:nvSpPr>
          <p:spPr>
            <a:xfrm>
              <a:off x="3919538" y="3305176"/>
              <a:ext cx="647700" cy="74612"/>
            </a:xfrm>
            <a:custGeom>
              <a:avLst/>
              <a:gdLst>
                <a:gd name="connsiteX0" fmla="*/ 647700 w 647700"/>
                <a:gd name="connsiteY0" fmla="*/ 73819 h 73819"/>
                <a:gd name="connsiteX1" fmla="*/ 647700 w 647700"/>
                <a:gd name="connsiteY1" fmla="*/ 73819 h 73819"/>
                <a:gd name="connsiteX2" fmla="*/ 469106 w 647700"/>
                <a:gd name="connsiteY2" fmla="*/ 47625 h 73819"/>
                <a:gd name="connsiteX3" fmla="*/ 447675 w 647700"/>
                <a:gd name="connsiteY3" fmla="*/ 40481 h 73819"/>
                <a:gd name="connsiteX4" fmla="*/ 240506 w 647700"/>
                <a:gd name="connsiteY4" fmla="*/ 21431 h 73819"/>
                <a:gd name="connsiteX5" fmla="*/ 0 w 647700"/>
                <a:gd name="connsiteY5" fmla="*/ 4763 h 73819"/>
                <a:gd name="connsiteX6" fmla="*/ 547687 w 647700"/>
                <a:gd name="connsiteY6" fmla="*/ 0 h 73819"/>
                <a:gd name="connsiteX7" fmla="*/ 595312 w 647700"/>
                <a:gd name="connsiteY7" fmla="*/ 40481 h 73819"/>
                <a:gd name="connsiteX8" fmla="*/ 647700 w 647700"/>
                <a:gd name="connsiteY8" fmla="*/ 73819 h 73819"/>
                <a:gd name="connsiteX0" fmla="*/ 647700 w 647700"/>
                <a:gd name="connsiteY0" fmla="*/ 73819 h 73819"/>
                <a:gd name="connsiteX1" fmla="*/ 647700 w 647700"/>
                <a:gd name="connsiteY1" fmla="*/ 73819 h 73819"/>
                <a:gd name="connsiteX2" fmla="*/ 469106 w 647700"/>
                <a:gd name="connsiteY2" fmla="*/ 47625 h 73819"/>
                <a:gd name="connsiteX3" fmla="*/ 240506 w 647700"/>
                <a:gd name="connsiteY3" fmla="*/ 21431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647700 w 647700"/>
                <a:gd name="connsiteY7" fmla="*/ 73819 h 73819"/>
                <a:gd name="connsiteX0" fmla="*/ 647700 w 647700"/>
                <a:gd name="connsiteY0" fmla="*/ 73819 h 73819"/>
                <a:gd name="connsiteX1" fmla="*/ 647700 w 647700"/>
                <a:gd name="connsiteY1" fmla="*/ 73819 h 73819"/>
                <a:gd name="connsiteX2" fmla="*/ 490537 w 647700"/>
                <a:gd name="connsiteY2" fmla="*/ 54769 h 73819"/>
                <a:gd name="connsiteX3" fmla="*/ 240506 w 647700"/>
                <a:gd name="connsiteY3" fmla="*/ 21431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647700 w 647700"/>
                <a:gd name="connsiteY7" fmla="*/ 73819 h 73819"/>
                <a:gd name="connsiteX0" fmla="*/ 647700 w 647700"/>
                <a:gd name="connsiteY0" fmla="*/ 73819 h 73819"/>
                <a:gd name="connsiteX1" fmla="*/ 647700 w 647700"/>
                <a:gd name="connsiteY1" fmla="*/ 73819 h 73819"/>
                <a:gd name="connsiteX2" fmla="*/ 490537 w 647700"/>
                <a:gd name="connsiteY2" fmla="*/ 54769 h 73819"/>
                <a:gd name="connsiteX3" fmla="*/ 252412 w 647700"/>
                <a:gd name="connsiteY3" fmla="*/ 30956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647700 w 647700"/>
                <a:gd name="connsiteY7" fmla="*/ 73819 h 73819"/>
                <a:gd name="connsiteX0" fmla="*/ 647700 w 647700"/>
                <a:gd name="connsiteY0" fmla="*/ 73819 h 73819"/>
                <a:gd name="connsiteX1" fmla="*/ 647700 w 647700"/>
                <a:gd name="connsiteY1" fmla="*/ 73819 h 73819"/>
                <a:gd name="connsiteX2" fmla="*/ 473868 w 647700"/>
                <a:gd name="connsiteY2" fmla="*/ 59531 h 73819"/>
                <a:gd name="connsiteX3" fmla="*/ 252412 w 647700"/>
                <a:gd name="connsiteY3" fmla="*/ 30956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647700 w 647700"/>
                <a:gd name="connsiteY7" fmla="*/ 73819 h 73819"/>
                <a:gd name="connsiteX0" fmla="*/ 647700 w 647700"/>
                <a:gd name="connsiteY0" fmla="*/ 73819 h 73819"/>
                <a:gd name="connsiteX1" fmla="*/ 647700 w 647700"/>
                <a:gd name="connsiteY1" fmla="*/ 73819 h 73819"/>
                <a:gd name="connsiteX2" fmla="*/ 461962 w 647700"/>
                <a:gd name="connsiteY2" fmla="*/ 52463 h 73819"/>
                <a:gd name="connsiteX3" fmla="*/ 252412 w 647700"/>
                <a:gd name="connsiteY3" fmla="*/ 30956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647700 w 647700"/>
                <a:gd name="connsiteY7" fmla="*/ 73819 h 73819"/>
                <a:gd name="connsiteX0" fmla="*/ 647700 w 647700"/>
                <a:gd name="connsiteY0" fmla="*/ 73819 h 73819"/>
                <a:gd name="connsiteX1" fmla="*/ 647700 w 647700"/>
                <a:gd name="connsiteY1" fmla="*/ 73819 h 73819"/>
                <a:gd name="connsiteX2" fmla="*/ 461962 w 647700"/>
                <a:gd name="connsiteY2" fmla="*/ 52463 h 73819"/>
                <a:gd name="connsiteX3" fmla="*/ 245268 w 647700"/>
                <a:gd name="connsiteY3" fmla="*/ 23888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647700 w 647700"/>
                <a:gd name="connsiteY7" fmla="*/ 73819 h 73819"/>
                <a:gd name="connsiteX0" fmla="*/ 597694 w 647700"/>
                <a:gd name="connsiteY0" fmla="*/ 57327 h 73819"/>
                <a:gd name="connsiteX1" fmla="*/ 647700 w 647700"/>
                <a:gd name="connsiteY1" fmla="*/ 73819 h 73819"/>
                <a:gd name="connsiteX2" fmla="*/ 461962 w 647700"/>
                <a:gd name="connsiteY2" fmla="*/ 52463 h 73819"/>
                <a:gd name="connsiteX3" fmla="*/ 245268 w 647700"/>
                <a:gd name="connsiteY3" fmla="*/ 23888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597694 w 647700"/>
                <a:gd name="connsiteY7" fmla="*/ 57327 h 73819"/>
                <a:gd name="connsiteX0" fmla="*/ 611981 w 647700"/>
                <a:gd name="connsiteY0" fmla="*/ 59683 h 73819"/>
                <a:gd name="connsiteX1" fmla="*/ 647700 w 647700"/>
                <a:gd name="connsiteY1" fmla="*/ 73819 h 73819"/>
                <a:gd name="connsiteX2" fmla="*/ 461962 w 647700"/>
                <a:gd name="connsiteY2" fmla="*/ 52463 h 73819"/>
                <a:gd name="connsiteX3" fmla="*/ 245268 w 647700"/>
                <a:gd name="connsiteY3" fmla="*/ 23888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95312 w 647700"/>
                <a:gd name="connsiteY6" fmla="*/ 40481 h 73819"/>
                <a:gd name="connsiteX7" fmla="*/ 611981 w 647700"/>
                <a:gd name="connsiteY7" fmla="*/ 59683 h 73819"/>
                <a:gd name="connsiteX0" fmla="*/ 611981 w 647700"/>
                <a:gd name="connsiteY0" fmla="*/ 59683 h 73819"/>
                <a:gd name="connsiteX1" fmla="*/ 647700 w 647700"/>
                <a:gd name="connsiteY1" fmla="*/ 73819 h 73819"/>
                <a:gd name="connsiteX2" fmla="*/ 461962 w 647700"/>
                <a:gd name="connsiteY2" fmla="*/ 52463 h 73819"/>
                <a:gd name="connsiteX3" fmla="*/ 245268 w 647700"/>
                <a:gd name="connsiteY3" fmla="*/ 23888 h 73819"/>
                <a:gd name="connsiteX4" fmla="*/ 0 w 647700"/>
                <a:gd name="connsiteY4" fmla="*/ 4763 h 73819"/>
                <a:gd name="connsiteX5" fmla="*/ 547687 w 647700"/>
                <a:gd name="connsiteY5" fmla="*/ 0 h 73819"/>
                <a:gd name="connsiteX6" fmla="*/ 588169 w 647700"/>
                <a:gd name="connsiteY6" fmla="*/ 35768 h 73819"/>
                <a:gd name="connsiteX7" fmla="*/ 611981 w 647700"/>
                <a:gd name="connsiteY7" fmla="*/ 59683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7700" h="73819">
                  <a:moveTo>
                    <a:pt x="611981" y="59683"/>
                  </a:moveTo>
                  <a:lnTo>
                    <a:pt x="647700" y="73819"/>
                  </a:lnTo>
                  <a:lnTo>
                    <a:pt x="461962" y="52463"/>
                  </a:lnTo>
                  <a:lnTo>
                    <a:pt x="245268" y="23888"/>
                  </a:lnTo>
                  <a:lnTo>
                    <a:pt x="0" y="4763"/>
                  </a:lnTo>
                  <a:lnTo>
                    <a:pt x="547687" y="0"/>
                  </a:lnTo>
                  <a:lnTo>
                    <a:pt x="588169" y="35768"/>
                  </a:lnTo>
                  <a:lnTo>
                    <a:pt x="611981" y="5968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72CDF0-147C-4730-95B2-E60F425D16C0}"/>
                </a:ext>
              </a:extLst>
            </p:cNvPr>
            <p:cNvSpPr/>
            <p:nvPr/>
          </p:nvSpPr>
          <p:spPr>
            <a:xfrm>
              <a:off x="4783138" y="3286126"/>
              <a:ext cx="360362" cy="38100"/>
            </a:xfrm>
            <a:custGeom>
              <a:avLst/>
              <a:gdLst>
                <a:gd name="connsiteX0" fmla="*/ 359569 w 359569"/>
                <a:gd name="connsiteY0" fmla="*/ 0 h 38100"/>
                <a:gd name="connsiteX1" fmla="*/ 0 w 359569"/>
                <a:gd name="connsiteY1" fmla="*/ 7144 h 38100"/>
                <a:gd name="connsiteX2" fmla="*/ 80963 w 359569"/>
                <a:gd name="connsiteY2" fmla="*/ 30956 h 38100"/>
                <a:gd name="connsiteX3" fmla="*/ 152400 w 359569"/>
                <a:gd name="connsiteY3" fmla="*/ 38100 h 38100"/>
                <a:gd name="connsiteX4" fmla="*/ 233363 w 359569"/>
                <a:gd name="connsiteY4" fmla="*/ 38100 h 38100"/>
                <a:gd name="connsiteX5" fmla="*/ 257175 w 359569"/>
                <a:gd name="connsiteY5" fmla="*/ 38100 h 38100"/>
                <a:gd name="connsiteX6" fmla="*/ 359569 w 359569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569" h="38100">
                  <a:moveTo>
                    <a:pt x="359569" y="0"/>
                  </a:moveTo>
                  <a:lnTo>
                    <a:pt x="0" y="7144"/>
                  </a:lnTo>
                  <a:lnTo>
                    <a:pt x="80963" y="30956"/>
                  </a:lnTo>
                  <a:lnTo>
                    <a:pt x="152400" y="38100"/>
                  </a:lnTo>
                  <a:lnTo>
                    <a:pt x="233363" y="38100"/>
                  </a:lnTo>
                  <a:lnTo>
                    <a:pt x="257175" y="38100"/>
                  </a:lnTo>
                  <a:lnTo>
                    <a:pt x="35956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D7ED7D-B369-4CBF-A6C1-88ECF44CD93D}"/>
                </a:ext>
              </a:extLst>
            </p:cNvPr>
            <p:cNvSpPr/>
            <p:nvPr/>
          </p:nvSpPr>
          <p:spPr>
            <a:xfrm>
              <a:off x="5343525" y="3286126"/>
              <a:ext cx="309563" cy="49212"/>
            </a:xfrm>
            <a:custGeom>
              <a:avLst/>
              <a:gdLst>
                <a:gd name="connsiteX0" fmla="*/ 261937 w 345281"/>
                <a:gd name="connsiteY0" fmla="*/ 0 h 69056"/>
                <a:gd name="connsiteX1" fmla="*/ 261937 w 345281"/>
                <a:gd name="connsiteY1" fmla="*/ 0 h 69056"/>
                <a:gd name="connsiteX2" fmla="*/ 42862 w 345281"/>
                <a:gd name="connsiteY2" fmla="*/ 4763 h 69056"/>
                <a:gd name="connsiteX3" fmla="*/ 14287 w 345281"/>
                <a:gd name="connsiteY3" fmla="*/ 2381 h 69056"/>
                <a:gd name="connsiteX4" fmla="*/ 0 w 345281"/>
                <a:gd name="connsiteY4" fmla="*/ 28575 h 69056"/>
                <a:gd name="connsiteX5" fmla="*/ 26194 w 345281"/>
                <a:gd name="connsiteY5" fmla="*/ 35719 h 69056"/>
                <a:gd name="connsiteX6" fmla="*/ 57150 w 345281"/>
                <a:gd name="connsiteY6" fmla="*/ 42863 h 69056"/>
                <a:gd name="connsiteX7" fmla="*/ 176212 w 345281"/>
                <a:gd name="connsiteY7" fmla="*/ 47625 h 69056"/>
                <a:gd name="connsiteX8" fmla="*/ 345281 w 345281"/>
                <a:gd name="connsiteY8" fmla="*/ 69056 h 69056"/>
                <a:gd name="connsiteX9" fmla="*/ 300037 w 345281"/>
                <a:gd name="connsiteY9" fmla="*/ 35719 h 69056"/>
                <a:gd name="connsiteX10" fmla="*/ 261937 w 345281"/>
                <a:gd name="connsiteY10" fmla="*/ 0 h 69056"/>
                <a:gd name="connsiteX0" fmla="*/ 271462 w 354806"/>
                <a:gd name="connsiteY0" fmla="*/ 0 h 69056"/>
                <a:gd name="connsiteX1" fmla="*/ 271462 w 354806"/>
                <a:gd name="connsiteY1" fmla="*/ 0 h 69056"/>
                <a:gd name="connsiteX2" fmla="*/ 52387 w 354806"/>
                <a:gd name="connsiteY2" fmla="*/ 4763 h 69056"/>
                <a:gd name="connsiteX3" fmla="*/ 23812 w 354806"/>
                <a:gd name="connsiteY3" fmla="*/ 2381 h 69056"/>
                <a:gd name="connsiteX4" fmla="*/ 0 w 354806"/>
                <a:gd name="connsiteY4" fmla="*/ 35719 h 69056"/>
                <a:gd name="connsiteX5" fmla="*/ 35719 w 354806"/>
                <a:gd name="connsiteY5" fmla="*/ 35719 h 69056"/>
                <a:gd name="connsiteX6" fmla="*/ 66675 w 354806"/>
                <a:gd name="connsiteY6" fmla="*/ 42863 h 69056"/>
                <a:gd name="connsiteX7" fmla="*/ 185737 w 354806"/>
                <a:gd name="connsiteY7" fmla="*/ 47625 h 69056"/>
                <a:gd name="connsiteX8" fmla="*/ 354806 w 354806"/>
                <a:gd name="connsiteY8" fmla="*/ 69056 h 69056"/>
                <a:gd name="connsiteX9" fmla="*/ 309562 w 354806"/>
                <a:gd name="connsiteY9" fmla="*/ 35719 h 69056"/>
                <a:gd name="connsiteX10" fmla="*/ 271462 w 354806"/>
                <a:gd name="connsiteY10" fmla="*/ 0 h 69056"/>
                <a:gd name="connsiteX0" fmla="*/ 271462 w 354806"/>
                <a:gd name="connsiteY0" fmla="*/ 0 h 69056"/>
                <a:gd name="connsiteX1" fmla="*/ 271462 w 354806"/>
                <a:gd name="connsiteY1" fmla="*/ 0 h 69056"/>
                <a:gd name="connsiteX2" fmla="*/ 52387 w 354806"/>
                <a:gd name="connsiteY2" fmla="*/ 4763 h 69056"/>
                <a:gd name="connsiteX3" fmla="*/ 23812 w 354806"/>
                <a:gd name="connsiteY3" fmla="*/ 2381 h 69056"/>
                <a:gd name="connsiteX4" fmla="*/ 0 w 354806"/>
                <a:gd name="connsiteY4" fmla="*/ 35719 h 69056"/>
                <a:gd name="connsiteX5" fmla="*/ 66675 w 354806"/>
                <a:gd name="connsiteY5" fmla="*/ 42863 h 69056"/>
                <a:gd name="connsiteX6" fmla="*/ 185737 w 354806"/>
                <a:gd name="connsiteY6" fmla="*/ 47625 h 69056"/>
                <a:gd name="connsiteX7" fmla="*/ 354806 w 354806"/>
                <a:gd name="connsiteY7" fmla="*/ 69056 h 69056"/>
                <a:gd name="connsiteX8" fmla="*/ 309562 w 354806"/>
                <a:gd name="connsiteY8" fmla="*/ 35719 h 69056"/>
                <a:gd name="connsiteX9" fmla="*/ 271462 w 354806"/>
                <a:gd name="connsiteY9" fmla="*/ 0 h 69056"/>
                <a:gd name="connsiteX0" fmla="*/ 271462 w 354806"/>
                <a:gd name="connsiteY0" fmla="*/ 0 h 69056"/>
                <a:gd name="connsiteX1" fmla="*/ 271462 w 354806"/>
                <a:gd name="connsiteY1" fmla="*/ 0 h 69056"/>
                <a:gd name="connsiteX2" fmla="*/ 52387 w 354806"/>
                <a:gd name="connsiteY2" fmla="*/ 4763 h 69056"/>
                <a:gd name="connsiteX3" fmla="*/ 23812 w 354806"/>
                <a:gd name="connsiteY3" fmla="*/ 2381 h 69056"/>
                <a:gd name="connsiteX4" fmla="*/ 0 w 354806"/>
                <a:gd name="connsiteY4" fmla="*/ 35719 h 69056"/>
                <a:gd name="connsiteX5" fmla="*/ 66675 w 354806"/>
                <a:gd name="connsiteY5" fmla="*/ 42863 h 69056"/>
                <a:gd name="connsiteX6" fmla="*/ 195262 w 354806"/>
                <a:gd name="connsiteY6" fmla="*/ 52388 h 69056"/>
                <a:gd name="connsiteX7" fmla="*/ 354806 w 354806"/>
                <a:gd name="connsiteY7" fmla="*/ 69056 h 69056"/>
                <a:gd name="connsiteX8" fmla="*/ 309562 w 354806"/>
                <a:gd name="connsiteY8" fmla="*/ 35719 h 69056"/>
                <a:gd name="connsiteX9" fmla="*/ 271462 w 354806"/>
                <a:gd name="connsiteY9" fmla="*/ 0 h 69056"/>
                <a:gd name="connsiteX0" fmla="*/ 271462 w 347662"/>
                <a:gd name="connsiteY0" fmla="*/ 0 h 69056"/>
                <a:gd name="connsiteX1" fmla="*/ 271462 w 347662"/>
                <a:gd name="connsiteY1" fmla="*/ 0 h 69056"/>
                <a:gd name="connsiteX2" fmla="*/ 52387 w 347662"/>
                <a:gd name="connsiteY2" fmla="*/ 4763 h 69056"/>
                <a:gd name="connsiteX3" fmla="*/ 23812 w 347662"/>
                <a:gd name="connsiteY3" fmla="*/ 2381 h 69056"/>
                <a:gd name="connsiteX4" fmla="*/ 0 w 347662"/>
                <a:gd name="connsiteY4" fmla="*/ 35719 h 69056"/>
                <a:gd name="connsiteX5" fmla="*/ 66675 w 347662"/>
                <a:gd name="connsiteY5" fmla="*/ 42863 h 69056"/>
                <a:gd name="connsiteX6" fmla="*/ 195262 w 347662"/>
                <a:gd name="connsiteY6" fmla="*/ 52388 h 69056"/>
                <a:gd name="connsiteX7" fmla="*/ 347662 w 347662"/>
                <a:gd name="connsiteY7" fmla="*/ 69056 h 69056"/>
                <a:gd name="connsiteX8" fmla="*/ 309562 w 347662"/>
                <a:gd name="connsiteY8" fmla="*/ 35719 h 69056"/>
                <a:gd name="connsiteX9" fmla="*/ 271462 w 347662"/>
                <a:gd name="connsiteY9" fmla="*/ 0 h 69056"/>
                <a:gd name="connsiteX0" fmla="*/ 271462 w 328612"/>
                <a:gd name="connsiteY0" fmla="*/ 0 h 57150"/>
                <a:gd name="connsiteX1" fmla="*/ 271462 w 328612"/>
                <a:gd name="connsiteY1" fmla="*/ 0 h 57150"/>
                <a:gd name="connsiteX2" fmla="*/ 52387 w 328612"/>
                <a:gd name="connsiteY2" fmla="*/ 4763 h 57150"/>
                <a:gd name="connsiteX3" fmla="*/ 23812 w 328612"/>
                <a:gd name="connsiteY3" fmla="*/ 2381 h 57150"/>
                <a:gd name="connsiteX4" fmla="*/ 0 w 328612"/>
                <a:gd name="connsiteY4" fmla="*/ 35719 h 57150"/>
                <a:gd name="connsiteX5" fmla="*/ 66675 w 328612"/>
                <a:gd name="connsiteY5" fmla="*/ 42863 h 57150"/>
                <a:gd name="connsiteX6" fmla="*/ 195262 w 328612"/>
                <a:gd name="connsiteY6" fmla="*/ 52388 h 57150"/>
                <a:gd name="connsiteX7" fmla="*/ 328612 w 328612"/>
                <a:gd name="connsiteY7" fmla="*/ 57150 h 57150"/>
                <a:gd name="connsiteX8" fmla="*/ 309562 w 328612"/>
                <a:gd name="connsiteY8" fmla="*/ 35719 h 57150"/>
                <a:gd name="connsiteX9" fmla="*/ 271462 w 328612"/>
                <a:gd name="connsiteY9" fmla="*/ 0 h 57150"/>
                <a:gd name="connsiteX0" fmla="*/ 271462 w 328612"/>
                <a:gd name="connsiteY0" fmla="*/ 0 h 57233"/>
                <a:gd name="connsiteX1" fmla="*/ 271462 w 328612"/>
                <a:gd name="connsiteY1" fmla="*/ 0 h 57233"/>
                <a:gd name="connsiteX2" fmla="*/ 52387 w 328612"/>
                <a:gd name="connsiteY2" fmla="*/ 4763 h 57233"/>
                <a:gd name="connsiteX3" fmla="*/ 23812 w 328612"/>
                <a:gd name="connsiteY3" fmla="*/ 2381 h 57233"/>
                <a:gd name="connsiteX4" fmla="*/ 0 w 328612"/>
                <a:gd name="connsiteY4" fmla="*/ 35719 h 57233"/>
                <a:gd name="connsiteX5" fmla="*/ 66675 w 328612"/>
                <a:gd name="connsiteY5" fmla="*/ 42863 h 57233"/>
                <a:gd name="connsiteX6" fmla="*/ 328612 w 328612"/>
                <a:gd name="connsiteY6" fmla="*/ 57150 h 57233"/>
                <a:gd name="connsiteX7" fmla="*/ 309562 w 328612"/>
                <a:gd name="connsiteY7" fmla="*/ 35719 h 57233"/>
                <a:gd name="connsiteX8" fmla="*/ 271462 w 328612"/>
                <a:gd name="connsiteY8" fmla="*/ 0 h 57233"/>
                <a:gd name="connsiteX0" fmla="*/ 271462 w 328612"/>
                <a:gd name="connsiteY0" fmla="*/ 0 h 57150"/>
                <a:gd name="connsiteX1" fmla="*/ 271462 w 328612"/>
                <a:gd name="connsiteY1" fmla="*/ 0 h 57150"/>
                <a:gd name="connsiteX2" fmla="*/ 52387 w 328612"/>
                <a:gd name="connsiteY2" fmla="*/ 4763 h 57150"/>
                <a:gd name="connsiteX3" fmla="*/ 23812 w 328612"/>
                <a:gd name="connsiteY3" fmla="*/ 2381 h 57150"/>
                <a:gd name="connsiteX4" fmla="*/ 0 w 328612"/>
                <a:gd name="connsiteY4" fmla="*/ 35719 h 57150"/>
                <a:gd name="connsiteX5" fmla="*/ 328612 w 328612"/>
                <a:gd name="connsiteY5" fmla="*/ 57150 h 57150"/>
                <a:gd name="connsiteX6" fmla="*/ 309562 w 328612"/>
                <a:gd name="connsiteY6" fmla="*/ 35719 h 57150"/>
                <a:gd name="connsiteX7" fmla="*/ 271462 w 328612"/>
                <a:gd name="connsiteY7" fmla="*/ 0 h 57150"/>
                <a:gd name="connsiteX0" fmla="*/ 271462 w 321469"/>
                <a:gd name="connsiteY0" fmla="*/ 0 h 50006"/>
                <a:gd name="connsiteX1" fmla="*/ 271462 w 321469"/>
                <a:gd name="connsiteY1" fmla="*/ 0 h 50006"/>
                <a:gd name="connsiteX2" fmla="*/ 52387 w 321469"/>
                <a:gd name="connsiteY2" fmla="*/ 4763 h 50006"/>
                <a:gd name="connsiteX3" fmla="*/ 23812 w 321469"/>
                <a:gd name="connsiteY3" fmla="*/ 2381 h 50006"/>
                <a:gd name="connsiteX4" fmla="*/ 0 w 321469"/>
                <a:gd name="connsiteY4" fmla="*/ 35719 h 50006"/>
                <a:gd name="connsiteX5" fmla="*/ 321469 w 321469"/>
                <a:gd name="connsiteY5" fmla="*/ 50006 h 50006"/>
                <a:gd name="connsiteX6" fmla="*/ 309562 w 321469"/>
                <a:gd name="connsiteY6" fmla="*/ 35719 h 50006"/>
                <a:gd name="connsiteX7" fmla="*/ 271462 w 321469"/>
                <a:gd name="connsiteY7" fmla="*/ 0 h 50006"/>
                <a:gd name="connsiteX0" fmla="*/ 266699 w 316706"/>
                <a:gd name="connsiteY0" fmla="*/ 0 h 50006"/>
                <a:gd name="connsiteX1" fmla="*/ 266699 w 316706"/>
                <a:gd name="connsiteY1" fmla="*/ 0 h 50006"/>
                <a:gd name="connsiteX2" fmla="*/ 47624 w 316706"/>
                <a:gd name="connsiteY2" fmla="*/ 4763 h 50006"/>
                <a:gd name="connsiteX3" fmla="*/ 19049 w 316706"/>
                <a:gd name="connsiteY3" fmla="*/ 2381 h 50006"/>
                <a:gd name="connsiteX4" fmla="*/ 0 w 316706"/>
                <a:gd name="connsiteY4" fmla="*/ 30956 h 50006"/>
                <a:gd name="connsiteX5" fmla="*/ 316706 w 316706"/>
                <a:gd name="connsiteY5" fmla="*/ 50006 h 50006"/>
                <a:gd name="connsiteX6" fmla="*/ 304799 w 316706"/>
                <a:gd name="connsiteY6" fmla="*/ 35719 h 50006"/>
                <a:gd name="connsiteX7" fmla="*/ 266699 w 316706"/>
                <a:gd name="connsiteY7" fmla="*/ 0 h 50006"/>
                <a:gd name="connsiteX0" fmla="*/ 259555 w 309562"/>
                <a:gd name="connsiteY0" fmla="*/ 0 h 50006"/>
                <a:gd name="connsiteX1" fmla="*/ 259555 w 309562"/>
                <a:gd name="connsiteY1" fmla="*/ 0 h 50006"/>
                <a:gd name="connsiteX2" fmla="*/ 40480 w 309562"/>
                <a:gd name="connsiteY2" fmla="*/ 4763 h 50006"/>
                <a:gd name="connsiteX3" fmla="*/ 11905 w 309562"/>
                <a:gd name="connsiteY3" fmla="*/ 2381 h 50006"/>
                <a:gd name="connsiteX4" fmla="*/ 0 w 309562"/>
                <a:gd name="connsiteY4" fmla="*/ 28574 h 50006"/>
                <a:gd name="connsiteX5" fmla="*/ 309562 w 309562"/>
                <a:gd name="connsiteY5" fmla="*/ 50006 h 50006"/>
                <a:gd name="connsiteX6" fmla="*/ 297655 w 309562"/>
                <a:gd name="connsiteY6" fmla="*/ 35719 h 50006"/>
                <a:gd name="connsiteX7" fmla="*/ 259555 w 309562"/>
                <a:gd name="connsiteY7" fmla="*/ 0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9562" h="50006">
                  <a:moveTo>
                    <a:pt x="259555" y="0"/>
                  </a:moveTo>
                  <a:lnTo>
                    <a:pt x="259555" y="0"/>
                  </a:lnTo>
                  <a:lnTo>
                    <a:pt x="40480" y="4763"/>
                  </a:lnTo>
                  <a:lnTo>
                    <a:pt x="11905" y="2381"/>
                  </a:lnTo>
                  <a:lnTo>
                    <a:pt x="0" y="28574"/>
                  </a:lnTo>
                  <a:cubicBezTo>
                    <a:pt x="50800" y="37702"/>
                    <a:pt x="257968" y="50006"/>
                    <a:pt x="309562" y="50006"/>
                  </a:cubicBezTo>
                  <a:lnTo>
                    <a:pt x="297655" y="35719"/>
                  </a:lnTo>
                  <a:lnTo>
                    <a:pt x="25955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5FCF995-D8A2-4A9E-8E2C-1902D60EAC85}"/>
                </a:ext>
              </a:extLst>
            </p:cNvPr>
            <p:cNvSpPr/>
            <p:nvPr/>
          </p:nvSpPr>
          <p:spPr>
            <a:xfrm>
              <a:off x="5889625" y="3268663"/>
              <a:ext cx="569913" cy="58738"/>
            </a:xfrm>
            <a:custGeom>
              <a:avLst/>
              <a:gdLst>
                <a:gd name="connsiteX0" fmla="*/ 0 w 492919"/>
                <a:gd name="connsiteY0" fmla="*/ 16669 h 54769"/>
                <a:gd name="connsiteX1" fmla="*/ 0 w 492919"/>
                <a:gd name="connsiteY1" fmla="*/ 16669 h 54769"/>
                <a:gd name="connsiteX2" fmla="*/ 492919 w 492919"/>
                <a:gd name="connsiteY2" fmla="*/ 0 h 54769"/>
                <a:gd name="connsiteX3" fmla="*/ 397669 w 492919"/>
                <a:gd name="connsiteY3" fmla="*/ 30956 h 54769"/>
                <a:gd name="connsiteX4" fmla="*/ 273844 w 492919"/>
                <a:gd name="connsiteY4" fmla="*/ 54769 h 54769"/>
                <a:gd name="connsiteX5" fmla="*/ 200025 w 492919"/>
                <a:gd name="connsiteY5" fmla="*/ 54769 h 54769"/>
                <a:gd name="connsiteX6" fmla="*/ 119062 w 492919"/>
                <a:gd name="connsiteY6" fmla="*/ 47625 h 54769"/>
                <a:gd name="connsiteX7" fmla="*/ 0 w 492919"/>
                <a:gd name="connsiteY7" fmla="*/ 16669 h 54769"/>
                <a:gd name="connsiteX0" fmla="*/ 49124 w 525374"/>
                <a:gd name="connsiteY0" fmla="*/ 4763 h 54769"/>
                <a:gd name="connsiteX1" fmla="*/ 32455 w 525374"/>
                <a:gd name="connsiteY1" fmla="*/ 16669 h 54769"/>
                <a:gd name="connsiteX2" fmla="*/ 525374 w 525374"/>
                <a:gd name="connsiteY2" fmla="*/ 0 h 54769"/>
                <a:gd name="connsiteX3" fmla="*/ 430124 w 525374"/>
                <a:gd name="connsiteY3" fmla="*/ 30956 h 54769"/>
                <a:gd name="connsiteX4" fmla="*/ 306299 w 525374"/>
                <a:gd name="connsiteY4" fmla="*/ 54769 h 54769"/>
                <a:gd name="connsiteX5" fmla="*/ 232480 w 525374"/>
                <a:gd name="connsiteY5" fmla="*/ 54769 h 54769"/>
                <a:gd name="connsiteX6" fmla="*/ 151517 w 525374"/>
                <a:gd name="connsiteY6" fmla="*/ 47625 h 54769"/>
                <a:gd name="connsiteX7" fmla="*/ 49124 w 525374"/>
                <a:gd name="connsiteY7" fmla="*/ 4763 h 54769"/>
                <a:gd name="connsiteX0" fmla="*/ 49124 w 525374"/>
                <a:gd name="connsiteY0" fmla="*/ 4763 h 54769"/>
                <a:gd name="connsiteX1" fmla="*/ 32455 w 525374"/>
                <a:gd name="connsiteY1" fmla="*/ 16669 h 54769"/>
                <a:gd name="connsiteX2" fmla="*/ 525374 w 525374"/>
                <a:gd name="connsiteY2" fmla="*/ 0 h 54769"/>
                <a:gd name="connsiteX3" fmla="*/ 430124 w 525374"/>
                <a:gd name="connsiteY3" fmla="*/ 30956 h 54769"/>
                <a:gd name="connsiteX4" fmla="*/ 306299 w 525374"/>
                <a:gd name="connsiteY4" fmla="*/ 54769 h 54769"/>
                <a:gd name="connsiteX5" fmla="*/ 232480 w 525374"/>
                <a:gd name="connsiteY5" fmla="*/ 54769 h 54769"/>
                <a:gd name="connsiteX6" fmla="*/ 151517 w 525374"/>
                <a:gd name="connsiteY6" fmla="*/ 47625 h 54769"/>
                <a:gd name="connsiteX7" fmla="*/ 49124 w 525374"/>
                <a:gd name="connsiteY7" fmla="*/ 4763 h 54769"/>
                <a:gd name="connsiteX0" fmla="*/ 0 w 476250"/>
                <a:gd name="connsiteY0" fmla="*/ 7267 h 57273"/>
                <a:gd name="connsiteX1" fmla="*/ 476250 w 476250"/>
                <a:gd name="connsiteY1" fmla="*/ 2504 h 57273"/>
                <a:gd name="connsiteX2" fmla="*/ 381000 w 476250"/>
                <a:gd name="connsiteY2" fmla="*/ 33460 h 57273"/>
                <a:gd name="connsiteX3" fmla="*/ 257175 w 476250"/>
                <a:gd name="connsiteY3" fmla="*/ 57273 h 57273"/>
                <a:gd name="connsiteX4" fmla="*/ 183356 w 476250"/>
                <a:gd name="connsiteY4" fmla="*/ 57273 h 57273"/>
                <a:gd name="connsiteX5" fmla="*/ 102393 w 476250"/>
                <a:gd name="connsiteY5" fmla="*/ 50129 h 57273"/>
                <a:gd name="connsiteX6" fmla="*/ 0 w 476250"/>
                <a:gd name="connsiteY6" fmla="*/ 7267 h 57273"/>
                <a:gd name="connsiteX0" fmla="*/ 0 w 476250"/>
                <a:gd name="connsiteY0" fmla="*/ 7267 h 57273"/>
                <a:gd name="connsiteX1" fmla="*/ 476250 w 476250"/>
                <a:gd name="connsiteY1" fmla="*/ 2504 h 57273"/>
                <a:gd name="connsiteX2" fmla="*/ 381000 w 476250"/>
                <a:gd name="connsiteY2" fmla="*/ 33460 h 57273"/>
                <a:gd name="connsiteX3" fmla="*/ 257175 w 476250"/>
                <a:gd name="connsiteY3" fmla="*/ 57273 h 57273"/>
                <a:gd name="connsiteX4" fmla="*/ 192881 w 476250"/>
                <a:gd name="connsiteY4" fmla="*/ 57273 h 57273"/>
                <a:gd name="connsiteX5" fmla="*/ 102393 w 476250"/>
                <a:gd name="connsiteY5" fmla="*/ 50129 h 57273"/>
                <a:gd name="connsiteX6" fmla="*/ 0 w 476250"/>
                <a:gd name="connsiteY6" fmla="*/ 7267 h 57273"/>
                <a:gd name="connsiteX0" fmla="*/ 0 w 476250"/>
                <a:gd name="connsiteY0" fmla="*/ 7267 h 57273"/>
                <a:gd name="connsiteX1" fmla="*/ 476250 w 476250"/>
                <a:gd name="connsiteY1" fmla="*/ 2504 h 57273"/>
                <a:gd name="connsiteX2" fmla="*/ 404813 w 476250"/>
                <a:gd name="connsiteY2" fmla="*/ 33460 h 57273"/>
                <a:gd name="connsiteX3" fmla="*/ 257175 w 476250"/>
                <a:gd name="connsiteY3" fmla="*/ 57273 h 57273"/>
                <a:gd name="connsiteX4" fmla="*/ 192881 w 476250"/>
                <a:gd name="connsiteY4" fmla="*/ 57273 h 57273"/>
                <a:gd name="connsiteX5" fmla="*/ 102393 w 476250"/>
                <a:gd name="connsiteY5" fmla="*/ 50129 h 57273"/>
                <a:gd name="connsiteX6" fmla="*/ 0 w 476250"/>
                <a:gd name="connsiteY6" fmla="*/ 7267 h 57273"/>
                <a:gd name="connsiteX0" fmla="*/ 0 w 490537"/>
                <a:gd name="connsiteY0" fmla="*/ 7267 h 57273"/>
                <a:gd name="connsiteX1" fmla="*/ 490537 w 490537"/>
                <a:gd name="connsiteY1" fmla="*/ 2504 h 57273"/>
                <a:gd name="connsiteX2" fmla="*/ 404813 w 490537"/>
                <a:gd name="connsiteY2" fmla="*/ 33460 h 57273"/>
                <a:gd name="connsiteX3" fmla="*/ 257175 w 490537"/>
                <a:gd name="connsiteY3" fmla="*/ 57273 h 57273"/>
                <a:gd name="connsiteX4" fmla="*/ 192881 w 490537"/>
                <a:gd name="connsiteY4" fmla="*/ 57273 h 57273"/>
                <a:gd name="connsiteX5" fmla="*/ 102393 w 490537"/>
                <a:gd name="connsiteY5" fmla="*/ 50129 h 57273"/>
                <a:gd name="connsiteX6" fmla="*/ 0 w 490537"/>
                <a:gd name="connsiteY6" fmla="*/ 7267 h 57273"/>
                <a:gd name="connsiteX0" fmla="*/ 0 w 490537"/>
                <a:gd name="connsiteY0" fmla="*/ 7267 h 57273"/>
                <a:gd name="connsiteX1" fmla="*/ 490537 w 490537"/>
                <a:gd name="connsiteY1" fmla="*/ 2504 h 57273"/>
                <a:gd name="connsiteX2" fmla="*/ 383381 w 490537"/>
                <a:gd name="connsiteY2" fmla="*/ 33460 h 57273"/>
                <a:gd name="connsiteX3" fmla="*/ 257175 w 490537"/>
                <a:gd name="connsiteY3" fmla="*/ 57273 h 57273"/>
                <a:gd name="connsiteX4" fmla="*/ 192881 w 490537"/>
                <a:gd name="connsiteY4" fmla="*/ 57273 h 57273"/>
                <a:gd name="connsiteX5" fmla="*/ 102393 w 490537"/>
                <a:gd name="connsiteY5" fmla="*/ 50129 h 57273"/>
                <a:gd name="connsiteX6" fmla="*/ 0 w 490537"/>
                <a:gd name="connsiteY6" fmla="*/ 7267 h 57273"/>
                <a:gd name="connsiteX0" fmla="*/ 0 w 571219"/>
                <a:gd name="connsiteY0" fmla="*/ 7267 h 57273"/>
                <a:gd name="connsiteX1" fmla="*/ 571219 w 571219"/>
                <a:gd name="connsiteY1" fmla="*/ 2504 h 57273"/>
                <a:gd name="connsiteX2" fmla="*/ 464063 w 571219"/>
                <a:gd name="connsiteY2" fmla="*/ 33460 h 57273"/>
                <a:gd name="connsiteX3" fmla="*/ 337857 w 571219"/>
                <a:gd name="connsiteY3" fmla="*/ 57273 h 57273"/>
                <a:gd name="connsiteX4" fmla="*/ 273563 w 571219"/>
                <a:gd name="connsiteY4" fmla="*/ 57273 h 57273"/>
                <a:gd name="connsiteX5" fmla="*/ 183075 w 571219"/>
                <a:gd name="connsiteY5" fmla="*/ 50129 h 57273"/>
                <a:gd name="connsiteX6" fmla="*/ 0 w 571219"/>
                <a:gd name="connsiteY6" fmla="*/ 7267 h 57273"/>
                <a:gd name="connsiteX0" fmla="*/ 0 w 571219"/>
                <a:gd name="connsiteY0" fmla="*/ 7267 h 57273"/>
                <a:gd name="connsiteX1" fmla="*/ 571219 w 571219"/>
                <a:gd name="connsiteY1" fmla="*/ 2504 h 57273"/>
                <a:gd name="connsiteX2" fmla="*/ 464063 w 571219"/>
                <a:gd name="connsiteY2" fmla="*/ 33460 h 57273"/>
                <a:gd name="connsiteX3" fmla="*/ 372086 w 571219"/>
                <a:gd name="connsiteY3" fmla="*/ 40158 h 57273"/>
                <a:gd name="connsiteX4" fmla="*/ 273563 w 571219"/>
                <a:gd name="connsiteY4" fmla="*/ 57273 h 57273"/>
                <a:gd name="connsiteX5" fmla="*/ 183075 w 571219"/>
                <a:gd name="connsiteY5" fmla="*/ 50129 h 57273"/>
                <a:gd name="connsiteX6" fmla="*/ 0 w 571219"/>
                <a:gd name="connsiteY6" fmla="*/ 7267 h 57273"/>
                <a:gd name="connsiteX0" fmla="*/ 0 w 571219"/>
                <a:gd name="connsiteY0" fmla="*/ 7267 h 57273"/>
                <a:gd name="connsiteX1" fmla="*/ 571219 w 571219"/>
                <a:gd name="connsiteY1" fmla="*/ 2504 h 57273"/>
                <a:gd name="connsiteX2" fmla="*/ 468952 w 571219"/>
                <a:gd name="connsiteY2" fmla="*/ 28570 h 57273"/>
                <a:gd name="connsiteX3" fmla="*/ 372086 w 571219"/>
                <a:gd name="connsiteY3" fmla="*/ 40158 h 57273"/>
                <a:gd name="connsiteX4" fmla="*/ 273563 w 571219"/>
                <a:gd name="connsiteY4" fmla="*/ 57273 h 57273"/>
                <a:gd name="connsiteX5" fmla="*/ 183075 w 571219"/>
                <a:gd name="connsiteY5" fmla="*/ 50129 h 57273"/>
                <a:gd name="connsiteX6" fmla="*/ 0 w 571219"/>
                <a:gd name="connsiteY6" fmla="*/ 7267 h 5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219" h="57273">
                  <a:moveTo>
                    <a:pt x="0" y="7267"/>
                  </a:moveTo>
                  <a:cubicBezTo>
                    <a:pt x="62309" y="-670"/>
                    <a:pt x="507719" y="-1862"/>
                    <a:pt x="571219" y="2504"/>
                  </a:cubicBezTo>
                  <a:lnTo>
                    <a:pt x="468952" y="28570"/>
                  </a:lnTo>
                  <a:lnTo>
                    <a:pt x="372086" y="40158"/>
                  </a:lnTo>
                  <a:lnTo>
                    <a:pt x="273563" y="57273"/>
                  </a:lnTo>
                  <a:lnTo>
                    <a:pt x="183075" y="50129"/>
                  </a:lnTo>
                  <a:lnTo>
                    <a:pt x="0" y="726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6A92253-E88D-4770-BC7F-510CF0F8CDCF}"/>
                </a:ext>
              </a:extLst>
            </p:cNvPr>
            <p:cNvSpPr/>
            <p:nvPr/>
          </p:nvSpPr>
          <p:spPr>
            <a:xfrm>
              <a:off x="2262188" y="3240088"/>
              <a:ext cx="6578600" cy="419100"/>
            </a:xfrm>
            <a:custGeom>
              <a:avLst/>
              <a:gdLst>
                <a:gd name="connsiteX0" fmla="*/ 6569094 w 6580314"/>
                <a:gd name="connsiteY0" fmla="*/ 454395 h 499274"/>
                <a:gd name="connsiteX1" fmla="*/ 6580314 w 6580314"/>
                <a:gd name="connsiteY1" fmla="*/ 112197 h 499274"/>
                <a:gd name="connsiteX2" fmla="*/ 5189079 w 6580314"/>
                <a:gd name="connsiteY2" fmla="*/ 123416 h 499274"/>
                <a:gd name="connsiteX3" fmla="*/ 4936638 w 6580314"/>
                <a:gd name="connsiteY3" fmla="*/ 123416 h 499274"/>
                <a:gd name="connsiteX4" fmla="*/ 4656147 w 6580314"/>
                <a:gd name="connsiteY4" fmla="*/ 95367 h 499274"/>
                <a:gd name="connsiteX5" fmla="*/ 4370046 w 6580314"/>
                <a:gd name="connsiteY5" fmla="*/ 67318 h 499274"/>
                <a:gd name="connsiteX6" fmla="*/ 4257850 w 6580314"/>
                <a:gd name="connsiteY6" fmla="*/ 67318 h 499274"/>
                <a:gd name="connsiteX7" fmla="*/ 4128824 w 6580314"/>
                <a:gd name="connsiteY7" fmla="*/ 106587 h 499274"/>
                <a:gd name="connsiteX8" fmla="*/ 3971749 w 6580314"/>
                <a:gd name="connsiteY8" fmla="*/ 145855 h 499274"/>
                <a:gd name="connsiteX9" fmla="*/ 3848333 w 6580314"/>
                <a:gd name="connsiteY9" fmla="*/ 145855 h 499274"/>
                <a:gd name="connsiteX10" fmla="*/ 3736137 w 6580314"/>
                <a:gd name="connsiteY10" fmla="*/ 112197 h 499274"/>
                <a:gd name="connsiteX11" fmla="*/ 3607111 w 6580314"/>
                <a:gd name="connsiteY11" fmla="*/ 72928 h 499274"/>
                <a:gd name="connsiteX12" fmla="*/ 3483695 w 6580314"/>
                <a:gd name="connsiteY12" fmla="*/ 84147 h 499274"/>
                <a:gd name="connsiteX13" fmla="*/ 3354670 w 6580314"/>
                <a:gd name="connsiteY13" fmla="*/ 106587 h 499274"/>
                <a:gd name="connsiteX14" fmla="*/ 3349060 w 6580314"/>
                <a:gd name="connsiteY14" fmla="*/ 123416 h 499274"/>
                <a:gd name="connsiteX15" fmla="*/ 3450036 w 6580314"/>
                <a:gd name="connsiteY15" fmla="*/ 179514 h 499274"/>
                <a:gd name="connsiteX16" fmla="*/ 3085398 w 6580314"/>
                <a:gd name="connsiteY16" fmla="*/ 157075 h 499274"/>
                <a:gd name="connsiteX17" fmla="*/ 3096618 w 6580314"/>
                <a:gd name="connsiteY17" fmla="*/ 129026 h 499274"/>
                <a:gd name="connsiteX18" fmla="*/ 3046130 w 6580314"/>
                <a:gd name="connsiteY18" fmla="*/ 106587 h 499274"/>
                <a:gd name="connsiteX19" fmla="*/ 3006861 w 6580314"/>
                <a:gd name="connsiteY19" fmla="*/ 95367 h 499274"/>
                <a:gd name="connsiteX20" fmla="*/ 2956373 w 6580314"/>
                <a:gd name="connsiteY20" fmla="*/ 106587 h 499274"/>
                <a:gd name="connsiteX21" fmla="*/ 2849786 w 6580314"/>
                <a:gd name="connsiteY21" fmla="*/ 145855 h 499274"/>
                <a:gd name="connsiteX22" fmla="*/ 2687101 w 6580314"/>
                <a:gd name="connsiteY22" fmla="*/ 162685 h 499274"/>
                <a:gd name="connsiteX23" fmla="*/ 2636613 w 6580314"/>
                <a:gd name="connsiteY23" fmla="*/ 157075 h 499274"/>
                <a:gd name="connsiteX24" fmla="*/ 2563686 w 6580314"/>
                <a:gd name="connsiteY24" fmla="*/ 157075 h 499274"/>
                <a:gd name="connsiteX25" fmla="*/ 2530027 w 6580314"/>
                <a:gd name="connsiteY25" fmla="*/ 151465 h 499274"/>
                <a:gd name="connsiteX26" fmla="*/ 2530027 w 6580314"/>
                <a:gd name="connsiteY26" fmla="*/ 151465 h 499274"/>
                <a:gd name="connsiteX27" fmla="*/ 2372952 w 6580314"/>
                <a:gd name="connsiteY27" fmla="*/ 117806 h 499274"/>
                <a:gd name="connsiteX28" fmla="*/ 2300024 w 6580314"/>
                <a:gd name="connsiteY28" fmla="*/ 112197 h 499274"/>
                <a:gd name="connsiteX29" fmla="*/ 2221487 w 6580314"/>
                <a:gd name="connsiteY29" fmla="*/ 129026 h 499274"/>
                <a:gd name="connsiteX30" fmla="*/ 2339293 w 6580314"/>
                <a:gd name="connsiteY30" fmla="*/ 218783 h 499274"/>
                <a:gd name="connsiteX31" fmla="*/ 1952216 w 6580314"/>
                <a:gd name="connsiteY31" fmla="*/ 190734 h 499274"/>
                <a:gd name="connsiteX32" fmla="*/ 1682944 w 6580314"/>
                <a:gd name="connsiteY32" fmla="*/ 145855 h 499274"/>
                <a:gd name="connsiteX33" fmla="*/ 1301477 w 6580314"/>
                <a:gd name="connsiteY33" fmla="*/ 0 h 499274"/>
                <a:gd name="connsiteX34" fmla="*/ 970498 w 6580314"/>
                <a:gd name="connsiteY34" fmla="*/ 157075 h 499274"/>
                <a:gd name="connsiteX35" fmla="*/ 151465 w 6580314"/>
                <a:gd name="connsiteY35" fmla="*/ 162685 h 499274"/>
                <a:gd name="connsiteX36" fmla="*/ 61708 w 6580314"/>
                <a:gd name="connsiteY36" fmla="*/ 213173 h 499274"/>
                <a:gd name="connsiteX37" fmla="*/ 22439 w 6580314"/>
                <a:gd name="connsiteY37" fmla="*/ 258052 h 499274"/>
                <a:gd name="connsiteX38" fmla="*/ 0 w 6580314"/>
                <a:gd name="connsiteY38" fmla="*/ 325370 h 499274"/>
                <a:gd name="connsiteX39" fmla="*/ 11219 w 6580314"/>
                <a:gd name="connsiteY39" fmla="*/ 409517 h 499274"/>
                <a:gd name="connsiteX40" fmla="*/ 50488 w 6580314"/>
                <a:gd name="connsiteY40" fmla="*/ 465615 h 499274"/>
                <a:gd name="connsiteX41" fmla="*/ 117806 w 6580314"/>
                <a:gd name="connsiteY41" fmla="*/ 488054 h 499274"/>
                <a:gd name="connsiteX42" fmla="*/ 2109290 w 6580314"/>
                <a:gd name="connsiteY42" fmla="*/ 499274 h 499274"/>
                <a:gd name="connsiteX43" fmla="*/ 4555170 w 6580314"/>
                <a:gd name="connsiteY43" fmla="*/ 471225 h 499274"/>
                <a:gd name="connsiteX44" fmla="*/ 5463960 w 6580314"/>
                <a:gd name="connsiteY44" fmla="*/ 465615 h 499274"/>
                <a:gd name="connsiteX45" fmla="*/ 6569094 w 6580314"/>
                <a:gd name="connsiteY45" fmla="*/ 454395 h 499274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1335136 w 6580314"/>
                <a:gd name="connsiteY33" fmla="*/ 224393 h 431956"/>
                <a:gd name="connsiteX34" fmla="*/ 970498 w 6580314"/>
                <a:gd name="connsiteY34" fmla="*/ 89757 h 431956"/>
                <a:gd name="connsiteX35" fmla="*/ 151465 w 6580314"/>
                <a:gd name="connsiteY35" fmla="*/ 95367 h 431956"/>
                <a:gd name="connsiteX36" fmla="*/ 61708 w 6580314"/>
                <a:gd name="connsiteY36" fmla="*/ 145855 h 431956"/>
                <a:gd name="connsiteX37" fmla="*/ 22439 w 6580314"/>
                <a:gd name="connsiteY37" fmla="*/ 190734 h 431956"/>
                <a:gd name="connsiteX38" fmla="*/ 0 w 6580314"/>
                <a:gd name="connsiteY38" fmla="*/ 258052 h 431956"/>
                <a:gd name="connsiteX39" fmla="*/ 11219 w 6580314"/>
                <a:gd name="connsiteY39" fmla="*/ 342199 h 431956"/>
                <a:gd name="connsiteX40" fmla="*/ 50488 w 6580314"/>
                <a:gd name="connsiteY40" fmla="*/ 398297 h 431956"/>
                <a:gd name="connsiteX41" fmla="*/ 117806 w 6580314"/>
                <a:gd name="connsiteY41" fmla="*/ 420736 h 431956"/>
                <a:gd name="connsiteX42" fmla="*/ 2109290 w 6580314"/>
                <a:gd name="connsiteY42" fmla="*/ 431956 h 431956"/>
                <a:gd name="connsiteX43" fmla="*/ 4555170 w 6580314"/>
                <a:gd name="connsiteY43" fmla="*/ 403907 h 431956"/>
                <a:gd name="connsiteX44" fmla="*/ 5463960 w 6580314"/>
                <a:gd name="connsiteY44" fmla="*/ 398297 h 431956"/>
                <a:gd name="connsiteX45" fmla="*/ 6569094 w 6580314"/>
                <a:gd name="connsiteY45" fmla="*/ 387077 h 431956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1335136 w 6580314"/>
                <a:gd name="connsiteY33" fmla="*/ 224393 h 431956"/>
                <a:gd name="connsiteX34" fmla="*/ 1329526 w 6580314"/>
                <a:gd name="connsiteY34" fmla="*/ 218783 h 431956"/>
                <a:gd name="connsiteX35" fmla="*/ 970498 w 6580314"/>
                <a:gd name="connsiteY35" fmla="*/ 89757 h 431956"/>
                <a:gd name="connsiteX36" fmla="*/ 151465 w 6580314"/>
                <a:gd name="connsiteY36" fmla="*/ 95367 h 431956"/>
                <a:gd name="connsiteX37" fmla="*/ 61708 w 6580314"/>
                <a:gd name="connsiteY37" fmla="*/ 145855 h 431956"/>
                <a:gd name="connsiteX38" fmla="*/ 22439 w 6580314"/>
                <a:gd name="connsiteY38" fmla="*/ 190734 h 431956"/>
                <a:gd name="connsiteX39" fmla="*/ 0 w 6580314"/>
                <a:gd name="connsiteY39" fmla="*/ 258052 h 431956"/>
                <a:gd name="connsiteX40" fmla="*/ 11219 w 6580314"/>
                <a:gd name="connsiteY40" fmla="*/ 342199 h 431956"/>
                <a:gd name="connsiteX41" fmla="*/ 50488 w 6580314"/>
                <a:gd name="connsiteY41" fmla="*/ 398297 h 431956"/>
                <a:gd name="connsiteX42" fmla="*/ 117806 w 6580314"/>
                <a:gd name="connsiteY42" fmla="*/ 420736 h 431956"/>
                <a:gd name="connsiteX43" fmla="*/ 2109290 w 6580314"/>
                <a:gd name="connsiteY43" fmla="*/ 431956 h 431956"/>
                <a:gd name="connsiteX44" fmla="*/ 4555170 w 6580314"/>
                <a:gd name="connsiteY44" fmla="*/ 403907 h 431956"/>
                <a:gd name="connsiteX45" fmla="*/ 5463960 w 6580314"/>
                <a:gd name="connsiteY45" fmla="*/ 398297 h 431956"/>
                <a:gd name="connsiteX46" fmla="*/ 6569094 w 6580314"/>
                <a:gd name="connsiteY46" fmla="*/ 387077 h 431956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1335136 w 6580314"/>
                <a:gd name="connsiteY33" fmla="*/ 224393 h 431956"/>
                <a:gd name="connsiteX34" fmla="*/ 970498 w 6580314"/>
                <a:gd name="connsiteY34" fmla="*/ 89757 h 431956"/>
                <a:gd name="connsiteX35" fmla="*/ 151465 w 6580314"/>
                <a:gd name="connsiteY35" fmla="*/ 95367 h 431956"/>
                <a:gd name="connsiteX36" fmla="*/ 61708 w 6580314"/>
                <a:gd name="connsiteY36" fmla="*/ 145855 h 431956"/>
                <a:gd name="connsiteX37" fmla="*/ 22439 w 6580314"/>
                <a:gd name="connsiteY37" fmla="*/ 190734 h 431956"/>
                <a:gd name="connsiteX38" fmla="*/ 0 w 6580314"/>
                <a:gd name="connsiteY38" fmla="*/ 258052 h 431956"/>
                <a:gd name="connsiteX39" fmla="*/ 11219 w 6580314"/>
                <a:gd name="connsiteY39" fmla="*/ 342199 h 431956"/>
                <a:gd name="connsiteX40" fmla="*/ 50488 w 6580314"/>
                <a:gd name="connsiteY40" fmla="*/ 398297 h 431956"/>
                <a:gd name="connsiteX41" fmla="*/ 117806 w 6580314"/>
                <a:gd name="connsiteY41" fmla="*/ 420736 h 431956"/>
                <a:gd name="connsiteX42" fmla="*/ 2109290 w 6580314"/>
                <a:gd name="connsiteY42" fmla="*/ 431956 h 431956"/>
                <a:gd name="connsiteX43" fmla="*/ 4555170 w 6580314"/>
                <a:gd name="connsiteY43" fmla="*/ 403907 h 431956"/>
                <a:gd name="connsiteX44" fmla="*/ 5463960 w 6580314"/>
                <a:gd name="connsiteY44" fmla="*/ 398297 h 431956"/>
                <a:gd name="connsiteX45" fmla="*/ 6569094 w 6580314"/>
                <a:gd name="connsiteY45" fmla="*/ 387077 h 431956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970498 w 6580314"/>
                <a:gd name="connsiteY33" fmla="*/ 89757 h 431956"/>
                <a:gd name="connsiteX34" fmla="*/ 151465 w 6580314"/>
                <a:gd name="connsiteY34" fmla="*/ 95367 h 431956"/>
                <a:gd name="connsiteX35" fmla="*/ 61708 w 6580314"/>
                <a:gd name="connsiteY35" fmla="*/ 145855 h 431956"/>
                <a:gd name="connsiteX36" fmla="*/ 22439 w 6580314"/>
                <a:gd name="connsiteY36" fmla="*/ 190734 h 431956"/>
                <a:gd name="connsiteX37" fmla="*/ 0 w 6580314"/>
                <a:gd name="connsiteY37" fmla="*/ 258052 h 431956"/>
                <a:gd name="connsiteX38" fmla="*/ 11219 w 6580314"/>
                <a:gd name="connsiteY38" fmla="*/ 342199 h 431956"/>
                <a:gd name="connsiteX39" fmla="*/ 50488 w 6580314"/>
                <a:gd name="connsiteY39" fmla="*/ 398297 h 431956"/>
                <a:gd name="connsiteX40" fmla="*/ 117806 w 6580314"/>
                <a:gd name="connsiteY40" fmla="*/ 420736 h 431956"/>
                <a:gd name="connsiteX41" fmla="*/ 2109290 w 6580314"/>
                <a:gd name="connsiteY41" fmla="*/ 431956 h 431956"/>
                <a:gd name="connsiteX42" fmla="*/ 4555170 w 6580314"/>
                <a:gd name="connsiteY42" fmla="*/ 403907 h 431956"/>
                <a:gd name="connsiteX43" fmla="*/ 5463960 w 6580314"/>
                <a:gd name="connsiteY43" fmla="*/ 398297 h 431956"/>
                <a:gd name="connsiteX44" fmla="*/ 6569094 w 6580314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28824 w 6570789"/>
                <a:gd name="connsiteY7" fmla="*/ 39269 h 431956"/>
                <a:gd name="connsiteX8" fmla="*/ 3971749 w 6570789"/>
                <a:gd name="connsiteY8" fmla="*/ 78537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38349 w 6570789"/>
                <a:gd name="connsiteY7" fmla="*/ 48794 h 431956"/>
                <a:gd name="connsiteX8" fmla="*/ 3971749 w 6570789"/>
                <a:gd name="connsiteY8" fmla="*/ 78537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78537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62264 w 6570789"/>
                <a:gd name="connsiteY12" fmla="*/ 19210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62264 w 6570789"/>
                <a:gd name="connsiteY12" fmla="*/ 19210 h 431956"/>
                <a:gd name="connsiteX13" fmla="*/ 3397533 w 6570789"/>
                <a:gd name="connsiteY13" fmla="*/ 27363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404792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92139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768824 w 6570789"/>
                <a:gd name="connsiteY21" fmla="*/ 95206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882554 w 6570789"/>
                <a:gd name="connsiteY20" fmla="*/ 58319 h 431956"/>
                <a:gd name="connsiteX21" fmla="*/ 2768824 w 6570789"/>
                <a:gd name="connsiteY21" fmla="*/ 95206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63686 w 6570789"/>
                <a:gd name="connsiteY25" fmla="*/ 89757 h 431956"/>
                <a:gd name="connsiteX26" fmla="*/ 2530027 w 6570789"/>
                <a:gd name="connsiteY26" fmla="*/ 84147 h 431956"/>
                <a:gd name="connsiteX27" fmla="*/ 2530027 w 6570789"/>
                <a:gd name="connsiteY27" fmla="*/ 84147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63686 w 6570789"/>
                <a:gd name="connsiteY25" fmla="*/ 89757 h 431956"/>
                <a:gd name="connsiteX26" fmla="*/ 2530027 w 6570789"/>
                <a:gd name="connsiteY26" fmla="*/ 84147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63686 w 6570789"/>
                <a:gd name="connsiteY25" fmla="*/ 89757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80355 w 6570789"/>
                <a:gd name="connsiteY25" fmla="*/ 84995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80355 w 6570789"/>
                <a:gd name="connsiteY25" fmla="*/ 84995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286906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80355 w 6570789"/>
                <a:gd name="connsiteY25" fmla="*/ 84995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00056 w 6570789"/>
                <a:gd name="connsiteY30" fmla="*/ 66470 h 431956"/>
                <a:gd name="connsiteX31" fmla="*/ 2286906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6906 w 6570789"/>
                <a:gd name="connsiteY31" fmla="*/ 151465 h 427193"/>
                <a:gd name="connsiteX32" fmla="*/ 1952216 w 6570789"/>
                <a:gd name="connsiteY32" fmla="*/ 123416 h 427193"/>
                <a:gd name="connsiteX33" fmla="*/ 1682944 w 6570789"/>
                <a:gd name="connsiteY33" fmla="*/ 78537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6906 w 6570789"/>
                <a:gd name="connsiteY31" fmla="*/ 151465 h 427193"/>
                <a:gd name="connsiteX32" fmla="*/ 2006984 w 6570789"/>
                <a:gd name="connsiteY32" fmla="*/ 118653 h 427193"/>
                <a:gd name="connsiteX33" fmla="*/ 1682944 w 6570789"/>
                <a:gd name="connsiteY33" fmla="*/ 78537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4525 w 6570789"/>
                <a:gd name="connsiteY31" fmla="*/ 153846 h 427193"/>
                <a:gd name="connsiteX32" fmla="*/ 2006984 w 6570789"/>
                <a:gd name="connsiteY32" fmla="*/ 118653 h 427193"/>
                <a:gd name="connsiteX33" fmla="*/ 1682944 w 6570789"/>
                <a:gd name="connsiteY33" fmla="*/ 78537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4525 w 6570789"/>
                <a:gd name="connsiteY31" fmla="*/ 153846 h 427193"/>
                <a:gd name="connsiteX32" fmla="*/ 2006984 w 6570789"/>
                <a:gd name="connsiteY32" fmla="*/ 118653 h 427193"/>
                <a:gd name="connsiteX33" fmla="*/ 1666275 w 6570789"/>
                <a:gd name="connsiteY33" fmla="*/ 80919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4525 w 6570789"/>
                <a:gd name="connsiteY31" fmla="*/ 153846 h 427193"/>
                <a:gd name="connsiteX32" fmla="*/ 2006984 w 6570789"/>
                <a:gd name="connsiteY32" fmla="*/ 118653 h 427193"/>
                <a:gd name="connsiteX33" fmla="*/ 1685325 w 6570789"/>
                <a:gd name="connsiteY33" fmla="*/ 80919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781 w 6571476"/>
                <a:gd name="connsiteY0" fmla="*/ 387077 h 427193"/>
                <a:gd name="connsiteX1" fmla="*/ 6571476 w 6571476"/>
                <a:gd name="connsiteY1" fmla="*/ 44879 h 427193"/>
                <a:gd name="connsiteX2" fmla="*/ 5189766 w 6571476"/>
                <a:gd name="connsiteY2" fmla="*/ 56098 h 427193"/>
                <a:gd name="connsiteX3" fmla="*/ 4937325 w 6571476"/>
                <a:gd name="connsiteY3" fmla="*/ 56098 h 427193"/>
                <a:gd name="connsiteX4" fmla="*/ 4656834 w 6571476"/>
                <a:gd name="connsiteY4" fmla="*/ 28049 h 427193"/>
                <a:gd name="connsiteX5" fmla="*/ 4370733 w 6571476"/>
                <a:gd name="connsiteY5" fmla="*/ 0 h 427193"/>
                <a:gd name="connsiteX6" fmla="*/ 4258537 w 6571476"/>
                <a:gd name="connsiteY6" fmla="*/ 0 h 427193"/>
                <a:gd name="connsiteX7" fmla="*/ 4105698 w 6571476"/>
                <a:gd name="connsiteY7" fmla="*/ 67844 h 427193"/>
                <a:gd name="connsiteX8" fmla="*/ 3972436 w 6571476"/>
                <a:gd name="connsiteY8" fmla="*/ 92825 h 427193"/>
                <a:gd name="connsiteX9" fmla="*/ 3841876 w 6571476"/>
                <a:gd name="connsiteY9" fmla="*/ 90443 h 427193"/>
                <a:gd name="connsiteX10" fmla="*/ 3705867 w 6571476"/>
                <a:gd name="connsiteY10" fmla="*/ 49642 h 427193"/>
                <a:gd name="connsiteX11" fmla="*/ 3574460 w 6571476"/>
                <a:gd name="connsiteY11" fmla="*/ 12754 h 427193"/>
                <a:gd name="connsiteX12" fmla="*/ 3472476 w 6571476"/>
                <a:gd name="connsiteY12" fmla="*/ 4923 h 427193"/>
                <a:gd name="connsiteX13" fmla="*/ 3398220 w 6571476"/>
                <a:gd name="connsiteY13" fmla="*/ 27363 h 427193"/>
                <a:gd name="connsiteX14" fmla="*/ 3340222 w 6571476"/>
                <a:gd name="connsiteY14" fmla="*/ 56098 h 427193"/>
                <a:gd name="connsiteX15" fmla="*/ 3391191 w 6571476"/>
                <a:gd name="connsiteY15" fmla="*/ 107434 h 427193"/>
                <a:gd name="connsiteX16" fmla="*/ 3076560 w 6571476"/>
                <a:gd name="connsiteY16" fmla="*/ 80233 h 427193"/>
                <a:gd name="connsiteX17" fmla="*/ 3097305 w 6571476"/>
                <a:gd name="connsiteY17" fmla="*/ 61708 h 427193"/>
                <a:gd name="connsiteX18" fmla="*/ 3046817 w 6571476"/>
                <a:gd name="connsiteY18" fmla="*/ 39269 h 427193"/>
                <a:gd name="connsiteX19" fmla="*/ 3007548 w 6571476"/>
                <a:gd name="connsiteY19" fmla="*/ 28049 h 427193"/>
                <a:gd name="connsiteX20" fmla="*/ 2944497 w 6571476"/>
                <a:gd name="connsiteY20" fmla="*/ 40584 h 427193"/>
                <a:gd name="connsiteX21" fmla="*/ 2883241 w 6571476"/>
                <a:gd name="connsiteY21" fmla="*/ 58319 h 427193"/>
                <a:gd name="connsiteX22" fmla="*/ 2769511 w 6571476"/>
                <a:gd name="connsiteY22" fmla="*/ 95206 h 427193"/>
                <a:gd name="connsiteX23" fmla="*/ 2687788 w 6571476"/>
                <a:gd name="connsiteY23" fmla="*/ 95367 h 427193"/>
                <a:gd name="connsiteX24" fmla="*/ 2637300 w 6571476"/>
                <a:gd name="connsiteY24" fmla="*/ 89757 h 427193"/>
                <a:gd name="connsiteX25" fmla="*/ 2581042 w 6571476"/>
                <a:gd name="connsiteY25" fmla="*/ 84995 h 427193"/>
                <a:gd name="connsiteX26" fmla="*/ 2533095 w 6571476"/>
                <a:gd name="connsiteY26" fmla="*/ 74622 h 427193"/>
                <a:gd name="connsiteX27" fmla="*/ 2490233 w 6571476"/>
                <a:gd name="connsiteY27" fmla="*/ 57953 h 427193"/>
                <a:gd name="connsiteX28" fmla="*/ 2373639 w 6571476"/>
                <a:gd name="connsiteY28" fmla="*/ 50488 h 427193"/>
                <a:gd name="connsiteX29" fmla="*/ 2300711 w 6571476"/>
                <a:gd name="connsiteY29" fmla="*/ 44879 h 427193"/>
                <a:gd name="connsiteX30" fmla="*/ 2200743 w 6571476"/>
                <a:gd name="connsiteY30" fmla="*/ 66470 h 427193"/>
                <a:gd name="connsiteX31" fmla="*/ 2285212 w 6571476"/>
                <a:gd name="connsiteY31" fmla="*/ 153846 h 427193"/>
                <a:gd name="connsiteX32" fmla="*/ 2007671 w 6571476"/>
                <a:gd name="connsiteY32" fmla="*/ 118653 h 427193"/>
                <a:gd name="connsiteX33" fmla="*/ 1686012 w 6571476"/>
                <a:gd name="connsiteY33" fmla="*/ 80919 h 427193"/>
                <a:gd name="connsiteX34" fmla="*/ 971185 w 6571476"/>
                <a:gd name="connsiteY34" fmla="*/ 89757 h 427193"/>
                <a:gd name="connsiteX35" fmla="*/ 152152 w 6571476"/>
                <a:gd name="connsiteY35" fmla="*/ 95367 h 427193"/>
                <a:gd name="connsiteX36" fmla="*/ 62395 w 6571476"/>
                <a:gd name="connsiteY36" fmla="*/ 145855 h 427193"/>
                <a:gd name="connsiteX37" fmla="*/ 23126 w 6571476"/>
                <a:gd name="connsiteY37" fmla="*/ 190734 h 427193"/>
                <a:gd name="connsiteX38" fmla="*/ 687 w 6571476"/>
                <a:gd name="connsiteY38" fmla="*/ 258052 h 427193"/>
                <a:gd name="connsiteX39" fmla="*/ 0 w 6571476"/>
                <a:gd name="connsiteY39" fmla="*/ 337437 h 427193"/>
                <a:gd name="connsiteX40" fmla="*/ 51175 w 6571476"/>
                <a:gd name="connsiteY40" fmla="*/ 398297 h 427193"/>
                <a:gd name="connsiteX41" fmla="*/ 118493 w 6571476"/>
                <a:gd name="connsiteY41" fmla="*/ 420736 h 427193"/>
                <a:gd name="connsiteX42" fmla="*/ 2114739 w 6571476"/>
                <a:gd name="connsiteY42" fmla="*/ 427193 h 427193"/>
                <a:gd name="connsiteX43" fmla="*/ 4555857 w 6571476"/>
                <a:gd name="connsiteY43" fmla="*/ 403907 h 427193"/>
                <a:gd name="connsiteX44" fmla="*/ 5464647 w 6571476"/>
                <a:gd name="connsiteY44" fmla="*/ 398297 h 427193"/>
                <a:gd name="connsiteX45" fmla="*/ 6569781 w 6571476"/>
                <a:gd name="connsiteY45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13509 w 6579287"/>
                <a:gd name="connsiteY7" fmla="*/ 67844 h 427193"/>
                <a:gd name="connsiteX8" fmla="*/ 3980247 w 6579287"/>
                <a:gd name="connsiteY8" fmla="*/ 92825 h 427193"/>
                <a:gd name="connsiteX9" fmla="*/ 3849687 w 6579287"/>
                <a:gd name="connsiteY9" fmla="*/ 90443 h 427193"/>
                <a:gd name="connsiteX10" fmla="*/ 3713678 w 6579287"/>
                <a:gd name="connsiteY10" fmla="*/ 49642 h 427193"/>
                <a:gd name="connsiteX11" fmla="*/ 3582271 w 6579287"/>
                <a:gd name="connsiteY11" fmla="*/ 12754 h 427193"/>
                <a:gd name="connsiteX12" fmla="*/ 3480287 w 6579287"/>
                <a:gd name="connsiteY12" fmla="*/ 4923 h 427193"/>
                <a:gd name="connsiteX13" fmla="*/ 3406031 w 6579287"/>
                <a:gd name="connsiteY13" fmla="*/ 27363 h 427193"/>
                <a:gd name="connsiteX14" fmla="*/ 3348033 w 6579287"/>
                <a:gd name="connsiteY14" fmla="*/ 56098 h 427193"/>
                <a:gd name="connsiteX15" fmla="*/ 3399002 w 6579287"/>
                <a:gd name="connsiteY15" fmla="*/ 107434 h 427193"/>
                <a:gd name="connsiteX16" fmla="*/ 3084371 w 6579287"/>
                <a:gd name="connsiteY16" fmla="*/ 80233 h 427193"/>
                <a:gd name="connsiteX17" fmla="*/ 3105116 w 6579287"/>
                <a:gd name="connsiteY17" fmla="*/ 61708 h 427193"/>
                <a:gd name="connsiteX18" fmla="*/ 3054628 w 6579287"/>
                <a:gd name="connsiteY18" fmla="*/ 39269 h 427193"/>
                <a:gd name="connsiteX19" fmla="*/ 3015359 w 6579287"/>
                <a:gd name="connsiteY19" fmla="*/ 28049 h 427193"/>
                <a:gd name="connsiteX20" fmla="*/ 2952308 w 6579287"/>
                <a:gd name="connsiteY20" fmla="*/ 40584 h 427193"/>
                <a:gd name="connsiteX21" fmla="*/ 2891052 w 6579287"/>
                <a:gd name="connsiteY21" fmla="*/ 58319 h 427193"/>
                <a:gd name="connsiteX22" fmla="*/ 2777322 w 6579287"/>
                <a:gd name="connsiteY22" fmla="*/ 95206 h 427193"/>
                <a:gd name="connsiteX23" fmla="*/ 2695599 w 6579287"/>
                <a:gd name="connsiteY23" fmla="*/ 95367 h 427193"/>
                <a:gd name="connsiteX24" fmla="*/ 2645111 w 6579287"/>
                <a:gd name="connsiteY24" fmla="*/ 89757 h 427193"/>
                <a:gd name="connsiteX25" fmla="*/ 2588853 w 6579287"/>
                <a:gd name="connsiteY25" fmla="*/ 84995 h 427193"/>
                <a:gd name="connsiteX26" fmla="*/ 2540906 w 6579287"/>
                <a:gd name="connsiteY26" fmla="*/ 74622 h 427193"/>
                <a:gd name="connsiteX27" fmla="*/ 2498044 w 6579287"/>
                <a:gd name="connsiteY27" fmla="*/ 57953 h 427193"/>
                <a:gd name="connsiteX28" fmla="*/ 2381450 w 6579287"/>
                <a:gd name="connsiteY28" fmla="*/ 50488 h 427193"/>
                <a:gd name="connsiteX29" fmla="*/ 2308522 w 6579287"/>
                <a:gd name="connsiteY29" fmla="*/ 44879 h 427193"/>
                <a:gd name="connsiteX30" fmla="*/ 2208554 w 6579287"/>
                <a:gd name="connsiteY30" fmla="*/ 66470 h 427193"/>
                <a:gd name="connsiteX31" fmla="*/ 2293023 w 6579287"/>
                <a:gd name="connsiteY31" fmla="*/ 153846 h 427193"/>
                <a:gd name="connsiteX32" fmla="*/ 2015482 w 6579287"/>
                <a:gd name="connsiteY32" fmla="*/ 118653 h 427193"/>
                <a:gd name="connsiteX33" fmla="*/ 1693823 w 6579287"/>
                <a:gd name="connsiteY33" fmla="*/ 80919 h 427193"/>
                <a:gd name="connsiteX34" fmla="*/ 978996 w 6579287"/>
                <a:gd name="connsiteY34" fmla="*/ 89757 h 427193"/>
                <a:gd name="connsiteX35" fmla="*/ 159963 w 6579287"/>
                <a:gd name="connsiteY35" fmla="*/ 95367 h 427193"/>
                <a:gd name="connsiteX36" fmla="*/ 70206 w 6579287"/>
                <a:gd name="connsiteY36" fmla="*/ 145855 h 427193"/>
                <a:gd name="connsiteX37" fmla="*/ 30937 w 6579287"/>
                <a:gd name="connsiteY37" fmla="*/ 190734 h 427193"/>
                <a:gd name="connsiteX38" fmla="*/ 8498 w 6579287"/>
                <a:gd name="connsiteY38" fmla="*/ 258052 h 427193"/>
                <a:gd name="connsiteX39" fmla="*/ 9 w 6579287"/>
                <a:gd name="connsiteY39" fmla="*/ 292997 h 427193"/>
                <a:gd name="connsiteX40" fmla="*/ 7811 w 6579287"/>
                <a:gd name="connsiteY40" fmla="*/ 337437 h 427193"/>
                <a:gd name="connsiteX41" fmla="*/ 58986 w 6579287"/>
                <a:gd name="connsiteY41" fmla="*/ 398297 h 427193"/>
                <a:gd name="connsiteX42" fmla="*/ 126304 w 6579287"/>
                <a:gd name="connsiteY42" fmla="*/ 420736 h 427193"/>
                <a:gd name="connsiteX43" fmla="*/ 2122550 w 6579287"/>
                <a:gd name="connsiteY43" fmla="*/ 427193 h 427193"/>
                <a:gd name="connsiteX44" fmla="*/ 4563668 w 6579287"/>
                <a:gd name="connsiteY44" fmla="*/ 403907 h 427193"/>
                <a:gd name="connsiteX45" fmla="*/ 5472458 w 6579287"/>
                <a:gd name="connsiteY45" fmla="*/ 398297 h 427193"/>
                <a:gd name="connsiteX46" fmla="*/ 6577592 w 6579287"/>
                <a:gd name="connsiteY46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13509 w 6579287"/>
                <a:gd name="connsiteY7" fmla="*/ 67844 h 427193"/>
                <a:gd name="connsiteX8" fmla="*/ 3980247 w 6579287"/>
                <a:gd name="connsiteY8" fmla="*/ 92825 h 427193"/>
                <a:gd name="connsiteX9" fmla="*/ 3849687 w 6579287"/>
                <a:gd name="connsiteY9" fmla="*/ 90443 h 427193"/>
                <a:gd name="connsiteX10" fmla="*/ 3713678 w 6579287"/>
                <a:gd name="connsiteY10" fmla="*/ 49642 h 427193"/>
                <a:gd name="connsiteX11" fmla="*/ 3582271 w 6579287"/>
                <a:gd name="connsiteY11" fmla="*/ 12754 h 427193"/>
                <a:gd name="connsiteX12" fmla="*/ 3480287 w 6579287"/>
                <a:gd name="connsiteY12" fmla="*/ 4923 h 427193"/>
                <a:gd name="connsiteX13" fmla="*/ 3406031 w 6579287"/>
                <a:gd name="connsiteY13" fmla="*/ 27363 h 427193"/>
                <a:gd name="connsiteX14" fmla="*/ 3348033 w 6579287"/>
                <a:gd name="connsiteY14" fmla="*/ 56098 h 427193"/>
                <a:gd name="connsiteX15" fmla="*/ 3399002 w 6579287"/>
                <a:gd name="connsiteY15" fmla="*/ 107434 h 427193"/>
                <a:gd name="connsiteX16" fmla="*/ 3084371 w 6579287"/>
                <a:gd name="connsiteY16" fmla="*/ 80233 h 427193"/>
                <a:gd name="connsiteX17" fmla="*/ 3105116 w 6579287"/>
                <a:gd name="connsiteY17" fmla="*/ 61708 h 427193"/>
                <a:gd name="connsiteX18" fmla="*/ 3054628 w 6579287"/>
                <a:gd name="connsiteY18" fmla="*/ 39269 h 427193"/>
                <a:gd name="connsiteX19" fmla="*/ 3015359 w 6579287"/>
                <a:gd name="connsiteY19" fmla="*/ 28049 h 427193"/>
                <a:gd name="connsiteX20" fmla="*/ 2952308 w 6579287"/>
                <a:gd name="connsiteY20" fmla="*/ 40584 h 427193"/>
                <a:gd name="connsiteX21" fmla="*/ 2891052 w 6579287"/>
                <a:gd name="connsiteY21" fmla="*/ 58319 h 427193"/>
                <a:gd name="connsiteX22" fmla="*/ 2777322 w 6579287"/>
                <a:gd name="connsiteY22" fmla="*/ 95206 h 427193"/>
                <a:gd name="connsiteX23" fmla="*/ 2695599 w 6579287"/>
                <a:gd name="connsiteY23" fmla="*/ 95367 h 427193"/>
                <a:gd name="connsiteX24" fmla="*/ 2645111 w 6579287"/>
                <a:gd name="connsiteY24" fmla="*/ 89757 h 427193"/>
                <a:gd name="connsiteX25" fmla="*/ 2588853 w 6579287"/>
                <a:gd name="connsiteY25" fmla="*/ 84995 h 427193"/>
                <a:gd name="connsiteX26" fmla="*/ 2540906 w 6579287"/>
                <a:gd name="connsiteY26" fmla="*/ 74622 h 427193"/>
                <a:gd name="connsiteX27" fmla="*/ 2498044 w 6579287"/>
                <a:gd name="connsiteY27" fmla="*/ 57953 h 427193"/>
                <a:gd name="connsiteX28" fmla="*/ 2381450 w 6579287"/>
                <a:gd name="connsiteY28" fmla="*/ 50488 h 427193"/>
                <a:gd name="connsiteX29" fmla="*/ 2308522 w 6579287"/>
                <a:gd name="connsiteY29" fmla="*/ 44879 h 427193"/>
                <a:gd name="connsiteX30" fmla="*/ 2208554 w 6579287"/>
                <a:gd name="connsiteY30" fmla="*/ 66470 h 427193"/>
                <a:gd name="connsiteX31" fmla="*/ 2293023 w 6579287"/>
                <a:gd name="connsiteY31" fmla="*/ 153846 h 427193"/>
                <a:gd name="connsiteX32" fmla="*/ 2015482 w 6579287"/>
                <a:gd name="connsiteY32" fmla="*/ 118653 h 427193"/>
                <a:gd name="connsiteX33" fmla="*/ 1693823 w 6579287"/>
                <a:gd name="connsiteY33" fmla="*/ 80919 h 427193"/>
                <a:gd name="connsiteX34" fmla="*/ 978996 w 6579287"/>
                <a:gd name="connsiteY34" fmla="*/ 89757 h 427193"/>
                <a:gd name="connsiteX35" fmla="*/ 159963 w 6579287"/>
                <a:gd name="connsiteY35" fmla="*/ 95367 h 427193"/>
                <a:gd name="connsiteX36" fmla="*/ 67825 w 6579287"/>
                <a:gd name="connsiteY36" fmla="*/ 145855 h 427193"/>
                <a:gd name="connsiteX37" fmla="*/ 30937 w 6579287"/>
                <a:gd name="connsiteY37" fmla="*/ 190734 h 427193"/>
                <a:gd name="connsiteX38" fmla="*/ 8498 w 6579287"/>
                <a:gd name="connsiteY38" fmla="*/ 258052 h 427193"/>
                <a:gd name="connsiteX39" fmla="*/ 9 w 6579287"/>
                <a:gd name="connsiteY39" fmla="*/ 292997 h 427193"/>
                <a:gd name="connsiteX40" fmla="*/ 7811 w 6579287"/>
                <a:gd name="connsiteY40" fmla="*/ 337437 h 427193"/>
                <a:gd name="connsiteX41" fmla="*/ 58986 w 6579287"/>
                <a:gd name="connsiteY41" fmla="*/ 398297 h 427193"/>
                <a:gd name="connsiteX42" fmla="*/ 126304 w 6579287"/>
                <a:gd name="connsiteY42" fmla="*/ 420736 h 427193"/>
                <a:gd name="connsiteX43" fmla="*/ 2122550 w 6579287"/>
                <a:gd name="connsiteY43" fmla="*/ 427193 h 427193"/>
                <a:gd name="connsiteX44" fmla="*/ 4563668 w 6579287"/>
                <a:gd name="connsiteY44" fmla="*/ 403907 h 427193"/>
                <a:gd name="connsiteX45" fmla="*/ 5472458 w 6579287"/>
                <a:gd name="connsiteY45" fmla="*/ 398297 h 427193"/>
                <a:gd name="connsiteX46" fmla="*/ 6577592 w 6579287"/>
                <a:gd name="connsiteY46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13509 w 6579287"/>
                <a:gd name="connsiteY7" fmla="*/ 67844 h 427193"/>
                <a:gd name="connsiteX8" fmla="*/ 3980247 w 6579287"/>
                <a:gd name="connsiteY8" fmla="*/ 92825 h 427193"/>
                <a:gd name="connsiteX9" fmla="*/ 3849687 w 6579287"/>
                <a:gd name="connsiteY9" fmla="*/ 90443 h 427193"/>
                <a:gd name="connsiteX10" fmla="*/ 3713678 w 6579287"/>
                <a:gd name="connsiteY10" fmla="*/ 49642 h 427193"/>
                <a:gd name="connsiteX11" fmla="*/ 3582271 w 6579287"/>
                <a:gd name="connsiteY11" fmla="*/ 12754 h 427193"/>
                <a:gd name="connsiteX12" fmla="*/ 3480287 w 6579287"/>
                <a:gd name="connsiteY12" fmla="*/ 4923 h 427193"/>
                <a:gd name="connsiteX13" fmla="*/ 3406031 w 6579287"/>
                <a:gd name="connsiteY13" fmla="*/ 27363 h 427193"/>
                <a:gd name="connsiteX14" fmla="*/ 3348033 w 6579287"/>
                <a:gd name="connsiteY14" fmla="*/ 56098 h 427193"/>
                <a:gd name="connsiteX15" fmla="*/ 3399002 w 6579287"/>
                <a:gd name="connsiteY15" fmla="*/ 107434 h 427193"/>
                <a:gd name="connsiteX16" fmla="*/ 3084371 w 6579287"/>
                <a:gd name="connsiteY16" fmla="*/ 80233 h 427193"/>
                <a:gd name="connsiteX17" fmla="*/ 3105116 w 6579287"/>
                <a:gd name="connsiteY17" fmla="*/ 61708 h 427193"/>
                <a:gd name="connsiteX18" fmla="*/ 3054628 w 6579287"/>
                <a:gd name="connsiteY18" fmla="*/ 39269 h 427193"/>
                <a:gd name="connsiteX19" fmla="*/ 3015359 w 6579287"/>
                <a:gd name="connsiteY19" fmla="*/ 28049 h 427193"/>
                <a:gd name="connsiteX20" fmla="*/ 2952308 w 6579287"/>
                <a:gd name="connsiteY20" fmla="*/ 40584 h 427193"/>
                <a:gd name="connsiteX21" fmla="*/ 2891052 w 6579287"/>
                <a:gd name="connsiteY21" fmla="*/ 58319 h 427193"/>
                <a:gd name="connsiteX22" fmla="*/ 2777322 w 6579287"/>
                <a:gd name="connsiteY22" fmla="*/ 95206 h 427193"/>
                <a:gd name="connsiteX23" fmla="*/ 2695599 w 6579287"/>
                <a:gd name="connsiteY23" fmla="*/ 95367 h 427193"/>
                <a:gd name="connsiteX24" fmla="*/ 2645111 w 6579287"/>
                <a:gd name="connsiteY24" fmla="*/ 89757 h 427193"/>
                <a:gd name="connsiteX25" fmla="*/ 2588853 w 6579287"/>
                <a:gd name="connsiteY25" fmla="*/ 84995 h 427193"/>
                <a:gd name="connsiteX26" fmla="*/ 2540906 w 6579287"/>
                <a:gd name="connsiteY26" fmla="*/ 74622 h 427193"/>
                <a:gd name="connsiteX27" fmla="*/ 2498044 w 6579287"/>
                <a:gd name="connsiteY27" fmla="*/ 57953 h 427193"/>
                <a:gd name="connsiteX28" fmla="*/ 2381450 w 6579287"/>
                <a:gd name="connsiteY28" fmla="*/ 50488 h 427193"/>
                <a:gd name="connsiteX29" fmla="*/ 2308522 w 6579287"/>
                <a:gd name="connsiteY29" fmla="*/ 44879 h 427193"/>
                <a:gd name="connsiteX30" fmla="*/ 2208554 w 6579287"/>
                <a:gd name="connsiteY30" fmla="*/ 66470 h 427193"/>
                <a:gd name="connsiteX31" fmla="*/ 2293023 w 6579287"/>
                <a:gd name="connsiteY31" fmla="*/ 153846 h 427193"/>
                <a:gd name="connsiteX32" fmla="*/ 2015482 w 6579287"/>
                <a:gd name="connsiteY32" fmla="*/ 118653 h 427193"/>
                <a:gd name="connsiteX33" fmla="*/ 1693823 w 6579287"/>
                <a:gd name="connsiteY33" fmla="*/ 80919 h 427193"/>
                <a:gd name="connsiteX34" fmla="*/ 978996 w 6579287"/>
                <a:gd name="connsiteY34" fmla="*/ 89757 h 427193"/>
                <a:gd name="connsiteX35" fmla="*/ 159963 w 6579287"/>
                <a:gd name="connsiteY35" fmla="*/ 95367 h 427193"/>
                <a:gd name="connsiteX36" fmla="*/ 109547 w 6579287"/>
                <a:gd name="connsiteY36" fmla="*/ 119166 h 427193"/>
                <a:gd name="connsiteX37" fmla="*/ 67825 w 6579287"/>
                <a:gd name="connsiteY37" fmla="*/ 145855 h 427193"/>
                <a:gd name="connsiteX38" fmla="*/ 30937 w 6579287"/>
                <a:gd name="connsiteY38" fmla="*/ 190734 h 427193"/>
                <a:gd name="connsiteX39" fmla="*/ 8498 w 6579287"/>
                <a:gd name="connsiteY39" fmla="*/ 258052 h 427193"/>
                <a:gd name="connsiteX40" fmla="*/ 9 w 6579287"/>
                <a:gd name="connsiteY40" fmla="*/ 292997 h 427193"/>
                <a:gd name="connsiteX41" fmla="*/ 7811 w 6579287"/>
                <a:gd name="connsiteY41" fmla="*/ 337437 h 427193"/>
                <a:gd name="connsiteX42" fmla="*/ 58986 w 6579287"/>
                <a:gd name="connsiteY42" fmla="*/ 398297 h 427193"/>
                <a:gd name="connsiteX43" fmla="*/ 126304 w 6579287"/>
                <a:gd name="connsiteY43" fmla="*/ 420736 h 427193"/>
                <a:gd name="connsiteX44" fmla="*/ 2122550 w 6579287"/>
                <a:gd name="connsiteY44" fmla="*/ 427193 h 427193"/>
                <a:gd name="connsiteX45" fmla="*/ 4563668 w 6579287"/>
                <a:gd name="connsiteY45" fmla="*/ 403907 h 427193"/>
                <a:gd name="connsiteX46" fmla="*/ 5472458 w 6579287"/>
                <a:gd name="connsiteY46" fmla="*/ 398297 h 427193"/>
                <a:gd name="connsiteX47" fmla="*/ 6577592 w 6579287"/>
                <a:gd name="connsiteY47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79103 w 6579287"/>
                <a:gd name="connsiteY7" fmla="*/ 31060 h 427193"/>
                <a:gd name="connsiteX8" fmla="*/ 4113509 w 6579287"/>
                <a:gd name="connsiteY8" fmla="*/ 67844 h 427193"/>
                <a:gd name="connsiteX9" fmla="*/ 3980247 w 6579287"/>
                <a:gd name="connsiteY9" fmla="*/ 92825 h 427193"/>
                <a:gd name="connsiteX10" fmla="*/ 3849687 w 6579287"/>
                <a:gd name="connsiteY10" fmla="*/ 90443 h 427193"/>
                <a:gd name="connsiteX11" fmla="*/ 3713678 w 6579287"/>
                <a:gd name="connsiteY11" fmla="*/ 49642 h 427193"/>
                <a:gd name="connsiteX12" fmla="*/ 3582271 w 6579287"/>
                <a:gd name="connsiteY12" fmla="*/ 12754 h 427193"/>
                <a:gd name="connsiteX13" fmla="*/ 3480287 w 6579287"/>
                <a:gd name="connsiteY13" fmla="*/ 4923 h 427193"/>
                <a:gd name="connsiteX14" fmla="*/ 3406031 w 6579287"/>
                <a:gd name="connsiteY14" fmla="*/ 27363 h 427193"/>
                <a:gd name="connsiteX15" fmla="*/ 3348033 w 6579287"/>
                <a:gd name="connsiteY15" fmla="*/ 56098 h 427193"/>
                <a:gd name="connsiteX16" fmla="*/ 3399002 w 6579287"/>
                <a:gd name="connsiteY16" fmla="*/ 107434 h 427193"/>
                <a:gd name="connsiteX17" fmla="*/ 3084371 w 6579287"/>
                <a:gd name="connsiteY17" fmla="*/ 80233 h 427193"/>
                <a:gd name="connsiteX18" fmla="*/ 3105116 w 6579287"/>
                <a:gd name="connsiteY18" fmla="*/ 61708 h 427193"/>
                <a:gd name="connsiteX19" fmla="*/ 3054628 w 6579287"/>
                <a:gd name="connsiteY19" fmla="*/ 39269 h 427193"/>
                <a:gd name="connsiteX20" fmla="*/ 3015359 w 6579287"/>
                <a:gd name="connsiteY20" fmla="*/ 28049 h 427193"/>
                <a:gd name="connsiteX21" fmla="*/ 2952308 w 6579287"/>
                <a:gd name="connsiteY21" fmla="*/ 40584 h 427193"/>
                <a:gd name="connsiteX22" fmla="*/ 2891052 w 6579287"/>
                <a:gd name="connsiteY22" fmla="*/ 58319 h 427193"/>
                <a:gd name="connsiteX23" fmla="*/ 2777322 w 6579287"/>
                <a:gd name="connsiteY23" fmla="*/ 95206 h 427193"/>
                <a:gd name="connsiteX24" fmla="*/ 2695599 w 6579287"/>
                <a:gd name="connsiteY24" fmla="*/ 95367 h 427193"/>
                <a:gd name="connsiteX25" fmla="*/ 2645111 w 6579287"/>
                <a:gd name="connsiteY25" fmla="*/ 89757 h 427193"/>
                <a:gd name="connsiteX26" fmla="*/ 2588853 w 6579287"/>
                <a:gd name="connsiteY26" fmla="*/ 84995 h 427193"/>
                <a:gd name="connsiteX27" fmla="*/ 2540906 w 6579287"/>
                <a:gd name="connsiteY27" fmla="*/ 74622 h 427193"/>
                <a:gd name="connsiteX28" fmla="*/ 2498044 w 6579287"/>
                <a:gd name="connsiteY28" fmla="*/ 57953 h 427193"/>
                <a:gd name="connsiteX29" fmla="*/ 2381450 w 6579287"/>
                <a:gd name="connsiteY29" fmla="*/ 50488 h 427193"/>
                <a:gd name="connsiteX30" fmla="*/ 2308522 w 6579287"/>
                <a:gd name="connsiteY30" fmla="*/ 44879 h 427193"/>
                <a:gd name="connsiteX31" fmla="*/ 2208554 w 6579287"/>
                <a:gd name="connsiteY31" fmla="*/ 66470 h 427193"/>
                <a:gd name="connsiteX32" fmla="*/ 2293023 w 6579287"/>
                <a:gd name="connsiteY32" fmla="*/ 153846 h 427193"/>
                <a:gd name="connsiteX33" fmla="*/ 2015482 w 6579287"/>
                <a:gd name="connsiteY33" fmla="*/ 118653 h 427193"/>
                <a:gd name="connsiteX34" fmla="*/ 1693823 w 6579287"/>
                <a:gd name="connsiteY34" fmla="*/ 80919 h 427193"/>
                <a:gd name="connsiteX35" fmla="*/ 978996 w 6579287"/>
                <a:gd name="connsiteY35" fmla="*/ 89757 h 427193"/>
                <a:gd name="connsiteX36" fmla="*/ 159963 w 6579287"/>
                <a:gd name="connsiteY36" fmla="*/ 95367 h 427193"/>
                <a:gd name="connsiteX37" fmla="*/ 109547 w 6579287"/>
                <a:gd name="connsiteY37" fmla="*/ 119166 h 427193"/>
                <a:gd name="connsiteX38" fmla="*/ 67825 w 6579287"/>
                <a:gd name="connsiteY38" fmla="*/ 145855 h 427193"/>
                <a:gd name="connsiteX39" fmla="*/ 30937 w 6579287"/>
                <a:gd name="connsiteY39" fmla="*/ 190734 h 427193"/>
                <a:gd name="connsiteX40" fmla="*/ 8498 w 6579287"/>
                <a:gd name="connsiteY40" fmla="*/ 258052 h 427193"/>
                <a:gd name="connsiteX41" fmla="*/ 9 w 6579287"/>
                <a:gd name="connsiteY41" fmla="*/ 292997 h 427193"/>
                <a:gd name="connsiteX42" fmla="*/ 7811 w 6579287"/>
                <a:gd name="connsiteY42" fmla="*/ 337437 h 427193"/>
                <a:gd name="connsiteX43" fmla="*/ 58986 w 6579287"/>
                <a:gd name="connsiteY43" fmla="*/ 398297 h 427193"/>
                <a:gd name="connsiteX44" fmla="*/ 126304 w 6579287"/>
                <a:gd name="connsiteY44" fmla="*/ 420736 h 427193"/>
                <a:gd name="connsiteX45" fmla="*/ 2122550 w 6579287"/>
                <a:gd name="connsiteY45" fmla="*/ 427193 h 427193"/>
                <a:gd name="connsiteX46" fmla="*/ 4563668 w 6579287"/>
                <a:gd name="connsiteY46" fmla="*/ 403907 h 427193"/>
                <a:gd name="connsiteX47" fmla="*/ 5472458 w 6579287"/>
                <a:gd name="connsiteY47" fmla="*/ 398297 h 427193"/>
                <a:gd name="connsiteX48" fmla="*/ 6577592 w 6579287"/>
                <a:gd name="connsiteY48" fmla="*/ 387077 h 427193"/>
                <a:gd name="connsiteX0" fmla="*/ 6577592 w 6579287"/>
                <a:gd name="connsiteY0" fmla="*/ 394221 h 434337"/>
                <a:gd name="connsiteX1" fmla="*/ 6579287 w 6579287"/>
                <a:gd name="connsiteY1" fmla="*/ 52023 h 434337"/>
                <a:gd name="connsiteX2" fmla="*/ 5197577 w 6579287"/>
                <a:gd name="connsiteY2" fmla="*/ 63242 h 434337"/>
                <a:gd name="connsiteX3" fmla="*/ 4945136 w 6579287"/>
                <a:gd name="connsiteY3" fmla="*/ 63242 h 434337"/>
                <a:gd name="connsiteX4" fmla="*/ 4664645 w 6579287"/>
                <a:gd name="connsiteY4" fmla="*/ 35193 h 434337"/>
                <a:gd name="connsiteX5" fmla="*/ 4354731 w 6579287"/>
                <a:gd name="connsiteY5" fmla="*/ 0 h 434337"/>
                <a:gd name="connsiteX6" fmla="*/ 4266348 w 6579287"/>
                <a:gd name="connsiteY6" fmla="*/ 7144 h 434337"/>
                <a:gd name="connsiteX7" fmla="*/ 4179103 w 6579287"/>
                <a:gd name="connsiteY7" fmla="*/ 38204 h 434337"/>
                <a:gd name="connsiteX8" fmla="*/ 4113509 w 6579287"/>
                <a:gd name="connsiteY8" fmla="*/ 74988 h 434337"/>
                <a:gd name="connsiteX9" fmla="*/ 3980247 w 6579287"/>
                <a:gd name="connsiteY9" fmla="*/ 99969 h 434337"/>
                <a:gd name="connsiteX10" fmla="*/ 3849687 w 6579287"/>
                <a:gd name="connsiteY10" fmla="*/ 97587 h 434337"/>
                <a:gd name="connsiteX11" fmla="*/ 3713678 w 6579287"/>
                <a:gd name="connsiteY11" fmla="*/ 56786 h 434337"/>
                <a:gd name="connsiteX12" fmla="*/ 3582271 w 6579287"/>
                <a:gd name="connsiteY12" fmla="*/ 19898 h 434337"/>
                <a:gd name="connsiteX13" fmla="*/ 3480287 w 6579287"/>
                <a:gd name="connsiteY13" fmla="*/ 12067 h 434337"/>
                <a:gd name="connsiteX14" fmla="*/ 3406031 w 6579287"/>
                <a:gd name="connsiteY14" fmla="*/ 34507 h 434337"/>
                <a:gd name="connsiteX15" fmla="*/ 3348033 w 6579287"/>
                <a:gd name="connsiteY15" fmla="*/ 63242 h 434337"/>
                <a:gd name="connsiteX16" fmla="*/ 3399002 w 6579287"/>
                <a:gd name="connsiteY16" fmla="*/ 114578 h 434337"/>
                <a:gd name="connsiteX17" fmla="*/ 3084371 w 6579287"/>
                <a:gd name="connsiteY17" fmla="*/ 87377 h 434337"/>
                <a:gd name="connsiteX18" fmla="*/ 3105116 w 6579287"/>
                <a:gd name="connsiteY18" fmla="*/ 68852 h 434337"/>
                <a:gd name="connsiteX19" fmla="*/ 3054628 w 6579287"/>
                <a:gd name="connsiteY19" fmla="*/ 46413 h 434337"/>
                <a:gd name="connsiteX20" fmla="*/ 3015359 w 6579287"/>
                <a:gd name="connsiteY20" fmla="*/ 35193 h 434337"/>
                <a:gd name="connsiteX21" fmla="*/ 2952308 w 6579287"/>
                <a:gd name="connsiteY21" fmla="*/ 47728 h 434337"/>
                <a:gd name="connsiteX22" fmla="*/ 2891052 w 6579287"/>
                <a:gd name="connsiteY22" fmla="*/ 65463 h 434337"/>
                <a:gd name="connsiteX23" fmla="*/ 2777322 w 6579287"/>
                <a:gd name="connsiteY23" fmla="*/ 102350 h 434337"/>
                <a:gd name="connsiteX24" fmla="*/ 2695599 w 6579287"/>
                <a:gd name="connsiteY24" fmla="*/ 102511 h 434337"/>
                <a:gd name="connsiteX25" fmla="*/ 2645111 w 6579287"/>
                <a:gd name="connsiteY25" fmla="*/ 96901 h 434337"/>
                <a:gd name="connsiteX26" fmla="*/ 2588853 w 6579287"/>
                <a:gd name="connsiteY26" fmla="*/ 92139 h 434337"/>
                <a:gd name="connsiteX27" fmla="*/ 2540906 w 6579287"/>
                <a:gd name="connsiteY27" fmla="*/ 81766 h 434337"/>
                <a:gd name="connsiteX28" fmla="*/ 2498044 w 6579287"/>
                <a:gd name="connsiteY28" fmla="*/ 65097 h 434337"/>
                <a:gd name="connsiteX29" fmla="*/ 2381450 w 6579287"/>
                <a:gd name="connsiteY29" fmla="*/ 57632 h 434337"/>
                <a:gd name="connsiteX30" fmla="*/ 2308522 w 6579287"/>
                <a:gd name="connsiteY30" fmla="*/ 52023 h 434337"/>
                <a:gd name="connsiteX31" fmla="*/ 2208554 w 6579287"/>
                <a:gd name="connsiteY31" fmla="*/ 73614 h 434337"/>
                <a:gd name="connsiteX32" fmla="*/ 2293023 w 6579287"/>
                <a:gd name="connsiteY32" fmla="*/ 160990 h 434337"/>
                <a:gd name="connsiteX33" fmla="*/ 2015482 w 6579287"/>
                <a:gd name="connsiteY33" fmla="*/ 125797 h 434337"/>
                <a:gd name="connsiteX34" fmla="*/ 1693823 w 6579287"/>
                <a:gd name="connsiteY34" fmla="*/ 88063 h 434337"/>
                <a:gd name="connsiteX35" fmla="*/ 978996 w 6579287"/>
                <a:gd name="connsiteY35" fmla="*/ 96901 h 434337"/>
                <a:gd name="connsiteX36" fmla="*/ 159963 w 6579287"/>
                <a:gd name="connsiteY36" fmla="*/ 102511 h 434337"/>
                <a:gd name="connsiteX37" fmla="*/ 109547 w 6579287"/>
                <a:gd name="connsiteY37" fmla="*/ 126310 h 434337"/>
                <a:gd name="connsiteX38" fmla="*/ 67825 w 6579287"/>
                <a:gd name="connsiteY38" fmla="*/ 152999 h 434337"/>
                <a:gd name="connsiteX39" fmla="*/ 30937 w 6579287"/>
                <a:gd name="connsiteY39" fmla="*/ 197878 h 434337"/>
                <a:gd name="connsiteX40" fmla="*/ 8498 w 6579287"/>
                <a:gd name="connsiteY40" fmla="*/ 265196 h 434337"/>
                <a:gd name="connsiteX41" fmla="*/ 9 w 6579287"/>
                <a:gd name="connsiteY41" fmla="*/ 300141 h 434337"/>
                <a:gd name="connsiteX42" fmla="*/ 7811 w 6579287"/>
                <a:gd name="connsiteY42" fmla="*/ 344581 h 434337"/>
                <a:gd name="connsiteX43" fmla="*/ 58986 w 6579287"/>
                <a:gd name="connsiteY43" fmla="*/ 405441 h 434337"/>
                <a:gd name="connsiteX44" fmla="*/ 126304 w 6579287"/>
                <a:gd name="connsiteY44" fmla="*/ 427880 h 434337"/>
                <a:gd name="connsiteX45" fmla="*/ 2122550 w 6579287"/>
                <a:gd name="connsiteY45" fmla="*/ 434337 h 434337"/>
                <a:gd name="connsiteX46" fmla="*/ 4563668 w 6579287"/>
                <a:gd name="connsiteY46" fmla="*/ 411051 h 434337"/>
                <a:gd name="connsiteX47" fmla="*/ 5472458 w 6579287"/>
                <a:gd name="connsiteY47" fmla="*/ 405441 h 434337"/>
                <a:gd name="connsiteX48" fmla="*/ 6577592 w 6579287"/>
                <a:gd name="connsiteY48" fmla="*/ 394221 h 434337"/>
                <a:gd name="connsiteX0" fmla="*/ 6577592 w 6579287"/>
                <a:gd name="connsiteY0" fmla="*/ 394221 h 434337"/>
                <a:gd name="connsiteX1" fmla="*/ 6579287 w 6579287"/>
                <a:gd name="connsiteY1" fmla="*/ 52023 h 434337"/>
                <a:gd name="connsiteX2" fmla="*/ 5197577 w 6579287"/>
                <a:gd name="connsiteY2" fmla="*/ 63242 h 434337"/>
                <a:gd name="connsiteX3" fmla="*/ 4945136 w 6579287"/>
                <a:gd name="connsiteY3" fmla="*/ 63242 h 434337"/>
                <a:gd name="connsiteX4" fmla="*/ 4664645 w 6579287"/>
                <a:gd name="connsiteY4" fmla="*/ 35193 h 434337"/>
                <a:gd name="connsiteX5" fmla="*/ 4354731 w 6579287"/>
                <a:gd name="connsiteY5" fmla="*/ 0 h 434337"/>
                <a:gd name="connsiteX6" fmla="*/ 4242535 w 6579287"/>
                <a:gd name="connsiteY6" fmla="*/ 19050 h 434337"/>
                <a:gd name="connsiteX7" fmla="*/ 4179103 w 6579287"/>
                <a:gd name="connsiteY7" fmla="*/ 38204 h 434337"/>
                <a:gd name="connsiteX8" fmla="*/ 4113509 w 6579287"/>
                <a:gd name="connsiteY8" fmla="*/ 74988 h 434337"/>
                <a:gd name="connsiteX9" fmla="*/ 3980247 w 6579287"/>
                <a:gd name="connsiteY9" fmla="*/ 99969 h 434337"/>
                <a:gd name="connsiteX10" fmla="*/ 3849687 w 6579287"/>
                <a:gd name="connsiteY10" fmla="*/ 97587 h 434337"/>
                <a:gd name="connsiteX11" fmla="*/ 3713678 w 6579287"/>
                <a:gd name="connsiteY11" fmla="*/ 56786 h 434337"/>
                <a:gd name="connsiteX12" fmla="*/ 3582271 w 6579287"/>
                <a:gd name="connsiteY12" fmla="*/ 19898 h 434337"/>
                <a:gd name="connsiteX13" fmla="*/ 3480287 w 6579287"/>
                <a:gd name="connsiteY13" fmla="*/ 12067 h 434337"/>
                <a:gd name="connsiteX14" fmla="*/ 3406031 w 6579287"/>
                <a:gd name="connsiteY14" fmla="*/ 34507 h 434337"/>
                <a:gd name="connsiteX15" fmla="*/ 3348033 w 6579287"/>
                <a:gd name="connsiteY15" fmla="*/ 63242 h 434337"/>
                <a:gd name="connsiteX16" fmla="*/ 3399002 w 6579287"/>
                <a:gd name="connsiteY16" fmla="*/ 114578 h 434337"/>
                <a:gd name="connsiteX17" fmla="*/ 3084371 w 6579287"/>
                <a:gd name="connsiteY17" fmla="*/ 87377 h 434337"/>
                <a:gd name="connsiteX18" fmla="*/ 3105116 w 6579287"/>
                <a:gd name="connsiteY18" fmla="*/ 68852 h 434337"/>
                <a:gd name="connsiteX19" fmla="*/ 3054628 w 6579287"/>
                <a:gd name="connsiteY19" fmla="*/ 46413 h 434337"/>
                <a:gd name="connsiteX20" fmla="*/ 3015359 w 6579287"/>
                <a:gd name="connsiteY20" fmla="*/ 35193 h 434337"/>
                <a:gd name="connsiteX21" fmla="*/ 2952308 w 6579287"/>
                <a:gd name="connsiteY21" fmla="*/ 47728 h 434337"/>
                <a:gd name="connsiteX22" fmla="*/ 2891052 w 6579287"/>
                <a:gd name="connsiteY22" fmla="*/ 65463 h 434337"/>
                <a:gd name="connsiteX23" fmla="*/ 2777322 w 6579287"/>
                <a:gd name="connsiteY23" fmla="*/ 102350 h 434337"/>
                <a:gd name="connsiteX24" fmla="*/ 2695599 w 6579287"/>
                <a:gd name="connsiteY24" fmla="*/ 102511 h 434337"/>
                <a:gd name="connsiteX25" fmla="*/ 2645111 w 6579287"/>
                <a:gd name="connsiteY25" fmla="*/ 96901 h 434337"/>
                <a:gd name="connsiteX26" fmla="*/ 2588853 w 6579287"/>
                <a:gd name="connsiteY26" fmla="*/ 92139 h 434337"/>
                <a:gd name="connsiteX27" fmla="*/ 2540906 w 6579287"/>
                <a:gd name="connsiteY27" fmla="*/ 81766 h 434337"/>
                <a:gd name="connsiteX28" fmla="*/ 2498044 w 6579287"/>
                <a:gd name="connsiteY28" fmla="*/ 65097 h 434337"/>
                <a:gd name="connsiteX29" fmla="*/ 2381450 w 6579287"/>
                <a:gd name="connsiteY29" fmla="*/ 57632 h 434337"/>
                <a:gd name="connsiteX30" fmla="*/ 2308522 w 6579287"/>
                <a:gd name="connsiteY30" fmla="*/ 52023 h 434337"/>
                <a:gd name="connsiteX31" fmla="*/ 2208554 w 6579287"/>
                <a:gd name="connsiteY31" fmla="*/ 73614 h 434337"/>
                <a:gd name="connsiteX32" fmla="*/ 2293023 w 6579287"/>
                <a:gd name="connsiteY32" fmla="*/ 160990 h 434337"/>
                <a:gd name="connsiteX33" fmla="*/ 2015482 w 6579287"/>
                <a:gd name="connsiteY33" fmla="*/ 125797 h 434337"/>
                <a:gd name="connsiteX34" fmla="*/ 1693823 w 6579287"/>
                <a:gd name="connsiteY34" fmla="*/ 88063 h 434337"/>
                <a:gd name="connsiteX35" fmla="*/ 978996 w 6579287"/>
                <a:gd name="connsiteY35" fmla="*/ 96901 h 434337"/>
                <a:gd name="connsiteX36" fmla="*/ 159963 w 6579287"/>
                <a:gd name="connsiteY36" fmla="*/ 102511 h 434337"/>
                <a:gd name="connsiteX37" fmla="*/ 109547 w 6579287"/>
                <a:gd name="connsiteY37" fmla="*/ 126310 h 434337"/>
                <a:gd name="connsiteX38" fmla="*/ 67825 w 6579287"/>
                <a:gd name="connsiteY38" fmla="*/ 152999 h 434337"/>
                <a:gd name="connsiteX39" fmla="*/ 30937 w 6579287"/>
                <a:gd name="connsiteY39" fmla="*/ 197878 h 434337"/>
                <a:gd name="connsiteX40" fmla="*/ 8498 w 6579287"/>
                <a:gd name="connsiteY40" fmla="*/ 265196 h 434337"/>
                <a:gd name="connsiteX41" fmla="*/ 9 w 6579287"/>
                <a:gd name="connsiteY41" fmla="*/ 300141 h 434337"/>
                <a:gd name="connsiteX42" fmla="*/ 7811 w 6579287"/>
                <a:gd name="connsiteY42" fmla="*/ 344581 h 434337"/>
                <a:gd name="connsiteX43" fmla="*/ 58986 w 6579287"/>
                <a:gd name="connsiteY43" fmla="*/ 405441 h 434337"/>
                <a:gd name="connsiteX44" fmla="*/ 126304 w 6579287"/>
                <a:gd name="connsiteY44" fmla="*/ 427880 h 434337"/>
                <a:gd name="connsiteX45" fmla="*/ 2122550 w 6579287"/>
                <a:gd name="connsiteY45" fmla="*/ 434337 h 434337"/>
                <a:gd name="connsiteX46" fmla="*/ 4563668 w 6579287"/>
                <a:gd name="connsiteY46" fmla="*/ 411051 h 434337"/>
                <a:gd name="connsiteX47" fmla="*/ 5472458 w 6579287"/>
                <a:gd name="connsiteY47" fmla="*/ 405441 h 434337"/>
                <a:gd name="connsiteX48" fmla="*/ 6577592 w 6579287"/>
                <a:gd name="connsiteY48" fmla="*/ 394221 h 434337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333299 w 6579287"/>
                <a:gd name="connsiteY5" fmla="*/ 0 h 429575"/>
                <a:gd name="connsiteX6" fmla="*/ 4242535 w 6579287"/>
                <a:gd name="connsiteY6" fmla="*/ 14288 h 429575"/>
                <a:gd name="connsiteX7" fmla="*/ 4179103 w 6579287"/>
                <a:gd name="connsiteY7" fmla="*/ 33442 h 429575"/>
                <a:gd name="connsiteX8" fmla="*/ 4113509 w 6579287"/>
                <a:gd name="connsiteY8" fmla="*/ 70226 h 429575"/>
                <a:gd name="connsiteX9" fmla="*/ 3980247 w 6579287"/>
                <a:gd name="connsiteY9" fmla="*/ 95207 h 429575"/>
                <a:gd name="connsiteX10" fmla="*/ 3849687 w 6579287"/>
                <a:gd name="connsiteY10" fmla="*/ 92825 h 429575"/>
                <a:gd name="connsiteX11" fmla="*/ 3713678 w 6579287"/>
                <a:gd name="connsiteY11" fmla="*/ 52024 h 429575"/>
                <a:gd name="connsiteX12" fmla="*/ 3582271 w 6579287"/>
                <a:gd name="connsiteY12" fmla="*/ 15136 h 429575"/>
                <a:gd name="connsiteX13" fmla="*/ 3480287 w 6579287"/>
                <a:gd name="connsiteY13" fmla="*/ 7305 h 429575"/>
                <a:gd name="connsiteX14" fmla="*/ 3406031 w 6579287"/>
                <a:gd name="connsiteY14" fmla="*/ 29745 h 429575"/>
                <a:gd name="connsiteX15" fmla="*/ 3348033 w 6579287"/>
                <a:gd name="connsiteY15" fmla="*/ 58480 h 429575"/>
                <a:gd name="connsiteX16" fmla="*/ 3399002 w 6579287"/>
                <a:gd name="connsiteY16" fmla="*/ 109816 h 429575"/>
                <a:gd name="connsiteX17" fmla="*/ 3084371 w 6579287"/>
                <a:gd name="connsiteY17" fmla="*/ 82615 h 429575"/>
                <a:gd name="connsiteX18" fmla="*/ 3105116 w 6579287"/>
                <a:gd name="connsiteY18" fmla="*/ 64090 h 429575"/>
                <a:gd name="connsiteX19" fmla="*/ 3054628 w 6579287"/>
                <a:gd name="connsiteY19" fmla="*/ 41651 h 429575"/>
                <a:gd name="connsiteX20" fmla="*/ 3015359 w 6579287"/>
                <a:gd name="connsiteY20" fmla="*/ 30431 h 429575"/>
                <a:gd name="connsiteX21" fmla="*/ 2952308 w 6579287"/>
                <a:gd name="connsiteY21" fmla="*/ 42966 h 429575"/>
                <a:gd name="connsiteX22" fmla="*/ 2891052 w 6579287"/>
                <a:gd name="connsiteY22" fmla="*/ 60701 h 429575"/>
                <a:gd name="connsiteX23" fmla="*/ 2777322 w 6579287"/>
                <a:gd name="connsiteY23" fmla="*/ 97588 h 429575"/>
                <a:gd name="connsiteX24" fmla="*/ 2695599 w 6579287"/>
                <a:gd name="connsiteY24" fmla="*/ 97749 h 429575"/>
                <a:gd name="connsiteX25" fmla="*/ 2645111 w 6579287"/>
                <a:gd name="connsiteY25" fmla="*/ 92139 h 429575"/>
                <a:gd name="connsiteX26" fmla="*/ 2588853 w 6579287"/>
                <a:gd name="connsiteY26" fmla="*/ 87377 h 429575"/>
                <a:gd name="connsiteX27" fmla="*/ 2540906 w 6579287"/>
                <a:gd name="connsiteY27" fmla="*/ 77004 h 429575"/>
                <a:gd name="connsiteX28" fmla="*/ 2498044 w 6579287"/>
                <a:gd name="connsiteY28" fmla="*/ 60335 h 429575"/>
                <a:gd name="connsiteX29" fmla="*/ 2381450 w 6579287"/>
                <a:gd name="connsiteY29" fmla="*/ 52870 h 429575"/>
                <a:gd name="connsiteX30" fmla="*/ 2308522 w 6579287"/>
                <a:gd name="connsiteY30" fmla="*/ 47261 h 429575"/>
                <a:gd name="connsiteX31" fmla="*/ 2208554 w 6579287"/>
                <a:gd name="connsiteY31" fmla="*/ 68852 h 429575"/>
                <a:gd name="connsiteX32" fmla="*/ 2293023 w 6579287"/>
                <a:gd name="connsiteY32" fmla="*/ 156228 h 429575"/>
                <a:gd name="connsiteX33" fmla="*/ 2015482 w 6579287"/>
                <a:gd name="connsiteY33" fmla="*/ 121035 h 429575"/>
                <a:gd name="connsiteX34" fmla="*/ 1693823 w 6579287"/>
                <a:gd name="connsiteY34" fmla="*/ 83301 h 429575"/>
                <a:gd name="connsiteX35" fmla="*/ 978996 w 6579287"/>
                <a:gd name="connsiteY35" fmla="*/ 92139 h 429575"/>
                <a:gd name="connsiteX36" fmla="*/ 159963 w 6579287"/>
                <a:gd name="connsiteY36" fmla="*/ 97749 h 429575"/>
                <a:gd name="connsiteX37" fmla="*/ 109547 w 6579287"/>
                <a:gd name="connsiteY37" fmla="*/ 121548 h 429575"/>
                <a:gd name="connsiteX38" fmla="*/ 67825 w 6579287"/>
                <a:gd name="connsiteY38" fmla="*/ 148237 h 429575"/>
                <a:gd name="connsiteX39" fmla="*/ 30937 w 6579287"/>
                <a:gd name="connsiteY39" fmla="*/ 193116 h 429575"/>
                <a:gd name="connsiteX40" fmla="*/ 8498 w 6579287"/>
                <a:gd name="connsiteY40" fmla="*/ 260434 h 429575"/>
                <a:gd name="connsiteX41" fmla="*/ 9 w 6579287"/>
                <a:gd name="connsiteY41" fmla="*/ 295379 h 429575"/>
                <a:gd name="connsiteX42" fmla="*/ 7811 w 6579287"/>
                <a:gd name="connsiteY42" fmla="*/ 339819 h 429575"/>
                <a:gd name="connsiteX43" fmla="*/ 58986 w 6579287"/>
                <a:gd name="connsiteY43" fmla="*/ 400679 h 429575"/>
                <a:gd name="connsiteX44" fmla="*/ 126304 w 6579287"/>
                <a:gd name="connsiteY44" fmla="*/ 423118 h 429575"/>
                <a:gd name="connsiteX45" fmla="*/ 2122550 w 6579287"/>
                <a:gd name="connsiteY45" fmla="*/ 429575 h 429575"/>
                <a:gd name="connsiteX46" fmla="*/ 4563668 w 6579287"/>
                <a:gd name="connsiteY46" fmla="*/ 406289 h 429575"/>
                <a:gd name="connsiteX47" fmla="*/ 5472458 w 6579287"/>
                <a:gd name="connsiteY47" fmla="*/ 400679 h 429575"/>
                <a:gd name="connsiteX48" fmla="*/ 6577592 w 6579287"/>
                <a:gd name="connsiteY48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33299 w 6579287"/>
                <a:gd name="connsiteY6" fmla="*/ 0 h 429575"/>
                <a:gd name="connsiteX7" fmla="*/ 4242535 w 6579287"/>
                <a:gd name="connsiteY7" fmla="*/ 14288 h 429575"/>
                <a:gd name="connsiteX8" fmla="*/ 4179103 w 6579287"/>
                <a:gd name="connsiteY8" fmla="*/ 33442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42535 w 6579287"/>
                <a:gd name="connsiteY7" fmla="*/ 14288 h 429575"/>
                <a:gd name="connsiteX8" fmla="*/ 4179103 w 6579287"/>
                <a:gd name="connsiteY8" fmla="*/ 33442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42535 w 6579287"/>
                <a:gd name="connsiteY7" fmla="*/ 14288 h 429575"/>
                <a:gd name="connsiteX8" fmla="*/ 4191009 w 6579287"/>
                <a:gd name="connsiteY8" fmla="*/ 35823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49679 w 6579287"/>
                <a:gd name="connsiteY7" fmla="*/ 26195 h 429575"/>
                <a:gd name="connsiteX8" fmla="*/ 4191009 w 6579287"/>
                <a:gd name="connsiteY8" fmla="*/ 35823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63966 w 6579287"/>
                <a:gd name="connsiteY7" fmla="*/ 7145 h 429575"/>
                <a:gd name="connsiteX8" fmla="*/ 4191009 w 6579287"/>
                <a:gd name="connsiteY8" fmla="*/ 35823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91840 h 431956"/>
                <a:gd name="connsiteX1" fmla="*/ 6579287 w 6579287"/>
                <a:gd name="connsiteY1" fmla="*/ 49642 h 431956"/>
                <a:gd name="connsiteX2" fmla="*/ 5197577 w 6579287"/>
                <a:gd name="connsiteY2" fmla="*/ 60861 h 431956"/>
                <a:gd name="connsiteX3" fmla="*/ 4945136 w 6579287"/>
                <a:gd name="connsiteY3" fmla="*/ 60861 h 431956"/>
                <a:gd name="connsiteX4" fmla="*/ 4664645 w 6579287"/>
                <a:gd name="connsiteY4" fmla="*/ 32812 h 431956"/>
                <a:gd name="connsiteX5" fmla="*/ 4464853 w 6579287"/>
                <a:gd name="connsiteY5" fmla="*/ 7248 h 431956"/>
                <a:gd name="connsiteX6" fmla="*/ 4380924 w 6579287"/>
                <a:gd name="connsiteY6" fmla="*/ 0 h 431956"/>
                <a:gd name="connsiteX7" fmla="*/ 4263966 w 6579287"/>
                <a:gd name="connsiteY7" fmla="*/ 9526 h 431956"/>
                <a:gd name="connsiteX8" fmla="*/ 4191009 w 6579287"/>
                <a:gd name="connsiteY8" fmla="*/ 38204 h 431956"/>
                <a:gd name="connsiteX9" fmla="*/ 4113509 w 6579287"/>
                <a:gd name="connsiteY9" fmla="*/ 72607 h 431956"/>
                <a:gd name="connsiteX10" fmla="*/ 3980247 w 6579287"/>
                <a:gd name="connsiteY10" fmla="*/ 97588 h 431956"/>
                <a:gd name="connsiteX11" fmla="*/ 3849687 w 6579287"/>
                <a:gd name="connsiteY11" fmla="*/ 95206 h 431956"/>
                <a:gd name="connsiteX12" fmla="*/ 3713678 w 6579287"/>
                <a:gd name="connsiteY12" fmla="*/ 54405 h 431956"/>
                <a:gd name="connsiteX13" fmla="*/ 3582271 w 6579287"/>
                <a:gd name="connsiteY13" fmla="*/ 17517 h 431956"/>
                <a:gd name="connsiteX14" fmla="*/ 3480287 w 6579287"/>
                <a:gd name="connsiteY14" fmla="*/ 9686 h 431956"/>
                <a:gd name="connsiteX15" fmla="*/ 3406031 w 6579287"/>
                <a:gd name="connsiteY15" fmla="*/ 32126 h 431956"/>
                <a:gd name="connsiteX16" fmla="*/ 3348033 w 6579287"/>
                <a:gd name="connsiteY16" fmla="*/ 60861 h 431956"/>
                <a:gd name="connsiteX17" fmla="*/ 3399002 w 6579287"/>
                <a:gd name="connsiteY17" fmla="*/ 112197 h 431956"/>
                <a:gd name="connsiteX18" fmla="*/ 3084371 w 6579287"/>
                <a:gd name="connsiteY18" fmla="*/ 84996 h 431956"/>
                <a:gd name="connsiteX19" fmla="*/ 3105116 w 6579287"/>
                <a:gd name="connsiteY19" fmla="*/ 66471 h 431956"/>
                <a:gd name="connsiteX20" fmla="*/ 3054628 w 6579287"/>
                <a:gd name="connsiteY20" fmla="*/ 44032 h 431956"/>
                <a:gd name="connsiteX21" fmla="*/ 3015359 w 6579287"/>
                <a:gd name="connsiteY21" fmla="*/ 32812 h 431956"/>
                <a:gd name="connsiteX22" fmla="*/ 2952308 w 6579287"/>
                <a:gd name="connsiteY22" fmla="*/ 45347 h 431956"/>
                <a:gd name="connsiteX23" fmla="*/ 2891052 w 6579287"/>
                <a:gd name="connsiteY23" fmla="*/ 63082 h 431956"/>
                <a:gd name="connsiteX24" fmla="*/ 2777322 w 6579287"/>
                <a:gd name="connsiteY24" fmla="*/ 99969 h 431956"/>
                <a:gd name="connsiteX25" fmla="*/ 2695599 w 6579287"/>
                <a:gd name="connsiteY25" fmla="*/ 100130 h 431956"/>
                <a:gd name="connsiteX26" fmla="*/ 2645111 w 6579287"/>
                <a:gd name="connsiteY26" fmla="*/ 94520 h 431956"/>
                <a:gd name="connsiteX27" fmla="*/ 2588853 w 6579287"/>
                <a:gd name="connsiteY27" fmla="*/ 89758 h 431956"/>
                <a:gd name="connsiteX28" fmla="*/ 2540906 w 6579287"/>
                <a:gd name="connsiteY28" fmla="*/ 79385 h 431956"/>
                <a:gd name="connsiteX29" fmla="*/ 2498044 w 6579287"/>
                <a:gd name="connsiteY29" fmla="*/ 62716 h 431956"/>
                <a:gd name="connsiteX30" fmla="*/ 2381450 w 6579287"/>
                <a:gd name="connsiteY30" fmla="*/ 55251 h 431956"/>
                <a:gd name="connsiteX31" fmla="*/ 2308522 w 6579287"/>
                <a:gd name="connsiteY31" fmla="*/ 49642 h 431956"/>
                <a:gd name="connsiteX32" fmla="*/ 2208554 w 6579287"/>
                <a:gd name="connsiteY32" fmla="*/ 71233 h 431956"/>
                <a:gd name="connsiteX33" fmla="*/ 2293023 w 6579287"/>
                <a:gd name="connsiteY33" fmla="*/ 158609 h 431956"/>
                <a:gd name="connsiteX34" fmla="*/ 2015482 w 6579287"/>
                <a:gd name="connsiteY34" fmla="*/ 123416 h 431956"/>
                <a:gd name="connsiteX35" fmla="*/ 1693823 w 6579287"/>
                <a:gd name="connsiteY35" fmla="*/ 85682 h 431956"/>
                <a:gd name="connsiteX36" fmla="*/ 978996 w 6579287"/>
                <a:gd name="connsiteY36" fmla="*/ 94520 h 431956"/>
                <a:gd name="connsiteX37" fmla="*/ 159963 w 6579287"/>
                <a:gd name="connsiteY37" fmla="*/ 100130 h 431956"/>
                <a:gd name="connsiteX38" fmla="*/ 109547 w 6579287"/>
                <a:gd name="connsiteY38" fmla="*/ 123929 h 431956"/>
                <a:gd name="connsiteX39" fmla="*/ 67825 w 6579287"/>
                <a:gd name="connsiteY39" fmla="*/ 150618 h 431956"/>
                <a:gd name="connsiteX40" fmla="*/ 30937 w 6579287"/>
                <a:gd name="connsiteY40" fmla="*/ 195497 h 431956"/>
                <a:gd name="connsiteX41" fmla="*/ 8498 w 6579287"/>
                <a:gd name="connsiteY41" fmla="*/ 262815 h 431956"/>
                <a:gd name="connsiteX42" fmla="*/ 9 w 6579287"/>
                <a:gd name="connsiteY42" fmla="*/ 297760 h 431956"/>
                <a:gd name="connsiteX43" fmla="*/ 7811 w 6579287"/>
                <a:gd name="connsiteY43" fmla="*/ 342200 h 431956"/>
                <a:gd name="connsiteX44" fmla="*/ 58986 w 6579287"/>
                <a:gd name="connsiteY44" fmla="*/ 403060 h 431956"/>
                <a:gd name="connsiteX45" fmla="*/ 126304 w 6579287"/>
                <a:gd name="connsiteY45" fmla="*/ 425499 h 431956"/>
                <a:gd name="connsiteX46" fmla="*/ 2122550 w 6579287"/>
                <a:gd name="connsiteY46" fmla="*/ 431956 h 431956"/>
                <a:gd name="connsiteX47" fmla="*/ 4563668 w 6579287"/>
                <a:gd name="connsiteY47" fmla="*/ 408670 h 431956"/>
                <a:gd name="connsiteX48" fmla="*/ 5472458 w 6579287"/>
                <a:gd name="connsiteY48" fmla="*/ 403060 h 431956"/>
                <a:gd name="connsiteX49" fmla="*/ 6577592 w 6579287"/>
                <a:gd name="connsiteY49" fmla="*/ 391840 h 431956"/>
                <a:gd name="connsiteX0" fmla="*/ 6577592 w 6579287"/>
                <a:gd name="connsiteY0" fmla="*/ 391840 h 431956"/>
                <a:gd name="connsiteX1" fmla="*/ 6579287 w 6579287"/>
                <a:gd name="connsiteY1" fmla="*/ 49642 h 431956"/>
                <a:gd name="connsiteX2" fmla="*/ 5197577 w 6579287"/>
                <a:gd name="connsiteY2" fmla="*/ 60861 h 431956"/>
                <a:gd name="connsiteX3" fmla="*/ 4945136 w 6579287"/>
                <a:gd name="connsiteY3" fmla="*/ 60861 h 431956"/>
                <a:gd name="connsiteX4" fmla="*/ 4664645 w 6579287"/>
                <a:gd name="connsiteY4" fmla="*/ 32812 h 431956"/>
                <a:gd name="connsiteX5" fmla="*/ 4512478 w 6579287"/>
                <a:gd name="connsiteY5" fmla="*/ 12011 h 431956"/>
                <a:gd name="connsiteX6" fmla="*/ 4380924 w 6579287"/>
                <a:gd name="connsiteY6" fmla="*/ 0 h 431956"/>
                <a:gd name="connsiteX7" fmla="*/ 4263966 w 6579287"/>
                <a:gd name="connsiteY7" fmla="*/ 9526 h 431956"/>
                <a:gd name="connsiteX8" fmla="*/ 4191009 w 6579287"/>
                <a:gd name="connsiteY8" fmla="*/ 38204 h 431956"/>
                <a:gd name="connsiteX9" fmla="*/ 4113509 w 6579287"/>
                <a:gd name="connsiteY9" fmla="*/ 72607 h 431956"/>
                <a:gd name="connsiteX10" fmla="*/ 3980247 w 6579287"/>
                <a:gd name="connsiteY10" fmla="*/ 97588 h 431956"/>
                <a:gd name="connsiteX11" fmla="*/ 3849687 w 6579287"/>
                <a:gd name="connsiteY11" fmla="*/ 95206 h 431956"/>
                <a:gd name="connsiteX12" fmla="*/ 3713678 w 6579287"/>
                <a:gd name="connsiteY12" fmla="*/ 54405 h 431956"/>
                <a:gd name="connsiteX13" fmla="*/ 3582271 w 6579287"/>
                <a:gd name="connsiteY13" fmla="*/ 17517 h 431956"/>
                <a:gd name="connsiteX14" fmla="*/ 3480287 w 6579287"/>
                <a:gd name="connsiteY14" fmla="*/ 9686 h 431956"/>
                <a:gd name="connsiteX15" fmla="*/ 3406031 w 6579287"/>
                <a:gd name="connsiteY15" fmla="*/ 32126 h 431956"/>
                <a:gd name="connsiteX16" fmla="*/ 3348033 w 6579287"/>
                <a:gd name="connsiteY16" fmla="*/ 60861 h 431956"/>
                <a:gd name="connsiteX17" fmla="*/ 3399002 w 6579287"/>
                <a:gd name="connsiteY17" fmla="*/ 112197 h 431956"/>
                <a:gd name="connsiteX18" fmla="*/ 3084371 w 6579287"/>
                <a:gd name="connsiteY18" fmla="*/ 84996 h 431956"/>
                <a:gd name="connsiteX19" fmla="*/ 3105116 w 6579287"/>
                <a:gd name="connsiteY19" fmla="*/ 66471 h 431956"/>
                <a:gd name="connsiteX20" fmla="*/ 3054628 w 6579287"/>
                <a:gd name="connsiteY20" fmla="*/ 44032 h 431956"/>
                <a:gd name="connsiteX21" fmla="*/ 3015359 w 6579287"/>
                <a:gd name="connsiteY21" fmla="*/ 32812 h 431956"/>
                <a:gd name="connsiteX22" fmla="*/ 2952308 w 6579287"/>
                <a:gd name="connsiteY22" fmla="*/ 45347 h 431956"/>
                <a:gd name="connsiteX23" fmla="*/ 2891052 w 6579287"/>
                <a:gd name="connsiteY23" fmla="*/ 63082 h 431956"/>
                <a:gd name="connsiteX24" fmla="*/ 2777322 w 6579287"/>
                <a:gd name="connsiteY24" fmla="*/ 99969 h 431956"/>
                <a:gd name="connsiteX25" fmla="*/ 2695599 w 6579287"/>
                <a:gd name="connsiteY25" fmla="*/ 100130 h 431956"/>
                <a:gd name="connsiteX26" fmla="*/ 2645111 w 6579287"/>
                <a:gd name="connsiteY26" fmla="*/ 94520 h 431956"/>
                <a:gd name="connsiteX27" fmla="*/ 2588853 w 6579287"/>
                <a:gd name="connsiteY27" fmla="*/ 89758 h 431956"/>
                <a:gd name="connsiteX28" fmla="*/ 2540906 w 6579287"/>
                <a:gd name="connsiteY28" fmla="*/ 79385 h 431956"/>
                <a:gd name="connsiteX29" fmla="*/ 2498044 w 6579287"/>
                <a:gd name="connsiteY29" fmla="*/ 62716 h 431956"/>
                <a:gd name="connsiteX30" fmla="*/ 2381450 w 6579287"/>
                <a:gd name="connsiteY30" fmla="*/ 55251 h 431956"/>
                <a:gd name="connsiteX31" fmla="*/ 2308522 w 6579287"/>
                <a:gd name="connsiteY31" fmla="*/ 49642 h 431956"/>
                <a:gd name="connsiteX32" fmla="*/ 2208554 w 6579287"/>
                <a:gd name="connsiteY32" fmla="*/ 71233 h 431956"/>
                <a:gd name="connsiteX33" fmla="*/ 2293023 w 6579287"/>
                <a:gd name="connsiteY33" fmla="*/ 158609 h 431956"/>
                <a:gd name="connsiteX34" fmla="*/ 2015482 w 6579287"/>
                <a:gd name="connsiteY34" fmla="*/ 123416 h 431956"/>
                <a:gd name="connsiteX35" fmla="*/ 1693823 w 6579287"/>
                <a:gd name="connsiteY35" fmla="*/ 85682 h 431956"/>
                <a:gd name="connsiteX36" fmla="*/ 978996 w 6579287"/>
                <a:gd name="connsiteY36" fmla="*/ 94520 h 431956"/>
                <a:gd name="connsiteX37" fmla="*/ 159963 w 6579287"/>
                <a:gd name="connsiteY37" fmla="*/ 100130 h 431956"/>
                <a:gd name="connsiteX38" fmla="*/ 109547 w 6579287"/>
                <a:gd name="connsiteY38" fmla="*/ 123929 h 431956"/>
                <a:gd name="connsiteX39" fmla="*/ 67825 w 6579287"/>
                <a:gd name="connsiteY39" fmla="*/ 150618 h 431956"/>
                <a:gd name="connsiteX40" fmla="*/ 30937 w 6579287"/>
                <a:gd name="connsiteY40" fmla="*/ 195497 h 431956"/>
                <a:gd name="connsiteX41" fmla="*/ 8498 w 6579287"/>
                <a:gd name="connsiteY41" fmla="*/ 262815 h 431956"/>
                <a:gd name="connsiteX42" fmla="*/ 9 w 6579287"/>
                <a:gd name="connsiteY42" fmla="*/ 297760 h 431956"/>
                <a:gd name="connsiteX43" fmla="*/ 7811 w 6579287"/>
                <a:gd name="connsiteY43" fmla="*/ 342200 h 431956"/>
                <a:gd name="connsiteX44" fmla="*/ 58986 w 6579287"/>
                <a:gd name="connsiteY44" fmla="*/ 403060 h 431956"/>
                <a:gd name="connsiteX45" fmla="*/ 126304 w 6579287"/>
                <a:gd name="connsiteY45" fmla="*/ 425499 h 431956"/>
                <a:gd name="connsiteX46" fmla="*/ 2122550 w 6579287"/>
                <a:gd name="connsiteY46" fmla="*/ 431956 h 431956"/>
                <a:gd name="connsiteX47" fmla="*/ 4563668 w 6579287"/>
                <a:gd name="connsiteY47" fmla="*/ 408670 h 431956"/>
                <a:gd name="connsiteX48" fmla="*/ 5472458 w 6579287"/>
                <a:gd name="connsiteY48" fmla="*/ 403060 h 431956"/>
                <a:gd name="connsiteX49" fmla="*/ 6577592 w 6579287"/>
                <a:gd name="connsiteY49" fmla="*/ 391840 h 431956"/>
                <a:gd name="connsiteX0" fmla="*/ 6577592 w 6579287"/>
                <a:gd name="connsiteY0" fmla="*/ 391987 h 432103"/>
                <a:gd name="connsiteX1" fmla="*/ 6579287 w 6579287"/>
                <a:gd name="connsiteY1" fmla="*/ 49789 h 432103"/>
                <a:gd name="connsiteX2" fmla="*/ 5197577 w 6579287"/>
                <a:gd name="connsiteY2" fmla="*/ 61008 h 432103"/>
                <a:gd name="connsiteX3" fmla="*/ 4945136 w 6579287"/>
                <a:gd name="connsiteY3" fmla="*/ 61008 h 432103"/>
                <a:gd name="connsiteX4" fmla="*/ 4664645 w 6579287"/>
                <a:gd name="connsiteY4" fmla="*/ 32959 h 432103"/>
                <a:gd name="connsiteX5" fmla="*/ 4512478 w 6579287"/>
                <a:gd name="connsiteY5" fmla="*/ 12158 h 432103"/>
                <a:gd name="connsiteX6" fmla="*/ 4380924 w 6579287"/>
                <a:gd name="connsiteY6" fmla="*/ 147 h 432103"/>
                <a:gd name="connsiteX7" fmla="*/ 4336266 w 6579287"/>
                <a:gd name="connsiteY7" fmla="*/ 251 h 432103"/>
                <a:gd name="connsiteX8" fmla="*/ 4263966 w 6579287"/>
                <a:gd name="connsiteY8" fmla="*/ 9673 h 432103"/>
                <a:gd name="connsiteX9" fmla="*/ 4191009 w 6579287"/>
                <a:gd name="connsiteY9" fmla="*/ 38351 h 432103"/>
                <a:gd name="connsiteX10" fmla="*/ 4113509 w 6579287"/>
                <a:gd name="connsiteY10" fmla="*/ 72754 h 432103"/>
                <a:gd name="connsiteX11" fmla="*/ 3980247 w 6579287"/>
                <a:gd name="connsiteY11" fmla="*/ 97735 h 432103"/>
                <a:gd name="connsiteX12" fmla="*/ 3849687 w 6579287"/>
                <a:gd name="connsiteY12" fmla="*/ 95353 h 432103"/>
                <a:gd name="connsiteX13" fmla="*/ 3713678 w 6579287"/>
                <a:gd name="connsiteY13" fmla="*/ 54552 h 432103"/>
                <a:gd name="connsiteX14" fmla="*/ 3582271 w 6579287"/>
                <a:gd name="connsiteY14" fmla="*/ 17664 h 432103"/>
                <a:gd name="connsiteX15" fmla="*/ 3480287 w 6579287"/>
                <a:gd name="connsiteY15" fmla="*/ 9833 h 432103"/>
                <a:gd name="connsiteX16" fmla="*/ 3406031 w 6579287"/>
                <a:gd name="connsiteY16" fmla="*/ 32273 h 432103"/>
                <a:gd name="connsiteX17" fmla="*/ 3348033 w 6579287"/>
                <a:gd name="connsiteY17" fmla="*/ 61008 h 432103"/>
                <a:gd name="connsiteX18" fmla="*/ 3399002 w 6579287"/>
                <a:gd name="connsiteY18" fmla="*/ 112344 h 432103"/>
                <a:gd name="connsiteX19" fmla="*/ 3084371 w 6579287"/>
                <a:gd name="connsiteY19" fmla="*/ 85143 h 432103"/>
                <a:gd name="connsiteX20" fmla="*/ 3105116 w 6579287"/>
                <a:gd name="connsiteY20" fmla="*/ 66618 h 432103"/>
                <a:gd name="connsiteX21" fmla="*/ 3054628 w 6579287"/>
                <a:gd name="connsiteY21" fmla="*/ 44179 h 432103"/>
                <a:gd name="connsiteX22" fmla="*/ 3015359 w 6579287"/>
                <a:gd name="connsiteY22" fmla="*/ 32959 h 432103"/>
                <a:gd name="connsiteX23" fmla="*/ 2952308 w 6579287"/>
                <a:gd name="connsiteY23" fmla="*/ 45494 h 432103"/>
                <a:gd name="connsiteX24" fmla="*/ 2891052 w 6579287"/>
                <a:gd name="connsiteY24" fmla="*/ 63229 h 432103"/>
                <a:gd name="connsiteX25" fmla="*/ 2777322 w 6579287"/>
                <a:gd name="connsiteY25" fmla="*/ 100116 h 432103"/>
                <a:gd name="connsiteX26" fmla="*/ 2695599 w 6579287"/>
                <a:gd name="connsiteY26" fmla="*/ 100277 h 432103"/>
                <a:gd name="connsiteX27" fmla="*/ 2645111 w 6579287"/>
                <a:gd name="connsiteY27" fmla="*/ 94667 h 432103"/>
                <a:gd name="connsiteX28" fmla="*/ 2588853 w 6579287"/>
                <a:gd name="connsiteY28" fmla="*/ 89905 h 432103"/>
                <a:gd name="connsiteX29" fmla="*/ 2540906 w 6579287"/>
                <a:gd name="connsiteY29" fmla="*/ 79532 h 432103"/>
                <a:gd name="connsiteX30" fmla="*/ 2498044 w 6579287"/>
                <a:gd name="connsiteY30" fmla="*/ 62863 h 432103"/>
                <a:gd name="connsiteX31" fmla="*/ 2381450 w 6579287"/>
                <a:gd name="connsiteY31" fmla="*/ 55398 h 432103"/>
                <a:gd name="connsiteX32" fmla="*/ 2308522 w 6579287"/>
                <a:gd name="connsiteY32" fmla="*/ 49789 h 432103"/>
                <a:gd name="connsiteX33" fmla="*/ 2208554 w 6579287"/>
                <a:gd name="connsiteY33" fmla="*/ 71380 h 432103"/>
                <a:gd name="connsiteX34" fmla="*/ 2293023 w 6579287"/>
                <a:gd name="connsiteY34" fmla="*/ 158756 h 432103"/>
                <a:gd name="connsiteX35" fmla="*/ 2015482 w 6579287"/>
                <a:gd name="connsiteY35" fmla="*/ 123563 h 432103"/>
                <a:gd name="connsiteX36" fmla="*/ 1693823 w 6579287"/>
                <a:gd name="connsiteY36" fmla="*/ 85829 h 432103"/>
                <a:gd name="connsiteX37" fmla="*/ 978996 w 6579287"/>
                <a:gd name="connsiteY37" fmla="*/ 94667 h 432103"/>
                <a:gd name="connsiteX38" fmla="*/ 159963 w 6579287"/>
                <a:gd name="connsiteY38" fmla="*/ 100277 h 432103"/>
                <a:gd name="connsiteX39" fmla="*/ 109547 w 6579287"/>
                <a:gd name="connsiteY39" fmla="*/ 124076 h 432103"/>
                <a:gd name="connsiteX40" fmla="*/ 67825 w 6579287"/>
                <a:gd name="connsiteY40" fmla="*/ 150765 h 432103"/>
                <a:gd name="connsiteX41" fmla="*/ 30937 w 6579287"/>
                <a:gd name="connsiteY41" fmla="*/ 195644 h 432103"/>
                <a:gd name="connsiteX42" fmla="*/ 8498 w 6579287"/>
                <a:gd name="connsiteY42" fmla="*/ 262962 h 432103"/>
                <a:gd name="connsiteX43" fmla="*/ 9 w 6579287"/>
                <a:gd name="connsiteY43" fmla="*/ 297907 h 432103"/>
                <a:gd name="connsiteX44" fmla="*/ 7811 w 6579287"/>
                <a:gd name="connsiteY44" fmla="*/ 342347 h 432103"/>
                <a:gd name="connsiteX45" fmla="*/ 58986 w 6579287"/>
                <a:gd name="connsiteY45" fmla="*/ 403207 h 432103"/>
                <a:gd name="connsiteX46" fmla="*/ 126304 w 6579287"/>
                <a:gd name="connsiteY46" fmla="*/ 425646 h 432103"/>
                <a:gd name="connsiteX47" fmla="*/ 2122550 w 6579287"/>
                <a:gd name="connsiteY47" fmla="*/ 432103 h 432103"/>
                <a:gd name="connsiteX48" fmla="*/ 4563668 w 6579287"/>
                <a:gd name="connsiteY48" fmla="*/ 408817 h 432103"/>
                <a:gd name="connsiteX49" fmla="*/ 5472458 w 6579287"/>
                <a:gd name="connsiteY49" fmla="*/ 403207 h 432103"/>
                <a:gd name="connsiteX50" fmla="*/ 6577592 w 6579287"/>
                <a:gd name="connsiteY50" fmla="*/ 391987 h 432103"/>
                <a:gd name="connsiteX0" fmla="*/ 6577592 w 6579287"/>
                <a:gd name="connsiteY0" fmla="*/ 391987 h 432103"/>
                <a:gd name="connsiteX1" fmla="*/ 6579287 w 6579287"/>
                <a:gd name="connsiteY1" fmla="*/ 49789 h 432103"/>
                <a:gd name="connsiteX2" fmla="*/ 5197577 w 6579287"/>
                <a:gd name="connsiteY2" fmla="*/ 61008 h 432103"/>
                <a:gd name="connsiteX3" fmla="*/ 4945136 w 6579287"/>
                <a:gd name="connsiteY3" fmla="*/ 61008 h 432103"/>
                <a:gd name="connsiteX4" fmla="*/ 4664645 w 6579287"/>
                <a:gd name="connsiteY4" fmla="*/ 32959 h 432103"/>
                <a:gd name="connsiteX5" fmla="*/ 4512478 w 6579287"/>
                <a:gd name="connsiteY5" fmla="*/ 12158 h 432103"/>
                <a:gd name="connsiteX6" fmla="*/ 4431516 w 6579287"/>
                <a:gd name="connsiteY6" fmla="*/ 252 h 432103"/>
                <a:gd name="connsiteX7" fmla="*/ 4380924 w 6579287"/>
                <a:gd name="connsiteY7" fmla="*/ 147 h 432103"/>
                <a:gd name="connsiteX8" fmla="*/ 4336266 w 6579287"/>
                <a:gd name="connsiteY8" fmla="*/ 251 h 432103"/>
                <a:gd name="connsiteX9" fmla="*/ 4263966 w 6579287"/>
                <a:gd name="connsiteY9" fmla="*/ 9673 h 432103"/>
                <a:gd name="connsiteX10" fmla="*/ 4191009 w 6579287"/>
                <a:gd name="connsiteY10" fmla="*/ 38351 h 432103"/>
                <a:gd name="connsiteX11" fmla="*/ 4113509 w 6579287"/>
                <a:gd name="connsiteY11" fmla="*/ 72754 h 432103"/>
                <a:gd name="connsiteX12" fmla="*/ 3980247 w 6579287"/>
                <a:gd name="connsiteY12" fmla="*/ 97735 h 432103"/>
                <a:gd name="connsiteX13" fmla="*/ 3849687 w 6579287"/>
                <a:gd name="connsiteY13" fmla="*/ 95353 h 432103"/>
                <a:gd name="connsiteX14" fmla="*/ 3713678 w 6579287"/>
                <a:gd name="connsiteY14" fmla="*/ 54552 h 432103"/>
                <a:gd name="connsiteX15" fmla="*/ 3582271 w 6579287"/>
                <a:gd name="connsiteY15" fmla="*/ 17664 h 432103"/>
                <a:gd name="connsiteX16" fmla="*/ 3480287 w 6579287"/>
                <a:gd name="connsiteY16" fmla="*/ 9833 h 432103"/>
                <a:gd name="connsiteX17" fmla="*/ 3406031 w 6579287"/>
                <a:gd name="connsiteY17" fmla="*/ 32273 h 432103"/>
                <a:gd name="connsiteX18" fmla="*/ 3348033 w 6579287"/>
                <a:gd name="connsiteY18" fmla="*/ 61008 h 432103"/>
                <a:gd name="connsiteX19" fmla="*/ 3399002 w 6579287"/>
                <a:gd name="connsiteY19" fmla="*/ 112344 h 432103"/>
                <a:gd name="connsiteX20" fmla="*/ 3084371 w 6579287"/>
                <a:gd name="connsiteY20" fmla="*/ 85143 h 432103"/>
                <a:gd name="connsiteX21" fmla="*/ 3105116 w 6579287"/>
                <a:gd name="connsiteY21" fmla="*/ 66618 h 432103"/>
                <a:gd name="connsiteX22" fmla="*/ 3054628 w 6579287"/>
                <a:gd name="connsiteY22" fmla="*/ 44179 h 432103"/>
                <a:gd name="connsiteX23" fmla="*/ 3015359 w 6579287"/>
                <a:gd name="connsiteY23" fmla="*/ 32959 h 432103"/>
                <a:gd name="connsiteX24" fmla="*/ 2952308 w 6579287"/>
                <a:gd name="connsiteY24" fmla="*/ 45494 h 432103"/>
                <a:gd name="connsiteX25" fmla="*/ 2891052 w 6579287"/>
                <a:gd name="connsiteY25" fmla="*/ 63229 h 432103"/>
                <a:gd name="connsiteX26" fmla="*/ 2777322 w 6579287"/>
                <a:gd name="connsiteY26" fmla="*/ 100116 h 432103"/>
                <a:gd name="connsiteX27" fmla="*/ 2695599 w 6579287"/>
                <a:gd name="connsiteY27" fmla="*/ 100277 h 432103"/>
                <a:gd name="connsiteX28" fmla="*/ 2645111 w 6579287"/>
                <a:gd name="connsiteY28" fmla="*/ 94667 h 432103"/>
                <a:gd name="connsiteX29" fmla="*/ 2588853 w 6579287"/>
                <a:gd name="connsiteY29" fmla="*/ 89905 h 432103"/>
                <a:gd name="connsiteX30" fmla="*/ 2540906 w 6579287"/>
                <a:gd name="connsiteY30" fmla="*/ 79532 h 432103"/>
                <a:gd name="connsiteX31" fmla="*/ 2498044 w 6579287"/>
                <a:gd name="connsiteY31" fmla="*/ 62863 h 432103"/>
                <a:gd name="connsiteX32" fmla="*/ 2381450 w 6579287"/>
                <a:gd name="connsiteY32" fmla="*/ 55398 h 432103"/>
                <a:gd name="connsiteX33" fmla="*/ 2308522 w 6579287"/>
                <a:gd name="connsiteY33" fmla="*/ 49789 h 432103"/>
                <a:gd name="connsiteX34" fmla="*/ 2208554 w 6579287"/>
                <a:gd name="connsiteY34" fmla="*/ 71380 h 432103"/>
                <a:gd name="connsiteX35" fmla="*/ 2293023 w 6579287"/>
                <a:gd name="connsiteY35" fmla="*/ 158756 h 432103"/>
                <a:gd name="connsiteX36" fmla="*/ 2015482 w 6579287"/>
                <a:gd name="connsiteY36" fmla="*/ 123563 h 432103"/>
                <a:gd name="connsiteX37" fmla="*/ 1693823 w 6579287"/>
                <a:gd name="connsiteY37" fmla="*/ 85829 h 432103"/>
                <a:gd name="connsiteX38" fmla="*/ 978996 w 6579287"/>
                <a:gd name="connsiteY38" fmla="*/ 94667 h 432103"/>
                <a:gd name="connsiteX39" fmla="*/ 159963 w 6579287"/>
                <a:gd name="connsiteY39" fmla="*/ 100277 h 432103"/>
                <a:gd name="connsiteX40" fmla="*/ 109547 w 6579287"/>
                <a:gd name="connsiteY40" fmla="*/ 124076 h 432103"/>
                <a:gd name="connsiteX41" fmla="*/ 67825 w 6579287"/>
                <a:gd name="connsiteY41" fmla="*/ 150765 h 432103"/>
                <a:gd name="connsiteX42" fmla="*/ 30937 w 6579287"/>
                <a:gd name="connsiteY42" fmla="*/ 195644 h 432103"/>
                <a:gd name="connsiteX43" fmla="*/ 8498 w 6579287"/>
                <a:gd name="connsiteY43" fmla="*/ 262962 h 432103"/>
                <a:gd name="connsiteX44" fmla="*/ 9 w 6579287"/>
                <a:gd name="connsiteY44" fmla="*/ 297907 h 432103"/>
                <a:gd name="connsiteX45" fmla="*/ 7811 w 6579287"/>
                <a:gd name="connsiteY45" fmla="*/ 342347 h 432103"/>
                <a:gd name="connsiteX46" fmla="*/ 58986 w 6579287"/>
                <a:gd name="connsiteY46" fmla="*/ 403207 h 432103"/>
                <a:gd name="connsiteX47" fmla="*/ 126304 w 6579287"/>
                <a:gd name="connsiteY47" fmla="*/ 425646 h 432103"/>
                <a:gd name="connsiteX48" fmla="*/ 2122550 w 6579287"/>
                <a:gd name="connsiteY48" fmla="*/ 432103 h 432103"/>
                <a:gd name="connsiteX49" fmla="*/ 4563668 w 6579287"/>
                <a:gd name="connsiteY49" fmla="*/ 408817 h 432103"/>
                <a:gd name="connsiteX50" fmla="*/ 5472458 w 6579287"/>
                <a:gd name="connsiteY50" fmla="*/ 403207 h 432103"/>
                <a:gd name="connsiteX51" fmla="*/ 6577592 w 6579287"/>
                <a:gd name="connsiteY51" fmla="*/ 391987 h 432103"/>
                <a:gd name="connsiteX0" fmla="*/ 6577592 w 6579287"/>
                <a:gd name="connsiteY0" fmla="*/ 394222 h 434338"/>
                <a:gd name="connsiteX1" fmla="*/ 6579287 w 6579287"/>
                <a:gd name="connsiteY1" fmla="*/ 52024 h 434338"/>
                <a:gd name="connsiteX2" fmla="*/ 5197577 w 6579287"/>
                <a:gd name="connsiteY2" fmla="*/ 63243 h 434338"/>
                <a:gd name="connsiteX3" fmla="*/ 4945136 w 6579287"/>
                <a:gd name="connsiteY3" fmla="*/ 63243 h 434338"/>
                <a:gd name="connsiteX4" fmla="*/ 4664645 w 6579287"/>
                <a:gd name="connsiteY4" fmla="*/ 35194 h 434338"/>
                <a:gd name="connsiteX5" fmla="*/ 4512478 w 6579287"/>
                <a:gd name="connsiteY5" fmla="*/ 14393 h 434338"/>
                <a:gd name="connsiteX6" fmla="*/ 4431516 w 6579287"/>
                <a:gd name="connsiteY6" fmla="*/ 2487 h 434338"/>
                <a:gd name="connsiteX7" fmla="*/ 4373781 w 6579287"/>
                <a:gd name="connsiteY7" fmla="*/ 0 h 434338"/>
                <a:gd name="connsiteX8" fmla="*/ 4336266 w 6579287"/>
                <a:gd name="connsiteY8" fmla="*/ 2486 h 434338"/>
                <a:gd name="connsiteX9" fmla="*/ 4263966 w 6579287"/>
                <a:gd name="connsiteY9" fmla="*/ 11908 h 434338"/>
                <a:gd name="connsiteX10" fmla="*/ 4191009 w 6579287"/>
                <a:gd name="connsiteY10" fmla="*/ 40586 h 434338"/>
                <a:gd name="connsiteX11" fmla="*/ 4113509 w 6579287"/>
                <a:gd name="connsiteY11" fmla="*/ 74989 h 434338"/>
                <a:gd name="connsiteX12" fmla="*/ 3980247 w 6579287"/>
                <a:gd name="connsiteY12" fmla="*/ 99970 h 434338"/>
                <a:gd name="connsiteX13" fmla="*/ 3849687 w 6579287"/>
                <a:gd name="connsiteY13" fmla="*/ 97588 h 434338"/>
                <a:gd name="connsiteX14" fmla="*/ 3713678 w 6579287"/>
                <a:gd name="connsiteY14" fmla="*/ 56787 h 434338"/>
                <a:gd name="connsiteX15" fmla="*/ 3582271 w 6579287"/>
                <a:gd name="connsiteY15" fmla="*/ 19899 h 434338"/>
                <a:gd name="connsiteX16" fmla="*/ 3480287 w 6579287"/>
                <a:gd name="connsiteY16" fmla="*/ 12068 h 434338"/>
                <a:gd name="connsiteX17" fmla="*/ 3406031 w 6579287"/>
                <a:gd name="connsiteY17" fmla="*/ 34508 h 434338"/>
                <a:gd name="connsiteX18" fmla="*/ 3348033 w 6579287"/>
                <a:gd name="connsiteY18" fmla="*/ 63243 h 434338"/>
                <a:gd name="connsiteX19" fmla="*/ 3399002 w 6579287"/>
                <a:gd name="connsiteY19" fmla="*/ 114579 h 434338"/>
                <a:gd name="connsiteX20" fmla="*/ 3084371 w 6579287"/>
                <a:gd name="connsiteY20" fmla="*/ 87378 h 434338"/>
                <a:gd name="connsiteX21" fmla="*/ 3105116 w 6579287"/>
                <a:gd name="connsiteY21" fmla="*/ 68853 h 434338"/>
                <a:gd name="connsiteX22" fmla="*/ 3054628 w 6579287"/>
                <a:gd name="connsiteY22" fmla="*/ 46414 h 434338"/>
                <a:gd name="connsiteX23" fmla="*/ 3015359 w 6579287"/>
                <a:gd name="connsiteY23" fmla="*/ 35194 h 434338"/>
                <a:gd name="connsiteX24" fmla="*/ 2952308 w 6579287"/>
                <a:gd name="connsiteY24" fmla="*/ 47729 h 434338"/>
                <a:gd name="connsiteX25" fmla="*/ 2891052 w 6579287"/>
                <a:gd name="connsiteY25" fmla="*/ 65464 h 434338"/>
                <a:gd name="connsiteX26" fmla="*/ 2777322 w 6579287"/>
                <a:gd name="connsiteY26" fmla="*/ 102351 h 434338"/>
                <a:gd name="connsiteX27" fmla="*/ 2695599 w 6579287"/>
                <a:gd name="connsiteY27" fmla="*/ 102512 h 434338"/>
                <a:gd name="connsiteX28" fmla="*/ 2645111 w 6579287"/>
                <a:gd name="connsiteY28" fmla="*/ 96902 h 434338"/>
                <a:gd name="connsiteX29" fmla="*/ 2588853 w 6579287"/>
                <a:gd name="connsiteY29" fmla="*/ 92140 h 434338"/>
                <a:gd name="connsiteX30" fmla="*/ 2540906 w 6579287"/>
                <a:gd name="connsiteY30" fmla="*/ 81767 h 434338"/>
                <a:gd name="connsiteX31" fmla="*/ 2498044 w 6579287"/>
                <a:gd name="connsiteY31" fmla="*/ 65098 h 434338"/>
                <a:gd name="connsiteX32" fmla="*/ 2381450 w 6579287"/>
                <a:gd name="connsiteY32" fmla="*/ 57633 h 434338"/>
                <a:gd name="connsiteX33" fmla="*/ 2308522 w 6579287"/>
                <a:gd name="connsiteY33" fmla="*/ 52024 h 434338"/>
                <a:gd name="connsiteX34" fmla="*/ 2208554 w 6579287"/>
                <a:gd name="connsiteY34" fmla="*/ 73615 h 434338"/>
                <a:gd name="connsiteX35" fmla="*/ 2293023 w 6579287"/>
                <a:gd name="connsiteY35" fmla="*/ 160991 h 434338"/>
                <a:gd name="connsiteX36" fmla="*/ 2015482 w 6579287"/>
                <a:gd name="connsiteY36" fmla="*/ 125798 h 434338"/>
                <a:gd name="connsiteX37" fmla="*/ 1693823 w 6579287"/>
                <a:gd name="connsiteY37" fmla="*/ 88064 h 434338"/>
                <a:gd name="connsiteX38" fmla="*/ 978996 w 6579287"/>
                <a:gd name="connsiteY38" fmla="*/ 96902 h 434338"/>
                <a:gd name="connsiteX39" fmla="*/ 159963 w 6579287"/>
                <a:gd name="connsiteY39" fmla="*/ 102512 h 434338"/>
                <a:gd name="connsiteX40" fmla="*/ 109547 w 6579287"/>
                <a:gd name="connsiteY40" fmla="*/ 126311 h 434338"/>
                <a:gd name="connsiteX41" fmla="*/ 67825 w 6579287"/>
                <a:gd name="connsiteY41" fmla="*/ 153000 h 434338"/>
                <a:gd name="connsiteX42" fmla="*/ 30937 w 6579287"/>
                <a:gd name="connsiteY42" fmla="*/ 197879 h 434338"/>
                <a:gd name="connsiteX43" fmla="*/ 8498 w 6579287"/>
                <a:gd name="connsiteY43" fmla="*/ 265197 h 434338"/>
                <a:gd name="connsiteX44" fmla="*/ 9 w 6579287"/>
                <a:gd name="connsiteY44" fmla="*/ 300142 h 434338"/>
                <a:gd name="connsiteX45" fmla="*/ 7811 w 6579287"/>
                <a:gd name="connsiteY45" fmla="*/ 344582 h 434338"/>
                <a:gd name="connsiteX46" fmla="*/ 58986 w 6579287"/>
                <a:gd name="connsiteY46" fmla="*/ 405442 h 434338"/>
                <a:gd name="connsiteX47" fmla="*/ 126304 w 6579287"/>
                <a:gd name="connsiteY47" fmla="*/ 427881 h 434338"/>
                <a:gd name="connsiteX48" fmla="*/ 2122550 w 6579287"/>
                <a:gd name="connsiteY48" fmla="*/ 434338 h 434338"/>
                <a:gd name="connsiteX49" fmla="*/ 4563668 w 6579287"/>
                <a:gd name="connsiteY49" fmla="*/ 411052 h 434338"/>
                <a:gd name="connsiteX50" fmla="*/ 5472458 w 6579287"/>
                <a:gd name="connsiteY50" fmla="*/ 405442 h 434338"/>
                <a:gd name="connsiteX51" fmla="*/ 6577592 w 6579287"/>
                <a:gd name="connsiteY51" fmla="*/ 394222 h 434338"/>
                <a:gd name="connsiteX0" fmla="*/ 6577592 w 6579287"/>
                <a:gd name="connsiteY0" fmla="*/ 394222 h 434338"/>
                <a:gd name="connsiteX1" fmla="*/ 6579287 w 6579287"/>
                <a:gd name="connsiteY1" fmla="*/ 52024 h 434338"/>
                <a:gd name="connsiteX2" fmla="*/ 5197577 w 6579287"/>
                <a:gd name="connsiteY2" fmla="*/ 63243 h 434338"/>
                <a:gd name="connsiteX3" fmla="*/ 4945136 w 6579287"/>
                <a:gd name="connsiteY3" fmla="*/ 63243 h 434338"/>
                <a:gd name="connsiteX4" fmla="*/ 4664645 w 6579287"/>
                <a:gd name="connsiteY4" fmla="*/ 35194 h 434338"/>
                <a:gd name="connsiteX5" fmla="*/ 4512478 w 6579287"/>
                <a:gd name="connsiteY5" fmla="*/ 14393 h 434338"/>
                <a:gd name="connsiteX6" fmla="*/ 4431516 w 6579287"/>
                <a:gd name="connsiteY6" fmla="*/ 2487 h 434338"/>
                <a:gd name="connsiteX7" fmla="*/ 4373781 w 6579287"/>
                <a:gd name="connsiteY7" fmla="*/ 0 h 434338"/>
                <a:gd name="connsiteX8" fmla="*/ 4336266 w 6579287"/>
                <a:gd name="connsiteY8" fmla="*/ 2486 h 434338"/>
                <a:gd name="connsiteX9" fmla="*/ 4266348 w 6579287"/>
                <a:gd name="connsiteY9" fmla="*/ 19052 h 434338"/>
                <a:gd name="connsiteX10" fmla="*/ 4191009 w 6579287"/>
                <a:gd name="connsiteY10" fmla="*/ 40586 h 434338"/>
                <a:gd name="connsiteX11" fmla="*/ 4113509 w 6579287"/>
                <a:gd name="connsiteY11" fmla="*/ 74989 h 434338"/>
                <a:gd name="connsiteX12" fmla="*/ 3980247 w 6579287"/>
                <a:gd name="connsiteY12" fmla="*/ 99970 h 434338"/>
                <a:gd name="connsiteX13" fmla="*/ 3849687 w 6579287"/>
                <a:gd name="connsiteY13" fmla="*/ 97588 h 434338"/>
                <a:gd name="connsiteX14" fmla="*/ 3713678 w 6579287"/>
                <a:gd name="connsiteY14" fmla="*/ 56787 h 434338"/>
                <a:gd name="connsiteX15" fmla="*/ 3582271 w 6579287"/>
                <a:gd name="connsiteY15" fmla="*/ 19899 h 434338"/>
                <a:gd name="connsiteX16" fmla="*/ 3480287 w 6579287"/>
                <a:gd name="connsiteY16" fmla="*/ 12068 h 434338"/>
                <a:gd name="connsiteX17" fmla="*/ 3406031 w 6579287"/>
                <a:gd name="connsiteY17" fmla="*/ 34508 h 434338"/>
                <a:gd name="connsiteX18" fmla="*/ 3348033 w 6579287"/>
                <a:gd name="connsiteY18" fmla="*/ 63243 h 434338"/>
                <a:gd name="connsiteX19" fmla="*/ 3399002 w 6579287"/>
                <a:gd name="connsiteY19" fmla="*/ 114579 h 434338"/>
                <a:gd name="connsiteX20" fmla="*/ 3084371 w 6579287"/>
                <a:gd name="connsiteY20" fmla="*/ 87378 h 434338"/>
                <a:gd name="connsiteX21" fmla="*/ 3105116 w 6579287"/>
                <a:gd name="connsiteY21" fmla="*/ 68853 h 434338"/>
                <a:gd name="connsiteX22" fmla="*/ 3054628 w 6579287"/>
                <a:gd name="connsiteY22" fmla="*/ 46414 h 434338"/>
                <a:gd name="connsiteX23" fmla="*/ 3015359 w 6579287"/>
                <a:gd name="connsiteY23" fmla="*/ 35194 h 434338"/>
                <a:gd name="connsiteX24" fmla="*/ 2952308 w 6579287"/>
                <a:gd name="connsiteY24" fmla="*/ 47729 h 434338"/>
                <a:gd name="connsiteX25" fmla="*/ 2891052 w 6579287"/>
                <a:gd name="connsiteY25" fmla="*/ 65464 h 434338"/>
                <a:gd name="connsiteX26" fmla="*/ 2777322 w 6579287"/>
                <a:gd name="connsiteY26" fmla="*/ 102351 h 434338"/>
                <a:gd name="connsiteX27" fmla="*/ 2695599 w 6579287"/>
                <a:gd name="connsiteY27" fmla="*/ 102512 h 434338"/>
                <a:gd name="connsiteX28" fmla="*/ 2645111 w 6579287"/>
                <a:gd name="connsiteY28" fmla="*/ 96902 h 434338"/>
                <a:gd name="connsiteX29" fmla="*/ 2588853 w 6579287"/>
                <a:gd name="connsiteY29" fmla="*/ 92140 h 434338"/>
                <a:gd name="connsiteX30" fmla="*/ 2540906 w 6579287"/>
                <a:gd name="connsiteY30" fmla="*/ 81767 h 434338"/>
                <a:gd name="connsiteX31" fmla="*/ 2498044 w 6579287"/>
                <a:gd name="connsiteY31" fmla="*/ 65098 h 434338"/>
                <a:gd name="connsiteX32" fmla="*/ 2381450 w 6579287"/>
                <a:gd name="connsiteY32" fmla="*/ 57633 h 434338"/>
                <a:gd name="connsiteX33" fmla="*/ 2308522 w 6579287"/>
                <a:gd name="connsiteY33" fmla="*/ 52024 h 434338"/>
                <a:gd name="connsiteX34" fmla="*/ 2208554 w 6579287"/>
                <a:gd name="connsiteY34" fmla="*/ 73615 h 434338"/>
                <a:gd name="connsiteX35" fmla="*/ 2293023 w 6579287"/>
                <a:gd name="connsiteY35" fmla="*/ 160991 h 434338"/>
                <a:gd name="connsiteX36" fmla="*/ 2015482 w 6579287"/>
                <a:gd name="connsiteY36" fmla="*/ 125798 h 434338"/>
                <a:gd name="connsiteX37" fmla="*/ 1693823 w 6579287"/>
                <a:gd name="connsiteY37" fmla="*/ 88064 h 434338"/>
                <a:gd name="connsiteX38" fmla="*/ 978996 w 6579287"/>
                <a:gd name="connsiteY38" fmla="*/ 96902 h 434338"/>
                <a:gd name="connsiteX39" fmla="*/ 159963 w 6579287"/>
                <a:gd name="connsiteY39" fmla="*/ 102512 h 434338"/>
                <a:gd name="connsiteX40" fmla="*/ 109547 w 6579287"/>
                <a:gd name="connsiteY40" fmla="*/ 126311 h 434338"/>
                <a:gd name="connsiteX41" fmla="*/ 67825 w 6579287"/>
                <a:gd name="connsiteY41" fmla="*/ 153000 h 434338"/>
                <a:gd name="connsiteX42" fmla="*/ 30937 w 6579287"/>
                <a:gd name="connsiteY42" fmla="*/ 197879 h 434338"/>
                <a:gd name="connsiteX43" fmla="*/ 8498 w 6579287"/>
                <a:gd name="connsiteY43" fmla="*/ 265197 h 434338"/>
                <a:gd name="connsiteX44" fmla="*/ 9 w 6579287"/>
                <a:gd name="connsiteY44" fmla="*/ 300142 h 434338"/>
                <a:gd name="connsiteX45" fmla="*/ 7811 w 6579287"/>
                <a:gd name="connsiteY45" fmla="*/ 344582 h 434338"/>
                <a:gd name="connsiteX46" fmla="*/ 58986 w 6579287"/>
                <a:gd name="connsiteY46" fmla="*/ 405442 h 434338"/>
                <a:gd name="connsiteX47" fmla="*/ 126304 w 6579287"/>
                <a:gd name="connsiteY47" fmla="*/ 427881 h 434338"/>
                <a:gd name="connsiteX48" fmla="*/ 2122550 w 6579287"/>
                <a:gd name="connsiteY48" fmla="*/ 434338 h 434338"/>
                <a:gd name="connsiteX49" fmla="*/ 4563668 w 6579287"/>
                <a:gd name="connsiteY49" fmla="*/ 411052 h 434338"/>
                <a:gd name="connsiteX50" fmla="*/ 5472458 w 6579287"/>
                <a:gd name="connsiteY50" fmla="*/ 405442 h 434338"/>
                <a:gd name="connsiteX51" fmla="*/ 6577592 w 6579287"/>
                <a:gd name="connsiteY51" fmla="*/ 394222 h 434338"/>
                <a:gd name="connsiteX0" fmla="*/ 6577592 w 6579287"/>
                <a:gd name="connsiteY0" fmla="*/ 394222 h 434338"/>
                <a:gd name="connsiteX1" fmla="*/ 6579287 w 6579287"/>
                <a:gd name="connsiteY1" fmla="*/ 52024 h 434338"/>
                <a:gd name="connsiteX2" fmla="*/ 5197577 w 6579287"/>
                <a:gd name="connsiteY2" fmla="*/ 63243 h 434338"/>
                <a:gd name="connsiteX3" fmla="*/ 4945136 w 6579287"/>
                <a:gd name="connsiteY3" fmla="*/ 63243 h 434338"/>
                <a:gd name="connsiteX4" fmla="*/ 4664645 w 6579287"/>
                <a:gd name="connsiteY4" fmla="*/ 35194 h 434338"/>
                <a:gd name="connsiteX5" fmla="*/ 4512478 w 6579287"/>
                <a:gd name="connsiteY5" fmla="*/ 14393 h 434338"/>
                <a:gd name="connsiteX6" fmla="*/ 4431516 w 6579287"/>
                <a:gd name="connsiteY6" fmla="*/ 2487 h 434338"/>
                <a:gd name="connsiteX7" fmla="*/ 4373781 w 6579287"/>
                <a:gd name="connsiteY7" fmla="*/ 0 h 434338"/>
                <a:gd name="connsiteX8" fmla="*/ 4345791 w 6579287"/>
                <a:gd name="connsiteY8" fmla="*/ 12011 h 434338"/>
                <a:gd name="connsiteX9" fmla="*/ 4266348 w 6579287"/>
                <a:gd name="connsiteY9" fmla="*/ 19052 h 434338"/>
                <a:gd name="connsiteX10" fmla="*/ 4191009 w 6579287"/>
                <a:gd name="connsiteY10" fmla="*/ 40586 h 434338"/>
                <a:gd name="connsiteX11" fmla="*/ 4113509 w 6579287"/>
                <a:gd name="connsiteY11" fmla="*/ 74989 h 434338"/>
                <a:gd name="connsiteX12" fmla="*/ 3980247 w 6579287"/>
                <a:gd name="connsiteY12" fmla="*/ 99970 h 434338"/>
                <a:gd name="connsiteX13" fmla="*/ 3849687 w 6579287"/>
                <a:gd name="connsiteY13" fmla="*/ 97588 h 434338"/>
                <a:gd name="connsiteX14" fmla="*/ 3713678 w 6579287"/>
                <a:gd name="connsiteY14" fmla="*/ 56787 h 434338"/>
                <a:gd name="connsiteX15" fmla="*/ 3582271 w 6579287"/>
                <a:gd name="connsiteY15" fmla="*/ 19899 h 434338"/>
                <a:gd name="connsiteX16" fmla="*/ 3480287 w 6579287"/>
                <a:gd name="connsiteY16" fmla="*/ 12068 h 434338"/>
                <a:gd name="connsiteX17" fmla="*/ 3406031 w 6579287"/>
                <a:gd name="connsiteY17" fmla="*/ 34508 h 434338"/>
                <a:gd name="connsiteX18" fmla="*/ 3348033 w 6579287"/>
                <a:gd name="connsiteY18" fmla="*/ 63243 h 434338"/>
                <a:gd name="connsiteX19" fmla="*/ 3399002 w 6579287"/>
                <a:gd name="connsiteY19" fmla="*/ 114579 h 434338"/>
                <a:gd name="connsiteX20" fmla="*/ 3084371 w 6579287"/>
                <a:gd name="connsiteY20" fmla="*/ 87378 h 434338"/>
                <a:gd name="connsiteX21" fmla="*/ 3105116 w 6579287"/>
                <a:gd name="connsiteY21" fmla="*/ 68853 h 434338"/>
                <a:gd name="connsiteX22" fmla="*/ 3054628 w 6579287"/>
                <a:gd name="connsiteY22" fmla="*/ 46414 h 434338"/>
                <a:gd name="connsiteX23" fmla="*/ 3015359 w 6579287"/>
                <a:gd name="connsiteY23" fmla="*/ 35194 h 434338"/>
                <a:gd name="connsiteX24" fmla="*/ 2952308 w 6579287"/>
                <a:gd name="connsiteY24" fmla="*/ 47729 h 434338"/>
                <a:gd name="connsiteX25" fmla="*/ 2891052 w 6579287"/>
                <a:gd name="connsiteY25" fmla="*/ 65464 h 434338"/>
                <a:gd name="connsiteX26" fmla="*/ 2777322 w 6579287"/>
                <a:gd name="connsiteY26" fmla="*/ 102351 h 434338"/>
                <a:gd name="connsiteX27" fmla="*/ 2695599 w 6579287"/>
                <a:gd name="connsiteY27" fmla="*/ 102512 h 434338"/>
                <a:gd name="connsiteX28" fmla="*/ 2645111 w 6579287"/>
                <a:gd name="connsiteY28" fmla="*/ 96902 h 434338"/>
                <a:gd name="connsiteX29" fmla="*/ 2588853 w 6579287"/>
                <a:gd name="connsiteY29" fmla="*/ 92140 h 434338"/>
                <a:gd name="connsiteX30" fmla="*/ 2540906 w 6579287"/>
                <a:gd name="connsiteY30" fmla="*/ 81767 h 434338"/>
                <a:gd name="connsiteX31" fmla="*/ 2498044 w 6579287"/>
                <a:gd name="connsiteY31" fmla="*/ 65098 h 434338"/>
                <a:gd name="connsiteX32" fmla="*/ 2381450 w 6579287"/>
                <a:gd name="connsiteY32" fmla="*/ 57633 h 434338"/>
                <a:gd name="connsiteX33" fmla="*/ 2308522 w 6579287"/>
                <a:gd name="connsiteY33" fmla="*/ 52024 h 434338"/>
                <a:gd name="connsiteX34" fmla="*/ 2208554 w 6579287"/>
                <a:gd name="connsiteY34" fmla="*/ 73615 h 434338"/>
                <a:gd name="connsiteX35" fmla="*/ 2293023 w 6579287"/>
                <a:gd name="connsiteY35" fmla="*/ 160991 h 434338"/>
                <a:gd name="connsiteX36" fmla="*/ 2015482 w 6579287"/>
                <a:gd name="connsiteY36" fmla="*/ 125798 h 434338"/>
                <a:gd name="connsiteX37" fmla="*/ 1693823 w 6579287"/>
                <a:gd name="connsiteY37" fmla="*/ 88064 h 434338"/>
                <a:gd name="connsiteX38" fmla="*/ 978996 w 6579287"/>
                <a:gd name="connsiteY38" fmla="*/ 96902 h 434338"/>
                <a:gd name="connsiteX39" fmla="*/ 159963 w 6579287"/>
                <a:gd name="connsiteY39" fmla="*/ 102512 h 434338"/>
                <a:gd name="connsiteX40" fmla="*/ 109547 w 6579287"/>
                <a:gd name="connsiteY40" fmla="*/ 126311 h 434338"/>
                <a:gd name="connsiteX41" fmla="*/ 67825 w 6579287"/>
                <a:gd name="connsiteY41" fmla="*/ 153000 h 434338"/>
                <a:gd name="connsiteX42" fmla="*/ 30937 w 6579287"/>
                <a:gd name="connsiteY42" fmla="*/ 197879 h 434338"/>
                <a:gd name="connsiteX43" fmla="*/ 8498 w 6579287"/>
                <a:gd name="connsiteY43" fmla="*/ 265197 h 434338"/>
                <a:gd name="connsiteX44" fmla="*/ 9 w 6579287"/>
                <a:gd name="connsiteY44" fmla="*/ 300142 h 434338"/>
                <a:gd name="connsiteX45" fmla="*/ 7811 w 6579287"/>
                <a:gd name="connsiteY45" fmla="*/ 344582 h 434338"/>
                <a:gd name="connsiteX46" fmla="*/ 58986 w 6579287"/>
                <a:gd name="connsiteY46" fmla="*/ 405442 h 434338"/>
                <a:gd name="connsiteX47" fmla="*/ 126304 w 6579287"/>
                <a:gd name="connsiteY47" fmla="*/ 427881 h 434338"/>
                <a:gd name="connsiteX48" fmla="*/ 2122550 w 6579287"/>
                <a:gd name="connsiteY48" fmla="*/ 434338 h 434338"/>
                <a:gd name="connsiteX49" fmla="*/ 4563668 w 6579287"/>
                <a:gd name="connsiteY49" fmla="*/ 411052 h 434338"/>
                <a:gd name="connsiteX50" fmla="*/ 5472458 w 6579287"/>
                <a:gd name="connsiteY50" fmla="*/ 405442 h 434338"/>
                <a:gd name="connsiteX51" fmla="*/ 6577592 w 6579287"/>
                <a:gd name="connsiteY51" fmla="*/ 394222 h 434338"/>
                <a:gd name="connsiteX0" fmla="*/ 6577592 w 6579287"/>
                <a:gd name="connsiteY0" fmla="*/ 391735 h 431851"/>
                <a:gd name="connsiteX1" fmla="*/ 6579287 w 6579287"/>
                <a:gd name="connsiteY1" fmla="*/ 49537 h 431851"/>
                <a:gd name="connsiteX2" fmla="*/ 5197577 w 6579287"/>
                <a:gd name="connsiteY2" fmla="*/ 60756 h 431851"/>
                <a:gd name="connsiteX3" fmla="*/ 4945136 w 6579287"/>
                <a:gd name="connsiteY3" fmla="*/ 60756 h 431851"/>
                <a:gd name="connsiteX4" fmla="*/ 4664645 w 6579287"/>
                <a:gd name="connsiteY4" fmla="*/ 32707 h 431851"/>
                <a:gd name="connsiteX5" fmla="*/ 4512478 w 6579287"/>
                <a:gd name="connsiteY5" fmla="*/ 11906 h 431851"/>
                <a:gd name="connsiteX6" fmla="*/ 4431516 w 6579287"/>
                <a:gd name="connsiteY6" fmla="*/ 0 h 431851"/>
                <a:gd name="connsiteX7" fmla="*/ 4397593 w 6579287"/>
                <a:gd name="connsiteY7" fmla="*/ 11800 h 431851"/>
                <a:gd name="connsiteX8" fmla="*/ 4345791 w 6579287"/>
                <a:gd name="connsiteY8" fmla="*/ 9524 h 431851"/>
                <a:gd name="connsiteX9" fmla="*/ 4266348 w 6579287"/>
                <a:gd name="connsiteY9" fmla="*/ 16565 h 431851"/>
                <a:gd name="connsiteX10" fmla="*/ 4191009 w 6579287"/>
                <a:gd name="connsiteY10" fmla="*/ 38099 h 431851"/>
                <a:gd name="connsiteX11" fmla="*/ 4113509 w 6579287"/>
                <a:gd name="connsiteY11" fmla="*/ 72502 h 431851"/>
                <a:gd name="connsiteX12" fmla="*/ 3980247 w 6579287"/>
                <a:gd name="connsiteY12" fmla="*/ 97483 h 431851"/>
                <a:gd name="connsiteX13" fmla="*/ 3849687 w 6579287"/>
                <a:gd name="connsiteY13" fmla="*/ 95101 h 431851"/>
                <a:gd name="connsiteX14" fmla="*/ 3713678 w 6579287"/>
                <a:gd name="connsiteY14" fmla="*/ 54300 h 431851"/>
                <a:gd name="connsiteX15" fmla="*/ 3582271 w 6579287"/>
                <a:gd name="connsiteY15" fmla="*/ 17412 h 431851"/>
                <a:gd name="connsiteX16" fmla="*/ 3480287 w 6579287"/>
                <a:gd name="connsiteY16" fmla="*/ 9581 h 431851"/>
                <a:gd name="connsiteX17" fmla="*/ 3406031 w 6579287"/>
                <a:gd name="connsiteY17" fmla="*/ 32021 h 431851"/>
                <a:gd name="connsiteX18" fmla="*/ 3348033 w 6579287"/>
                <a:gd name="connsiteY18" fmla="*/ 60756 h 431851"/>
                <a:gd name="connsiteX19" fmla="*/ 3399002 w 6579287"/>
                <a:gd name="connsiteY19" fmla="*/ 112092 h 431851"/>
                <a:gd name="connsiteX20" fmla="*/ 3084371 w 6579287"/>
                <a:gd name="connsiteY20" fmla="*/ 84891 h 431851"/>
                <a:gd name="connsiteX21" fmla="*/ 3105116 w 6579287"/>
                <a:gd name="connsiteY21" fmla="*/ 66366 h 431851"/>
                <a:gd name="connsiteX22" fmla="*/ 3054628 w 6579287"/>
                <a:gd name="connsiteY22" fmla="*/ 43927 h 431851"/>
                <a:gd name="connsiteX23" fmla="*/ 3015359 w 6579287"/>
                <a:gd name="connsiteY23" fmla="*/ 32707 h 431851"/>
                <a:gd name="connsiteX24" fmla="*/ 2952308 w 6579287"/>
                <a:gd name="connsiteY24" fmla="*/ 45242 h 431851"/>
                <a:gd name="connsiteX25" fmla="*/ 2891052 w 6579287"/>
                <a:gd name="connsiteY25" fmla="*/ 62977 h 431851"/>
                <a:gd name="connsiteX26" fmla="*/ 2777322 w 6579287"/>
                <a:gd name="connsiteY26" fmla="*/ 99864 h 431851"/>
                <a:gd name="connsiteX27" fmla="*/ 2695599 w 6579287"/>
                <a:gd name="connsiteY27" fmla="*/ 100025 h 431851"/>
                <a:gd name="connsiteX28" fmla="*/ 2645111 w 6579287"/>
                <a:gd name="connsiteY28" fmla="*/ 94415 h 431851"/>
                <a:gd name="connsiteX29" fmla="*/ 2588853 w 6579287"/>
                <a:gd name="connsiteY29" fmla="*/ 89653 h 431851"/>
                <a:gd name="connsiteX30" fmla="*/ 2540906 w 6579287"/>
                <a:gd name="connsiteY30" fmla="*/ 79280 h 431851"/>
                <a:gd name="connsiteX31" fmla="*/ 2498044 w 6579287"/>
                <a:gd name="connsiteY31" fmla="*/ 62611 h 431851"/>
                <a:gd name="connsiteX32" fmla="*/ 2381450 w 6579287"/>
                <a:gd name="connsiteY32" fmla="*/ 55146 h 431851"/>
                <a:gd name="connsiteX33" fmla="*/ 2308522 w 6579287"/>
                <a:gd name="connsiteY33" fmla="*/ 49537 h 431851"/>
                <a:gd name="connsiteX34" fmla="*/ 2208554 w 6579287"/>
                <a:gd name="connsiteY34" fmla="*/ 71128 h 431851"/>
                <a:gd name="connsiteX35" fmla="*/ 2293023 w 6579287"/>
                <a:gd name="connsiteY35" fmla="*/ 158504 h 431851"/>
                <a:gd name="connsiteX36" fmla="*/ 2015482 w 6579287"/>
                <a:gd name="connsiteY36" fmla="*/ 123311 h 431851"/>
                <a:gd name="connsiteX37" fmla="*/ 1693823 w 6579287"/>
                <a:gd name="connsiteY37" fmla="*/ 85577 h 431851"/>
                <a:gd name="connsiteX38" fmla="*/ 978996 w 6579287"/>
                <a:gd name="connsiteY38" fmla="*/ 94415 h 431851"/>
                <a:gd name="connsiteX39" fmla="*/ 159963 w 6579287"/>
                <a:gd name="connsiteY39" fmla="*/ 100025 h 431851"/>
                <a:gd name="connsiteX40" fmla="*/ 109547 w 6579287"/>
                <a:gd name="connsiteY40" fmla="*/ 123824 h 431851"/>
                <a:gd name="connsiteX41" fmla="*/ 67825 w 6579287"/>
                <a:gd name="connsiteY41" fmla="*/ 150513 h 431851"/>
                <a:gd name="connsiteX42" fmla="*/ 30937 w 6579287"/>
                <a:gd name="connsiteY42" fmla="*/ 195392 h 431851"/>
                <a:gd name="connsiteX43" fmla="*/ 8498 w 6579287"/>
                <a:gd name="connsiteY43" fmla="*/ 262710 h 431851"/>
                <a:gd name="connsiteX44" fmla="*/ 9 w 6579287"/>
                <a:gd name="connsiteY44" fmla="*/ 297655 h 431851"/>
                <a:gd name="connsiteX45" fmla="*/ 7811 w 6579287"/>
                <a:gd name="connsiteY45" fmla="*/ 342095 h 431851"/>
                <a:gd name="connsiteX46" fmla="*/ 58986 w 6579287"/>
                <a:gd name="connsiteY46" fmla="*/ 402955 h 431851"/>
                <a:gd name="connsiteX47" fmla="*/ 126304 w 6579287"/>
                <a:gd name="connsiteY47" fmla="*/ 425394 h 431851"/>
                <a:gd name="connsiteX48" fmla="*/ 2122550 w 6579287"/>
                <a:gd name="connsiteY48" fmla="*/ 431851 h 431851"/>
                <a:gd name="connsiteX49" fmla="*/ 4563668 w 6579287"/>
                <a:gd name="connsiteY49" fmla="*/ 408565 h 431851"/>
                <a:gd name="connsiteX50" fmla="*/ 5472458 w 6579287"/>
                <a:gd name="connsiteY50" fmla="*/ 402955 h 431851"/>
                <a:gd name="connsiteX51" fmla="*/ 6577592 w 6579287"/>
                <a:gd name="connsiteY51" fmla="*/ 391735 h 431851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664645 w 6579287"/>
                <a:gd name="connsiteY4" fmla="*/ 23183 h 422327"/>
                <a:gd name="connsiteX5" fmla="*/ 4512478 w 6579287"/>
                <a:gd name="connsiteY5" fmla="*/ 2382 h 422327"/>
                <a:gd name="connsiteX6" fmla="*/ 4455329 w 6579287"/>
                <a:gd name="connsiteY6" fmla="*/ 9526 h 422327"/>
                <a:gd name="connsiteX7" fmla="*/ 4397593 w 6579287"/>
                <a:gd name="connsiteY7" fmla="*/ 2276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664645 w 6579287"/>
                <a:gd name="connsiteY4" fmla="*/ 23183 h 422327"/>
                <a:gd name="connsiteX5" fmla="*/ 4550578 w 6579287"/>
                <a:gd name="connsiteY5" fmla="*/ 19051 h 422327"/>
                <a:gd name="connsiteX6" fmla="*/ 4455329 w 6579287"/>
                <a:gd name="connsiteY6" fmla="*/ 9526 h 422327"/>
                <a:gd name="connsiteX7" fmla="*/ 4397593 w 6579287"/>
                <a:gd name="connsiteY7" fmla="*/ 2276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50578 w 6579287"/>
                <a:gd name="connsiteY5" fmla="*/ 19051 h 422327"/>
                <a:gd name="connsiteX6" fmla="*/ 4455329 w 6579287"/>
                <a:gd name="connsiteY6" fmla="*/ 9526 h 422327"/>
                <a:gd name="connsiteX7" fmla="*/ 4397593 w 6579287"/>
                <a:gd name="connsiteY7" fmla="*/ 2276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50578 w 6579287"/>
                <a:gd name="connsiteY5" fmla="*/ 19051 h 422327"/>
                <a:gd name="connsiteX6" fmla="*/ 4455329 w 6579287"/>
                <a:gd name="connsiteY6" fmla="*/ 9526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50578 w 6579287"/>
                <a:gd name="connsiteY5" fmla="*/ 19051 h 422327"/>
                <a:gd name="connsiteX6" fmla="*/ 4471998 w 6579287"/>
                <a:gd name="connsiteY6" fmla="*/ 19051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79153 w 6579287"/>
                <a:gd name="connsiteY5" fmla="*/ 28576 h 422327"/>
                <a:gd name="connsiteX6" fmla="*/ 4471998 w 6579287"/>
                <a:gd name="connsiteY6" fmla="*/ 19051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622015 w 6579287"/>
                <a:gd name="connsiteY5" fmla="*/ 21432 h 422327"/>
                <a:gd name="connsiteX6" fmla="*/ 4471998 w 6579287"/>
                <a:gd name="connsiteY6" fmla="*/ 19051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622015 w 6579287"/>
                <a:gd name="connsiteY5" fmla="*/ 21432 h 422327"/>
                <a:gd name="connsiteX6" fmla="*/ 4514861 w 6579287"/>
                <a:gd name="connsiteY6" fmla="*/ 9526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7079 h 427195"/>
                <a:gd name="connsiteX1" fmla="*/ 6579287 w 6579287"/>
                <a:gd name="connsiteY1" fmla="*/ 44881 h 427195"/>
                <a:gd name="connsiteX2" fmla="*/ 5197577 w 6579287"/>
                <a:gd name="connsiteY2" fmla="*/ 56100 h 427195"/>
                <a:gd name="connsiteX3" fmla="*/ 4945136 w 6579287"/>
                <a:gd name="connsiteY3" fmla="*/ 56100 h 427195"/>
                <a:gd name="connsiteX4" fmla="*/ 4778945 w 6579287"/>
                <a:gd name="connsiteY4" fmla="*/ 49482 h 427195"/>
                <a:gd name="connsiteX5" fmla="*/ 4622015 w 6579287"/>
                <a:gd name="connsiteY5" fmla="*/ 26300 h 427195"/>
                <a:gd name="connsiteX6" fmla="*/ 4514861 w 6579287"/>
                <a:gd name="connsiteY6" fmla="*/ 14394 h 427195"/>
                <a:gd name="connsiteX7" fmla="*/ 4419024 w 6579287"/>
                <a:gd name="connsiteY7" fmla="*/ 0 h 427195"/>
                <a:gd name="connsiteX8" fmla="*/ 4345791 w 6579287"/>
                <a:gd name="connsiteY8" fmla="*/ 4868 h 427195"/>
                <a:gd name="connsiteX9" fmla="*/ 4266348 w 6579287"/>
                <a:gd name="connsiteY9" fmla="*/ 11909 h 427195"/>
                <a:gd name="connsiteX10" fmla="*/ 4191009 w 6579287"/>
                <a:gd name="connsiteY10" fmla="*/ 33443 h 427195"/>
                <a:gd name="connsiteX11" fmla="*/ 4113509 w 6579287"/>
                <a:gd name="connsiteY11" fmla="*/ 67846 h 427195"/>
                <a:gd name="connsiteX12" fmla="*/ 3980247 w 6579287"/>
                <a:gd name="connsiteY12" fmla="*/ 92827 h 427195"/>
                <a:gd name="connsiteX13" fmla="*/ 3849687 w 6579287"/>
                <a:gd name="connsiteY13" fmla="*/ 90445 h 427195"/>
                <a:gd name="connsiteX14" fmla="*/ 3713678 w 6579287"/>
                <a:gd name="connsiteY14" fmla="*/ 49644 h 427195"/>
                <a:gd name="connsiteX15" fmla="*/ 3582271 w 6579287"/>
                <a:gd name="connsiteY15" fmla="*/ 12756 h 427195"/>
                <a:gd name="connsiteX16" fmla="*/ 3480287 w 6579287"/>
                <a:gd name="connsiteY16" fmla="*/ 4925 h 427195"/>
                <a:gd name="connsiteX17" fmla="*/ 3406031 w 6579287"/>
                <a:gd name="connsiteY17" fmla="*/ 27365 h 427195"/>
                <a:gd name="connsiteX18" fmla="*/ 3348033 w 6579287"/>
                <a:gd name="connsiteY18" fmla="*/ 56100 h 427195"/>
                <a:gd name="connsiteX19" fmla="*/ 3399002 w 6579287"/>
                <a:gd name="connsiteY19" fmla="*/ 107436 h 427195"/>
                <a:gd name="connsiteX20" fmla="*/ 3084371 w 6579287"/>
                <a:gd name="connsiteY20" fmla="*/ 80235 h 427195"/>
                <a:gd name="connsiteX21" fmla="*/ 3105116 w 6579287"/>
                <a:gd name="connsiteY21" fmla="*/ 61710 h 427195"/>
                <a:gd name="connsiteX22" fmla="*/ 3054628 w 6579287"/>
                <a:gd name="connsiteY22" fmla="*/ 39271 h 427195"/>
                <a:gd name="connsiteX23" fmla="*/ 3015359 w 6579287"/>
                <a:gd name="connsiteY23" fmla="*/ 28051 h 427195"/>
                <a:gd name="connsiteX24" fmla="*/ 2952308 w 6579287"/>
                <a:gd name="connsiteY24" fmla="*/ 40586 h 427195"/>
                <a:gd name="connsiteX25" fmla="*/ 2891052 w 6579287"/>
                <a:gd name="connsiteY25" fmla="*/ 58321 h 427195"/>
                <a:gd name="connsiteX26" fmla="*/ 2777322 w 6579287"/>
                <a:gd name="connsiteY26" fmla="*/ 95208 h 427195"/>
                <a:gd name="connsiteX27" fmla="*/ 2695599 w 6579287"/>
                <a:gd name="connsiteY27" fmla="*/ 95369 h 427195"/>
                <a:gd name="connsiteX28" fmla="*/ 2645111 w 6579287"/>
                <a:gd name="connsiteY28" fmla="*/ 89759 h 427195"/>
                <a:gd name="connsiteX29" fmla="*/ 2588853 w 6579287"/>
                <a:gd name="connsiteY29" fmla="*/ 84997 h 427195"/>
                <a:gd name="connsiteX30" fmla="*/ 2540906 w 6579287"/>
                <a:gd name="connsiteY30" fmla="*/ 74624 h 427195"/>
                <a:gd name="connsiteX31" fmla="*/ 2498044 w 6579287"/>
                <a:gd name="connsiteY31" fmla="*/ 57955 h 427195"/>
                <a:gd name="connsiteX32" fmla="*/ 2381450 w 6579287"/>
                <a:gd name="connsiteY32" fmla="*/ 50490 h 427195"/>
                <a:gd name="connsiteX33" fmla="*/ 2308522 w 6579287"/>
                <a:gd name="connsiteY33" fmla="*/ 44881 h 427195"/>
                <a:gd name="connsiteX34" fmla="*/ 2208554 w 6579287"/>
                <a:gd name="connsiteY34" fmla="*/ 66472 h 427195"/>
                <a:gd name="connsiteX35" fmla="*/ 2293023 w 6579287"/>
                <a:gd name="connsiteY35" fmla="*/ 153848 h 427195"/>
                <a:gd name="connsiteX36" fmla="*/ 2015482 w 6579287"/>
                <a:gd name="connsiteY36" fmla="*/ 118655 h 427195"/>
                <a:gd name="connsiteX37" fmla="*/ 1693823 w 6579287"/>
                <a:gd name="connsiteY37" fmla="*/ 80921 h 427195"/>
                <a:gd name="connsiteX38" fmla="*/ 978996 w 6579287"/>
                <a:gd name="connsiteY38" fmla="*/ 89759 h 427195"/>
                <a:gd name="connsiteX39" fmla="*/ 159963 w 6579287"/>
                <a:gd name="connsiteY39" fmla="*/ 95369 h 427195"/>
                <a:gd name="connsiteX40" fmla="*/ 109547 w 6579287"/>
                <a:gd name="connsiteY40" fmla="*/ 119168 h 427195"/>
                <a:gd name="connsiteX41" fmla="*/ 67825 w 6579287"/>
                <a:gd name="connsiteY41" fmla="*/ 145857 h 427195"/>
                <a:gd name="connsiteX42" fmla="*/ 30937 w 6579287"/>
                <a:gd name="connsiteY42" fmla="*/ 190736 h 427195"/>
                <a:gd name="connsiteX43" fmla="*/ 8498 w 6579287"/>
                <a:gd name="connsiteY43" fmla="*/ 258054 h 427195"/>
                <a:gd name="connsiteX44" fmla="*/ 9 w 6579287"/>
                <a:gd name="connsiteY44" fmla="*/ 292999 h 427195"/>
                <a:gd name="connsiteX45" fmla="*/ 7811 w 6579287"/>
                <a:gd name="connsiteY45" fmla="*/ 337439 h 427195"/>
                <a:gd name="connsiteX46" fmla="*/ 58986 w 6579287"/>
                <a:gd name="connsiteY46" fmla="*/ 398299 h 427195"/>
                <a:gd name="connsiteX47" fmla="*/ 126304 w 6579287"/>
                <a:gd name="connsiteY47" fmla="*/ 420738 h 427195"/>
                <a:gd name="connsiteX48" fmla="*/ 2122550 w 6579287"/>
                <a:gd name="connsiteY48" fmla="*/ 427195 h 427195"/>
                <a:gd name="connsiteX49" fmla="*/ 4563668 w 6579287"/>
                <a:gd name="connsiteY49" fmla="*/ 403909 h 427195"/>
                <a:gd name="connsiteX50" fmla="*/ 5472458 w 6579287"/>
                <a:gd name="connsiteY50" fmla="*/ 398299 h 427195"/>
                <a:gd name="connsiteX51" fmla="*/ 6577592 w 6579287"/>
                <a:gd name="connsiteY51" fmla="*/ 387079 h 427195"/>
                <a:gd name="connsiteX0" fmla="*/ 6577592 w 6579287"/>
                <a:gd name="connsiteY0" fmla="*/ 387079 h 427195"/>
                <a:gd name="connsiteX1" fmla="*/ 6579287 w 6579287"/>
                <a:gd name="connsiteY1" fmla="*/ 44881 h 427195"/>
                <a:gd name="connsiteX2" fmla="*/ 5197577 w 6579287"/>
                <a:gd name="connsiteY2" fmla="*/ 56100 h 427195"/>
                <a:gd name="connsiteX3" fmla="*/ 4945136 w 6579287"/>
                <a:gd name="connsiteY3" fmla="*/ 56100 h 427195"/>
                <a:gd name="connsiteX4" fmla="*/ 4778945 w 6579287"/>
                <a:gd name="connsiteY4" fmla="*/ 49482 h 427195"/>
                <a:gd name="connsiteX5" fmla="*/ 4622015 w 6579287"/>
                <a:gd name="connsiteY5" fmla="*/ 26300 h 427195"/>
                <a:gd name="connsiteX6" fmla="*/ 4514861 w 6579287"/>
                <a:gd name="connsiteY6" fmla="*/ 14394 h 427195"/>
                <a:gd name="connsiteX7" fmla="*/ 4419024 w 6579287"/>
                <a:gd name="connsiteY7" fmla="*/ 0 h 427195"/>
                <a:gd name="connsiteX8" fmla="*/ 4343409 w 6579287"/>
                <a:gd name="connsiteY8" fmla="*/ 12011 h 427195"/>
                <a:gd name="connsiteX9" fmla="*/ 4266348 w 6579287"/>
                <a:gd name="connsiteY9" fmla="*/ 11909 h 427195"/>
                <a:gd name="connsiteX10" fmla="*/ 4191009 w 6579287"/>
                <a:gd name="connsiteY10" fmla="*/ 33443 h 427195"/>
                <a:gd name="connsiteX11" fmla="*/ 4113509 w 6579287"/>
                <a:gd name="connsiteY11" fmla="*/ 67846 h 427195"/>
                <a:gd name="connsiteX12" fmla="*/ 3980247 w 6579287"/>
                <a:gd name="connsiteY12" fmla="*/ 92827 h 427195"/>
                <a:gd name="connsiteX13" fmla="*/ 3849687 w 6579287"/>
                <a:gd name="connsiteY13" fmla="*/ 90445 h 427195"/>
                <a:gd name="connsiteX14" fmla="*/ 3713678 w 6579287"/>
                <a:gd name="connsiteY14" fmla="*/ 49644 h 427195"/>
                <a:gd name="connsiteX15" fmla="*/ 3582271 w 6579287"/>
                <a:gd name="connsiteY15" fmla="*/ 12756 h 427195"/>
                <a:gd name="connsiteX16" fmla="*/ 3480287 w 6579287"/>
                <a:gd name="connsiteY16" fmla="*/ 4925 h 427195"/>
                <a:gd name="connsiteX17" fmla="*/ 3406031 w 6579287"/>
                <a:gd name="connsiteY17" fmla="*/ 27365 h 427195"/>
                <a:gd name="connsiteX18" fmla="*/ 3348033 w 6579287"/>
                <a:gd name="connsiteY18" fmla="*/ 56100 h 427195"/>
                <a:gd name="connsiteX19" fmla="*/ 3399002 w 6579287"/>
                <a:gd name="connsiteY19" fmla="*/ 107436 h 427195"/>
                <a:gd name="connsiteX20" fmla="*/ 3084371 w 6579287"/>
                <a:gd name="connsiteY20" fmla="*/ 80235 h 427195"/>
                <a:gd name="connsiteX21" fmla="*/ 3105116 w 6579287"/>
                <a:gd name="connsiteY21" fmla="*/ 61710 h 427195"/>
                <a:gd name="connsiteX22" fmla="*/ 3054628 w 6579287"/>
                <a:gd name="connsiteY22" fmla="*/ 39271 h 427195"/>
                <a:gd name="connsiteX23" fmla="*/ 3015359 w 6579287"/>
                <a:gd name="connsiteY23" fmla="*/ 28051 h 427195"/>
                <a:gd name="connsiteX24" fmla="*/ 2952308 w 6579287"/>
                <a:gd name="connsiteY24" fmla="*/ 40586 h 427195"/>
                <a:gd name="connsiteX25" fmla="*/ 2891052 w 6579287"/>
                <a:gd name="connsiteY25" fmla="*/ 58321 h 427195"/>
                <a:gd name="connsiteX26" fmla="*/ 2777322 w 6579287"/>
                <a:gd name="connsiteY26" fmla="*/ 95208 h 427195"/>
                <a:gd name="connsiteX27" fmla="*/ 2695599 w 6579287"/>
                <a:gd name="connsiteY27" fmla="*/ 95369 h 427195"/>
                <a:gd name="connsiteX28" fmla="*/ 2645111 w 6579287"/>
                <a:gd name="connsiteY28" fmla="*/ 89759 h 427195"/>
                <a:gd name="connsiteX29" fmla="*/ 2588853 w 6579287"/>
                <a:gd name="connsiteY29" fmla="*/ 84997 h 427195"/>
                <a:gd name="connsiteX30" fmla="*/ 2540906 w 6579287"/>
                <a:gd name="connsiteY30" fmla="*/ 74624 h 427195"/>
                <a:gd name="connsiteX31" fmla="*/ 2498044 w 6579287"/>
                <a:gd name="connsiteY31" fmla="*/ 57955 h 427195"/>
                <a:gd name="connsiteX32" fmla="*/ 2381450 w 6579287"/>
                <a:gd name="connsiteY32" fmla="*/ 50490 h 427195"/>
                <a:gd name="connsiteX33" fmla="*/ 2308522 w 6579287"/>
                <a:gd name="connsiteY33" fmla="*/ 44881 h 427195"/>
                <a:gd name="connsiteX34" fmla="*/ 2208554 w 6579287"/>
                <a:gd name="connsiteY34" fmla="*/ 66472 h 427195"/>
                <a:gd name="connsiteX35" fmla="*/ 2293023 w 6579287"/>
                <a:gd name="connsiteY35" fmla="*/ 153848 h 427195"/>
                <a:gd name="connsiteX36" fmla="*/ 2015482 w 6579287"/>
                <a:gd name="connsiteY36" fmla="*/ 118655 h 427195"/>
                <a:gd name="connsiteX37" fmla="*/ 1693823 w 6579287"/>
                <a:gd name="connsiteY37" fmla="*/ 80921 h 427195"/>
                <a:gd name="connsiteX38" fmla="*/ 978996 w 6579287"/>
                <a:gd name="connsiteY38" fmla="*/ 89759 h 427195"/>
                <a:gd name="connsiteX39" fmla="*/ 159963 w 6579287"/>
                <a:gd name="connsiteY39" fmla="*/ 95369 h 427195"/>
                <a:gd name="connsiteX40" fmla="*/ 109547 w 6579287"/>
                <a:gd name="connsiteY40" fmla="*/ 119168 h 427195"/>
                <a:gd name="connsiteX41" fmla="*/ 67825 w 6579287"/>
                <a:gd name="connsiteY41" fmla="*/ 145857 h 427195"/>
                <a:gd name="connsiteX42" fmla="*/ 30937 w 6579287"/>
                <a:gd name="connsiteY42" fmla="*/ 190736 h 427195"/>
                <a:gd name="connsiteX43" fmla="*/ 8498 w 6579287"/>
                <a:gd name="connsiteY43" fmla="*/ 258054 h 427195"/>
                <a:gd name="connsiteX44" fmla="*/ 9 w 6579287"/>
                <a:gd name="connsiteY44" fmla="*/ 292999 h 427195"/>
                <a:gd name="connsiteX45" fmla="*/ 7811 w 6579287"/>
                <a:gd name="connsiteY45" fmla="*/ 337439 h 427195"/>
                <a:gd name="connsiteX46" fmla="*/ 58986 w 6579287"/>
                <a:gd name="connsiteY46" fmla="*/ 398299 h 427195"/>
                <a:gd name="connsiteX47" fmla="*/ 126304 w 6579287"/>
                <a:gd name="connsiteY47" fmla="*/ 420738 h 427195"/>
                <a:gd name="connsiteX48" fmla="*/ 2122550 w 6579287"/>
                <a:gd name="connsiteY48" fmla="*/ 427195 h 427195"/>
                <a:gd name="connsiteX49" fmla="*/ 4563668 w 6579287"/>
                <a:gd name="connsiteY49" fmla="*/ 403909 h 427195"/>
                <a:gd name="connsiteX50" fmla="*/ 5472458 w 6579287"/>
                <a:gd name="connsiteY50" fmla="*/ 398299 h 427195"/>
                <a:gd name="connsiteX51" fmla="*/ 6577592 w 6579287"/>
                <a:gd name="connsiteY51" fmla="*/ 387079 h 427195"/>
                <a:gd name="connsiteX0" fmla="*/ 6577592 w 6579287"/>
                <a:gd name="connsiteY0" fmla="*/ 387079 h 427195"/>
                <a:gd name="connsiteX1" fmla="*/ 6579287 w 6579287"/>
                <a:gd name="connsiteY1" fmla="*/ 44881 h 427195"/>
                <a:gd name="connsiteX2" fmla="*/ 5197577 w 6579287"/>
                <a:gd name="connsiteY2" fmla="*/ 56100 h 427195"/>
                <a:gd name="connsiteX3" fmla="*/ 4945136 w 6579287"/>
                <a:gd name="connsiteY3" fmla="*/ 56100 h 427195"/>
                <a:gd name="connsiteX4" fmla="*/ 4778945 w 6579287"/>
                <a:gd name="connsiteY4" fmla="*/ 49482 h 427195"/>
                <a:gd name="connsiteX5" fmla="*/ 4622015 w 6579287"/>
                <a:gd name="connsiteY5" fmla="*/ 26300 h 427195"/>
                <a:gd name="connsiteX6" fmla="*/ 4514861 w 6579287"/>
                <a:gd name="connsiteY6" fmla="*/ 14394 h 427195"/>
                <a:gd name="connsiteX7" fmla="*/ 4419024 w 6579287"/>
                <a:gd name="connsiteY7" fmla="*/ 0 h 427195"/>
                <a:gd name="connsiteX8" fmla="*/ 4343409 w 6579287"/>
                <a:gd name="connsiteY8" fmla="*/ 12011 h 427195"/>
                <a:gd name="connsiteX9" fmla="*/ 4256823 w 6579287"/>
                <a:gd name="connsiteY9" fmla="*/ 21434 h 427195"/>
                <a:gd name="connsiteX10" fmla="*/ 4191009 w 6579287"/>
                <a:gd name="connsiteY10" fmla="*/ 33443 h 427195"/>
                <a:gd name="connsiteX11" fmla="*/ 4113509 w 6579287"/>
                <a:gd name="connsiteY11" fmla="*/ 67846 h 427195"/>
                <a:gd name="connsiteX12" fmla="*/ 3980247 w 6579287"/>
                <a:gd name="connsiteY12" fmla="*/ 92827 h 427195"/>
                <a:gd name="connsiteX13" fmla="*/ 3849687 w 6579287"/>
                <a:gd name="connsiteY13" fmla="*/ 90445 h 427195"/>
                <a:gd name="connsiteX14" fmla="*/ 3713678 w 6579287"/>
                <a:gd name="connsiteY14" fmla="*/ 49644 h 427195"/>
                <a:gd name="connsiteX15" fmla="*/ 3582271 w 6579287"/>
                <a:gd name="connsiteY15" fmla="*/ 12756 h 427195"/>
                <a:gd name="connsiteX16" fmla="*/ 3480287 w 6579287"/>
                <a:gd name="connsiteY16" fmla="*/ 4925 h 427195"/>
                <a:gd name="connsiteX17" fmla="*/ 3406031 w 6579287"/>
                <a:gd name="connsiteY17" fmla="*/ 27365 h 427195"/>
                <a:gd name="connsiteX18" fmla="*/ 3348033 w 6579287"/>
                <a:gd name="connsiteY18" fmla="*/ 56100 h 427195"/>
                <a:gd name="connsiteX19" fmla="*/ 3399002 w 6579287"/>
                <a:gd name="connsiteY19" fmla="*/ 107436 h 427195"/>
                <a:gd name="connsiteX20" fmla="*/ 3084371 w 6579287"/>
                <a:gd name="connsiteY20" fmla="*/ 80235 h 427195"/>
                <a:gd name="connsiteX21" fmla="*/ 3105116 w 6579287"/>
                <a:gd name="connsiteY21" fmla="*/ 61710 h 427195"/>
                <a:gd name="connsiteX22" fmla="*/ 3054628 w 6579287"/>
                <a:gd name="connsiteY22" fmla="*/ 39271 h 427195"/>
                <a:gd name="connsiteX23" fmla="*/ 3015359 w 6579287"/>
                <a:gd name="connsiteY23" fmla="*/ 28051 h 427195"/>
                <a:gd name="connsiteX24" fmla="*/ 2952308 w 6579287"/>
                <a:gd name="connsiteY24" fmla="*/ 40586 h 427195"/>
                <a:gd name="connsiteX25" fmla="*/ 2891052 w 6579287"/>
                <a:gd name="connsiteY25" fmla="*/ 58321 h 427195"/>
                <a:gd name="connsiteX26" fmla="*/ 2777322 w 6579287"/>
                <a:gd name="connsiteY26" fmla="*/ 95208 h 427195"/>
                <a:gd name="connsiteX27" fmla="*/ 2695599 w 6579287"/>
                <a:gd name="connsiteY27" fmla="*/ 95369 h 427195"/>
                <a:gd name="connsiteX28" fmla="*/ 2645111 w 6579287"/>
                <a:gd name="connsiteY28" fmla="*/ 89759 h 427195"/>
                <a:gd name="connsiteX29" fmla="*/ 2588853 w 6579287"/>
                <a:gd name="connsiteY29" fmla="*/ 84997 h 427195"/>
                <a:gd name="connsiteX30" fmla="*/ 2540906 w 6579287"/>
                <a:gd name="connsiteY30" fmla="*/ 74624 h 427195"/>
                <a:gd name="connsiteX31" fmla="*/ 2498044 w 6579287"/>
                <a:gd name="connsiteY31" fmla="*/ 57955 h 427195"/>
                <a:gd name="connsiteX32" fmla="*/ 2381450 w 6579287"/>
                <a:gd name="connsiteY32" fmla="*/ 50490 h 427195"/>
                <a:gd name="connsiteX33" fmla="*/ 2308522 w 6579287"/>
                <a:gd name="connsiteY33" fmla="*/ 44881 h 427195"/>
                <a:gd name="connsiteX34" fmla="*/ 2208554 w 6579287"/>
                <a:gd name="connsiteY34" fmla="*/ 66472 h 427195"/>
                <a:gd name="connsiteX35" fmla="*/ 2293023 w 6579287"/>
                <a:gd name="connsiteY35" fmla="*/ 153848 h 427195"/>
                <a:gd name="connsiteX36" fmla="*/ 2015482 w 6579287"/>
                <a:gd name="connsiteY36" fmla="*/ 118655 h 427195"/>
                <a:gd name="connsiteX37" fmla="*/ 1693823 w 6579287"/>
                <a:gd name="connsiteY37" fmla="*/ 80921 h 427195"/>
                <a:gd name="connsiteX38" fmla="*/ 978996 w 6579287"/>
                <a:gd name="connsiteY38" fmla="*/ 89759 h 427195"/>
                <a:gd name="connsiteX39" fmla="*/ 159963 w 6579287"/>
                <a:gd name="connsiteY39" fmla="*/ 95369 h 427195"/>
                <a:gd name="connsiteX40" fmla="*/ 109547 w 6579287"/>
                <a:gd name="connsiteY40" fmla="*/ 119168 h 427195"/>
                <a:gd name="connsiteX41" fmla="*/ 67825 w 6579287"/>
                <a:gd name="connsiteY41" fmla="*/ 145857 h 427195"/>
                <a:gd name="connsiteX42" fmla="*/ 30937 w 6579287"/>
                <a:gd name="connsiteY42" fmla="*/ 190736 h 427195"/>
                <a:gd name="connsiteX43" fmla="*/ 8498 w 6579287"/>
                <a:gd name="connsiteY43" fmla="*/ 258054 h 427195"/>
                <a:gd name="connsiteX44" fmla="*/ 9 w 6579287"/>
                <a:gd name="connsiteY44" fmla="*/ 292999 h 427195"/>
                <a:gd name="connsiteX45" fmla="*/ 7811 w 6579287"/>
                <a:gd name="connsiteY45" fmla="*/ 337439 h 427195"/>
                <a:gd name="connsiteX46" fmla="*/ 58986 w 6579287"/>
                <a:gd name="connsiteY46" fmla="*/ 398299 h 427195"/>
                <a:gd name="connsiteX47" fmla="*/ 126304 w 6579287"/>
                <a:gd name="connsiteY47" fmla="*/ 420738 h 427195"/>
                <a:gd name="connsiteX48" fmla="*/ 2122550 w 6579287"/>
                <a:gd name="connsiteY48" fmla="*/ 427195 h 427195"/>
                <a:gd name="connsiteX49" fmla="*/ 4563668 w 6579287"/>
                <a:gd name="connsiteY49" fmla="*/ 403909 h 427195"/>
                <a:gd name="connsiteX50" fmla="*/ 5472458 w 6579287"/>
                <a:gd name="connsiteY50" fmla="*/ 398299 h 427195"/>
                <a:gd name="connsiteX51" fmla="*/ 6577592 w 6579287"/>
                <a:gd name="connsiteY51" fmla="*/ 387079 h 427195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1009 w 6579287"/>
                <a:gd name="connsiteY10" fmla="*/ 28518 h 422270"/>
                <a:gd name="connsiteX11" fmla="*/ 4113509 w 6579287"/>
                <a:gd name="connsiteY11" fmla="*/ 62921 h 422270"/>
                <a:gd name="connsiteX12" fmla="*/ 3980247 w 6579287"/>
                <a:gd name="connsiteY12" fmla="*/ 87902 h 422270"/>
                <a:gd name="connsiteX13" fmla="*/ 3849687 w 6579287"/>
                <a:gd name="connsiteY13" fmla="*/ 85520 h 422270"/>
                <a:gd name="connsiteX14" fmla="*/ 3713678 w 6579287"/>
                <a:gd name="connsiteY14" fmla="*/ 44719 h 422270"/>
                <a:gd name="connsiteX15" fmla="*/ 3582271 w 6579287"/>
                <a:gd name="connsiteY15" fmla="*/ 7831 h 422270"/>
                <a:gd name="connsiteX16" fmla="*/ 3480287 w 6579287"/>
                <a:gd name="connsiteY16" fmla="*/ 0 h 422270"/>
                <a:gd name="connsiteX17" fmla="*/ 3406031 w 6579287"/>
                <a:gd name="connsiteY17" fmla="*/ 22440 h 422270"/>
                <a:gd name="connsiteX18" fmla="*/ 3348033 w 6579287"/>
                <a:gd name="connsiteY18" fmla="*/ 51175 h 422270"/>
                <a:gd name="connsiteX19" fmla="*/ 3399002 w 6579287"/>
                <a:gd name="connsiteY19" fmla="*/ 102511 h 422270"/>
                <a:gd name="connsiteX20" fmla="*/ 3084371 w 6579287"/>
                <a:gd name="connsiteY20" fmla="*/ 75310 h 422270"/>
                <a:gd name="connsiteX21" fmla="*/ 3105116 w 6579287"/>
                <a:gd name="connsiteY21" fmla="*/ 56785 h 422270"/>
                <a:gd name="connsiteX22" fmla="*/ 3054628 w 6579287"/>
                <a:gd name="connsiteY22" fmla="*/ 34346 h 422270"/>
                <a:gd name="connsiteX23" fmla="*/ 3015359 w 6579287"/>
                <a:gd name="connsiteY23" fmla="*/ 23126 h 422270"/>
                <a:gd name="connsiteX24" fmla="*/ 2952308 w 6579287"/>
                <a:gd name="connsiteY24" fmla="*/ 35661 h 422270"/>
                <a:gd name="connsiteX25" fmla="*/ 2891052 w 6579287"/>
                <a:gd name="connsiteY25" fmla="*/ 53396 h 422270"/>
                <a:gd name="connsiteX26" fmla="*/ 2777322 w 6579287"/>
                <a:gd name="connsiteY26" fmla="*/ 90283 h 422270"/>
                <a:gd name="connsiteX27" fmla="*/ 2695599 w 6579287"/>
                <a:gd name="connsiteY27" fmla="*/ 90444 h 422270"/>
                <a:gd name="connsiteX28" fmla="*/ 2645111 w 6579287"/>
                <a:gd name="connsiteY28" fmla="*/ 84834 h 422270"/>
                <a:gd name="connsiteX29" fmla="*/ 2588853 w 6579287"/>
                <a:gd name="connsiteY29" fmla="*/ 80072 h 422270"/>
                <a:gd name="connsiteX30" fmla="*/ 2540906 w 6579287"/>
                <a:gd name="connsiteY30" fmla="*/ 69699 h 422270"/>
                <a:gd name="connsiteX31" fmla="*/ 2498044 w 6579287"/>
                <a:gd name="connsiteY31" fmla="*/ 53030 h 422270"/>
                <a:gd name="connsiteX32" fmla="*/ 2381450 w 6579287"/>
                <a:gd name="connsiteY32" fmla="*/ 45565 h 422270"/>
                <a:gd name="connsiteX33" fmla="*/ 2308522 w 6579287"/>
                <a:gd name="connsiteY33" fmla="*/ 39956 h 422270"/>
                <a:gd name="connsiteX34" fmla="*/ 2208554 w 6579287"/>
                <a:gd name="connsiteY34" fmla="*/ 61547 h 422270"/>
                <a:gd name="connsiteX35" fmla="*/ 2293023 w 6579287"/>
                <a:gd name="connsiteY35" fmla="*/ 148923 h 422270"/>
                <a:gd name="connsiteX36" fmla="*/ 2015482 w 6579287"/>
                <a:gd name="connsiteY36" fmla="*/ 113730 h 422270"/>
                <a:gd name="connsiteX37" fmla="*/ 1693823 w 6579287"/>
                <a:gd name="connsiteY37" fmla="*/ 75996 h 422270"/>
                <a:gd name="connsiteX38" fmla="*/ 978996 w 6579287"/>
                <a:gd name="connsiteY38" fmla="*/ 84834 h 422270"/>
                <a:gd name="connsiteX39" fmla="*/ 159963 w 6579287"/>
                <a:gd name="connsiteY39" fmla="*/ 90444 h 422270"/>
                <a:gd name="connsiteX40" fmla="*/ 109547 w 6579287"/>
                <a:gd name="connsiteY40" fmla="*/ 114243 h 422270"/>
                <a:gd name="connsiteX41" fmla="*/ 67825 w 6579287"/>
                <a:gd name="connsiteY41" fmla="*/ 140932 h 422270"/>
                <a:gd name="connsiteX42" fmla="*/ 30937 w 6579287"/>
                <a:gd name="connsiteY42" fmla="*/ 185811 h 422270"/>
                <a:gd name="connsiteX43" fmla="*/ 8498 w 6579287"/>
                <a:gd name="connsiteY43" fmla="*/ 253129 h 422270"/>
                <a:gd name="connsiteX44" fmla="*/ 9 w 6579287"/>
                <a:gd name="connsiteY44" fmla="*/ 288074 h 422270"/>
                <a:gd name="connsiteX45" fmla="*/ 7811 w 6579287"/>
                <a:gd name="connsiteY45" fmla="*/ 332514 h 422270"/>
                <a:gd name="connsiteX46" fmla="*/ 58986 w 6579287"/>
                <a:gd name="connsiteY46" fmla="*/ 393374 h 422270"/>
                <a:gd name="connsiteX47" fmla="*/ 126304 w 6579287"/>
                <a:gd name="connsiteY47" fmla="*/ 415813 h 422270"/>
                <a:gd name="connsiteX48" fmla="*/ 2122550 w 6579287"/>
                <a:gd name="connsiteY48" fmla="*/ 422270 h 422270"/>
                <a:gd name="connsiteX49" fmla="*/ 4563668 w 6579287"/>
                <a:gd name="connsiteY49" fmla="*/ 398984 h 422270"/>
                <a:gd name="connsiteX50" fmla="*/ 5472458 w 6579287"/>
                <a:gd name="connsiteY50" fmla="*/ 393374 h 422270"/>
                <a:gd name="connsiteX51" fmla="*/ 6577592 w 6579287"/>
                <a:gd name="connsiteY51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13509 w 6579287"/>
                <a:gd name="connsiteY11" fmla="*/ 62921 h 422270"/>
                <a:gd name="connsiteX12" fmla="*/ 3980247 w 6579287"/>
                <a:gd name="connsiteY12" fmla="*/ 87902 h 422270"/>
                <a:gd name="connsiteX13" fmla="*/ 3849687 w 6579287"/>
                <a:gd name="connsiteY13" fmla="*/ 85520 h 422270"/>
                <a:gd name="connsiteX14" fmla="*/ 3713678 w 6579287"/>
                <a:gd name="connsiteY14" fmla="*/ 44719 h 422270"/>
                <a:gd name="connsiteX15" fmla="*/ 3582271 w 6579287"/>
                <a:gd name="connsiteY15" fmla="*/ 7831 h 422270"/>
                <a:gd name="connsiteX16" fmla="*/ 3480287 w 6579287"/>
                <a:gd name="connsiteY16" fmla="*/ 0 h 422270"/>
                <a:gd name="connsiteX17" fmla="*/ 3406031 w 6579287"/>
                <a:gd name="connsiteY17" fmla="*/ 22440 h 422270"/>
                <a:gd name="connsiteX18" fmla="*/ 3348033 w 6579287"/>
                <a:gd name="connsiteY18" fmla="*/ 51175 h 422270"/>
                <a:gd name="connsiteX19" fmla="*/ 3399002 w 6579287"/>
                <a:gd name="connsiteY19" fmla="*/ 102511 h 422270"/>
                <a:gd name="connsiteX20" fmla="*/ 3084371 w 6579287"/>
                <a:gd name="connsiteY20" fmla="*/ 75310 h 422270"/>
                <a:gd name="connsiteX21" fmla="*/ 3105116 w 6579287"/>
                <a:gd name="connsiteY21" fmla="*/ 56785 h 422270"/>
                <a:gd name="connsiteX22" fmla="*/ 3054628 w 6579287"/>
                <a:gd name="connsiteY22" fmla="*/ 34346 h 422270"/>
                <a:gd name="connsiteX23" fmla="*/ 3015359 w 6579287"/>
                <a:gd name="connsiteY23" fmla="*/ 23126 h 422270"/>
                <a:gd name="connsiteX24" fmla="*/ 2952308 w 6579287"/>
                <a:gd name="connsiteY24" fmla="*/ 35661 h 422270"/>
                <a:gd name="connsiteX25" fmla="*/ 2891052 w 6579287"/>
                <a:gd name="connsiteY25" fmla="*/ 53396 h 422270"/>
                <a:gd name="connsiteX26" fmla="*/ 2777322 w 6579287"/>
                <a:gd name="connsiteY26" fmla="*/ 90283 h 422270"/>
                <a:gd name="connsiteX27" fmla="*/ 2695599 w 6579287"/>
                <a:gd name="connsiteY27" fmla="*/ 90444 h 422270"/>
                <a:gd name="connsiteX28" fmla="*/ 2645111 w 6579287"/>
                <a:gd name="connsiteY28" fmla="*/ 84834 h 422270"/>
                <a:gd name="connsiteX29" fmla="*/ 2588853 w 6579287"/>
                <a:gd name="connsiteY29" fmla="*/ 80072 h 422270"/>
                <a:gd name="connsiteX30" fmla="*/ 2540906 w 6579287"/>
                <a:gd name="connsiteY30" fmla="*/ 69699 h 422270"/>
                <a:gd name="connsiteX31" fmla="*/ 2498044 w 6579287"/>
                <a:gd name="connsiteY31" fmla="*/ 53030 h 422270"/>
                <a:gd name="connsiteX32" fmla="*/ 2381450 w 6579287"/>
                <a:gd name="connsiteY32" fmla="*/ 45565 h 422270"/>
                <a:gd name="connsiteX33" fmla="*/ 2308522 w 6579287"/>
                <a:gd name="connsiteY33" fmla="*/ 39956 h 422270"/>
                <a:gd name="connsiteX34" fmla="*/ 2208554 w 6579287"/>
                <a:gd name="connsiteY34" fmla="*/ 61547 h 422270"/>
                <a:gd name="connsiteX35" fmla="*/ 2293023 w 6579287"/>
                <a:gd name="connsiteY35" fmla="*/ 148923 h 422270"/>
                <a:gd name="connsiteX36" fmla="*/ 2015482 w 6579287"/>
                <a:gd name="connsiteY36" fmla="*/ 113730 h 422270"/>
                <a:gd name="connsiteX37" fmla="*/ 1693823 w 6579287"/>
                <a:gd name="connsiteY37" fmla="*/ 75996 h 422270"/>
                <a:gd name="connsiteX38" fmla="*/ 978996 w 6579287"/>
                <a:gd name="connsiteY38" fmla="*/ 84834 h 422270"/>
                <a:gd name="connsiteX39" fmla="*/ 159963 w 6579287"/>
                <a:gd name="connsiteY39" fmla="*/ 90444 h 422270"/>
                <a:gd name="connsiteX40" fmla="*/ 109547 w 6579287"/>
                <a:gd name="connsiteY40" fmla="*/ 114243 h 422270"/>
                <a:gd name="connsiteX41" fmla="*/ 67825 w 6579287"/>
                <a:gd name="connsiteY41" fmla="*/ 140932 h 422270"/>
                <a:gd name="connsiteX42" fmla="*/ 30937 w 6579287"/>
                <a:gd name="connsiteY42" fmla="*/ 185811 h 422270"/>
                <a:gd name="connsiteX43" fmla="*/ 8498 w 6579287"/>
                <a:gd name="connsiteY43" fmla="*/ 253129 h 422270"/>
                <a:gd name="connsiteX44" fmla="*/ 9 w 6579287"/>
                <a:gd name="connsiteY44" fmla="*/ 288074 h 422270"/>
                <a:gd name="connsiteX45" fmla="*/ 7811 w 6579287"/>
                <a:gd name="connsiteY45" fmla="*/ 332514 h 422270"/>
                <a:gd name="connsiteX46" fmla="*/ 58986 w 6579287"/>
                <a:gd name="connsiteY46" fmla="*/ 393374 h 422270"/>
                <a:gd name="connsiteX47" fmla="*/ 126304 w 6579287"/>
                <a:gd name="connsiteY47" fmla="*/ 415813 h 422270"/>
                <a:gd name="connsiteX48" fmla="*/ 2122550 w 6579287"/>
                <a:gd name="connsiteY48" fmla="*/ 422270 h 422270"/>
                <a:gd name="connsiteX49" fmla="*/ 4563668 w 6579287"/>
                <a:gd name="connsiteY49" fmla="*/ 398984 h 422270"/>
                <a:gd name="connsiteX50" fmla="*/ 5472458 w 6579287"/>
                <a:gd name="connsiteY50" fmla="*/ 393374 h 422270"/>
                <a:gd name="connsiteX51" fmla="*/ 6577592 w 6579287"/>
                <a:gd name="connsiteY51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06365 w 6579287"/>
                <a:gd name="connsiteY11" fmla="*/ 60540 h 422270"/>
                <a:gd name="connsiteX12" fmla="*/ 3980247 w 6579287"/>
                <a:gd name="connsiteY12" fmla="*/ 87902 h 422270"/>
                <a:gd name="connsiteX13" fmla="*/ 3849687 w 6579287"/>
                <a:gd name="connsiteY13" fmla="*/ 85520 h 422270"/>
                <a:gd name="connsiteX14" fmla="*/ 3713678 w 6579287"/>
                <a:gd name="connsiteY14" fmla="*/ 44719 h 422270"/>
                <a:gd name="connsiteX15" fmla="*/ 3582271 w 6579287"/>
                <a:gd name="connsiteY15" fmla="*/ 7831 h 422270"/>
                <a:gd name="connsiteX16" fmla="*/ 3480287 w 6579287"/>
                <a:gd name="connsiteY16" fmla="*/ 0 h 422270"/>
                <a:gd name="connsiteX17" fmla="*/ 3406031 w 6579287"/>
                <a:gd name="connsiteY17" fmla="*/ 22440 h 422270"/>
                <a:gd name="connsiteX18" fmla="*/ 3348033 w 6579287"/>
                <a:gd name="connsiteY18" fmla="*/ 51175 h 422270"/>
                <a:gd name="connsiteX19" fmla="*/ 3399002 w 6579287"/>
                <a:gd name="connsiteY19" fmla="*/ 102511 h 422270"/>
                <a:gd name="connsiteX20" fmla="*/ 3084371 w 6579287"/>
                <a:gd name="connsiteY20" fmla="*/ 75310 h 422270"/>
                <a:gd name="connsiteX21" fmla="*/ 3105116 w 6579287"/>
                <a:gd name="connsiteY21" fmla="*/ 56785 h 422270"/>
                <a:gd name="connsiteX22" fmla="*/ 3054628 w 6579287"/>
                <a:gd name="connsiteY22" fmla="*/ 34346 h 422270"/>
                <a:gd name="connsiteX23" fmla="*/ 3015359 w 6579287"/>
                <a:gd name="connsiteY23" fmla="*/ 23126 h 422270"/>
                <a:gd name="connsiteX24" fmla="*/ 2952308 w 6579287"/>
                <a:gd name="connsiteY24" fmla="*/ 35661 h 422270"/>
                <a:gd name="connsiteX25" fmla="*/ 2891052 w 6579287"/>
                <a:gd name="connsiteY25" fmla="*/ 53396 h 422270"/>
                <a:gd name="connsiteX26" fmla="*/ 2777322 w 6579287"/>
                <a:gd name="connsiteY26" fmla="*/ 90283 h 422270"/>
                <a:gd name="connsiteX27" fmla="*/ 2695599 w 6579287"/>
                <a:gd name="connsiteY27" fmla="*/ 90444 h 422270"/>
                <a:gd name="connsiteX28" fmla="*/ 2645111 w 6579287"/>
                <a:gd name="connsiteY28" fmla="*/ 84834 h 422270"/>
                <a:gd name="connsiteX29" fmla="*/ 2588853 w 6579287"/>
                <a:gd name="connsiteY29" fmla="*/ 80072 h 422270"/>
                <a:gd name="connsiteX30" fmla="*/ 2540906 w 6579287"/>
                <a:gd name="connsiteY30" fmla="*/ 69699 h 422270"/>
                <a:gd name="connsiteX31" fmla="*/ 2498044 w 6579287"/>
                <a:gd name="connsiteY31" fmla="*/ 53030 h 422270"/>
                <a:gd name="connsiteX32" fmla="*/ 2381450 w 6579287"/>
                <a:gd name="connsiteY32" fmla="*/ 45565 h 422270"/>
                <a:gd name="connsiteX33" fmla="*/ 2308522 w 6579287"/>
                <a:gd name="connsiteY33" fmla="*/ 39956 h 422270"/>
                <a:gd name="connsiteX34" fmla="*/ 2208554 w 6579287"/>
                <a:gd name="connsiteY34" fmla="*/ 61547 h 422270"/>
                <a:gd name="connsiteX35" fmla="*/ 2293023 w 6579287"/>
                <a:gd name="connsiteY35" fmla="*/ 148923 h 422270"/>
                <a:gd name="connsiteX36" fmla="*/ 2015482 w 6579287"/>
                <a:gd name="connsiteY36" fmla="*/ 113730 h 422270"/>
                <a:gd name="connsiteX37" fmla="*/ 1693823 w 6579287"/>
                <a:gd name="connsiteY37" fmla="*/ 75996 h 422270"/>
                <a:gd name="connsiteX38" fmla="*/ 978996 w 6579287"/>
                <a:gd name="connsiteY38" fmla="*/ 84834 h 422270"/>
                <a:gd name="connsiteX39" fmla="*/ 159963 w 6579287"/>
                <a:gd name="connsiteY39" fmla="*/ 90444 h 422270"/>
                <a:gd name="connsiteX40" fmla="*/ 109547 w 6579287"/>
                <a:gd name="connsiteY40" fmla="*/ 114243 h 422270"/>
                <a:gd name="connsiteX41" fmla="*/ 67825 w 6579287"/>
                <a:gd name="connsiteY41" fmla="*/ 140932 h 422270"/>
                <a:gd name="connsiteX42" fmla="*/ 30937 w 6579287"/>
                <a:gd name="connsiteY42" fmla="*/ 185811 h 422270"/>
                <a:gd name="connsiteX43" fmla="*/ 8498 w 6579287"/>
                <a:gd name="connsiteY43" fmla="*/ 253129 h 422270"/>
                <a:gd name="connsiteX44" fmla="*/ 9 w 6579287"/>
                <a:gd name="connsiteY44" fmla="*/ 288074 h 422270"/>
                <a:gd name="connsiteX45" fmla="*/ 7811 w 6579287"/>
                <a:gd name="connsiteY45" fmla="*/ 332514 h 422270"/>
                <a:gd name="connsiteX46" fmla="*/ 58986 w 6579287"/>
                <a:gd name="connsiteY46" fmla="*/ 393374 h 422270"/>
                <a:gd name="connsiteX47" fmla="*/ 126304 w 6579287"/>
                <a:gd name="connsiteY47" fmla="*/ 415813 h 422270"/>
                <a:gd name="connsiteX48" fmla="*/ 2122550 w 6579287"/>
                <a:gd name="connsiteY48" fmla="*/ 422270 h 422270"/>
                <a:gd name="connsiteX49" fmla="*/ 4563668 w 6579287"/>
                <a:gd name="connsiteY49" fmla="*/ 398984 h 422270"/>
                <a:gd name="connsiteX50" fmla="*/ 5472458 w 6579287"/>
                <a:gd name="connsiteY50" fmla="*/ 393374 h 422270"/>
                <a:gd name="connsiteX51" fmla="*/ 6577592 w 6579287"/>
                <a:gd name="connsiteY51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06365 w 6579287"/>
                <a:gd name="connsiteY11" fmla="*/ 60540 h 422270"/>
                <a:gd name="connsiteX12" fmla="*/ 3980247 w 6579287"/>
                <a:gd name="connsiteY12" fmla="*/ 87902 h 422270"/>
                <a:gd name="connsiteX13" fmla="*/ 3849687 w 6579287"/>
                <a:gd name="connsiteY13" fmla="*/ 85520 h 422270"/>
                <a:gd name="connsiteX14" fmla="*/ 3689229 w 6579287"/>
                <a:gd name="connsiteY14" fmla="*/ 59388 h 422270"/>
                <a:gd name="connsiteX15" fmla="*/ 3582271 w 6579287"/>
                <a:gd name="connsiteY15" fmla="*/ 7831 h 422270"/>
                <a:gd name="connsiteX16" fmla="*/ 3480287 w 6579287"/>
                <a:gd name="connsiteY16" fmla="*/ 0 h 422270"/>
                <a:gd name="connsiteX17" fmla="*/ 3406031 w 6579287"/>
                <a:gd name="connsiteY17" fmla="*/ 22440 h 422270"/>
                <a:gd name="connsiteX18" fmla="*/ 3348033 w 6579287"/>
                <a:gd name="connsiteY18" fmla="*/ 51175 h 422270"/>
                <a:gd name="connsiteX19" fmla="*/ 3399002 w 6579287"/>
                <a:gd name="connsiteY19" fmla="*/ 102511 h 422270"/>
                <a:gd name="connsiteX20" fmla="*/ 3084371 w 6579287"/>
                <a:gd name="connsiteY20" fmla="*/ 75310 h 422270"/>
                <a:gd name="connsiteX21" fmla="*/ 3105116 w 6579287"/>
                <a:gd name="connsiteY21" fmla="*/ 56785 h 422270"/>
                <a:gd name="connsiteX22" fmla="*/ 3054628 w 6579287"/>
                <a:gd name="connsiteY22" fmla="*/ 34346 h 422270"/>
                <a:gd name="connsiteX23" fmla="*/ 3015359 w 6579287"/>
                <a:gd name="connsiteY23" fmla="*/ 23126 h 422270"/>
                <a:gd name="connsiteX24" fmla="*/ 2952308 w 6579287"/>
                <a:gd name="connsiteY24" fmla="*/ 35661 h 422270"/>
                <a:gd name="connsiteX25" fmla="*/ 2891052 w 6579287"/>
                <a:gd name="connsiteY25" fmla="*/ 53396 h 422270"/>
                <a:gd name="connsiteX26" fmla="*/ 2777322 w 6579287"/>
                <a:gd name="connsiteY26" fmla="*/ 90283 h 422270"/>
                <a:gd name="connsiteX27" fmla="*/ 2695599 w 6579287"/>
                <a:gd name="connsiteY27" fmla="*/ 90444 h 422270"/>
                <a:gd name="connsiteX28" fmla="*/ 2645111 w 6579287"/>
                <a:gd name="connsiteY28" fmla="*/ 84834 h 422270"/>
                <a:gd name="connsiteX29" fmla="*/ 2588853 w 6579287"/>
                <a:gd name="connsiteY29" fmla="*/ 80072 h 422270"/>
                <a:gd name="connsiteX30" fmla="*/ 2540906 w 6579287"/>
                <a:gd name="connsiteY30" fmla="*/ 69699 h 422270"/>
                <a:gd name="connsiteX31" fmla="*/ 2498044 w 6579287"/>
                <a:gd name="connsiteY31" fmla="*/ 53030 h 422270"/>
                <a:gd name="connsiteX32" fmla="*/ 2381450 w 6579287"/>
                <a:gd name="connsiteY32" fmla="*/ 45565 h 422270"/>
                <a:gd name="connsiteX33" fmla="*/ 2308522 w 6579287"/>
                <a:gd name="connsiteY33" fmla="*/ 39956 h 422270"/>
                <a:gd name="connsiteX34" fmla="*/ 2208554 w 6579287"/>
                <a:gd name="connsiteY34" fmla="*/ 61547 h 422270"/>
                <a:gd name="connsiteX35" fmla="*/ 2293023 w 6579287"/>
                <a:gd name="connsiteY35" fmla="*/ 148923 h 422270"/>
                <a:gd name="connsiteX36" fmla="*/ 2015482 w 6579287"/>
                <a:gd name="connsiteY36" fmla="*/ 113730 h 422270"/>
                <a:gd name="connsiteX37" fmla="*/ 1693823 w 6579287"/>
                <a:gd name="connsiteY37" fmla="*/ 75996 h 422270"/>
                <a:gd name="connsiteX38" fmla="*/ 978996 w 6579287"/>
                <a:gd name="connsiteY38" fmla="*/ 84834 h 422270"/>
                <a:gd name="connsiteX39" fmla="*/ 159963 w 6579287"/>
                <a:gd name="connsiteY39" fmla="*/ 90444 h 422270"/>
                <a:gd name="connsiteX40" fmla="*/ 109547 w 6579287"/>
                <a:gd name="connsiteY40" fmla="*/ 114243 h 422270"/>
                <a:gd name="connsiteX41" fmla="*/ 67825 w 6579287"/>
                <a:gd name="connsiteY41" fmla="*/ 140932 h 422270"/>
                <a:gd name="connsiteX42" fmla="*/ 30937 w 6579287"/>
                <a:gd name="connsiteY42" fmla="*/ 185811 h 422270"/>
                <a:gd name="connsiteX43" fmla="*/ 8498 w 6579287"/>
                <a:gd name="connsiteY43" fmla="*/ 253129 h 422270"/>
                <a:gd name="connsiteX44" fmla="*/ 9 w 6579287"/>
                <a:gd name="connsiteY44" fmla="*/ 288074 h 422270"/>
                <a:gd name="connsiteX45" fmla="*/ 7811 w 6579287"/>
                <a:gd name="connsiteY45" fmla="*/ 332514 h 422270"/>
                <a:gd name="connsiteX46" fmla="*/ 58986 w 6579287"/>
                <a:gd name="connsiteY46" fmla="*/ 393374 h 422270"/>
                <a:gd name="connsiteX47" fmla="*/ 126304 w 6579287"/>
                <a:gd name="connsiteY47" fmla="*/ 415813 h 422270"/>
                <a:gd name="connsiteX48" fmla="*/ 2122550 w 6579287"/>
                <a:gd name="connsiteY48" fmla="*/ 422270 h 422270"/>
                <a:gd name="connsiteX49" fmla="*/ 4563668 w 6579287"/>
                <a:gd name="connsiteY49" fmla="*/ 398984 h 422270"/>
                <a:gd name="connsiteX50" fmla="*/ 5472458 w 6579287"/>
                <a:gd name="connsiteY50" fmla="*/ 393374 h 422270"/>
                <a:gd name="connsiteX51" fmla="*/ 6577592 w 6579287"/>
                <a:gd name="connsiteY51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06365 w 6579287"/>
                <a:gd name="connsiteY11" fmla="*/ 60540 h 422270"/>
                <a:gd name="connsiteX12" fmla="*/ 3980247 w 6579287"/>
                <a:gd name="connsiteY12" fmla="*/ 87902 h 422270"/>
                <a:gd name="connsiteX13" fmla="*/ 3849687 w 6579287"/>
                <a:gd name="connsiteY13" fmla="*/ 85520 h 422270"/>
                <a:gd name="connsiteX14" fmla="*/ 3689229 w 6579287"/>
                <a:gd name="connsiteY14" fmla="*/ 59388 h 422270"/>
                <a:gd name="connsiteX15" fmla="*/ 3567602 w 6579287"/>
                <a:gd name="connsiteY15" fmla="*/ 29835 h 422270"/>
                <a:gd name="connsiteX16" fmla="*/ 3480287 w 6579287"/>
                <a:gd name="connsiteY16" fmla="*/ 0 h 422270"/>
                <a:gd name="connsiteX17" fmla="*/ 3406031 w 6579287"/>
                <a:gd name="connsiteY17" fmla="*/ 22440 h 422270"/>
                <a:gd name="connsiteX18" fmla="*/ 3348033 w 6579287"/>
                <a:gd name="connsiteY18" fmla="*/ 51175 h 422270"/>
                <a:gd name="connsiteX19" fmla="*/ 3399002 w 6579287"/>
                <a:gd name="connsiteY19" fmla="*/ 102511 h 422270"/>
                <a:gd name="connsiteX20" fmla="*/ 3084371 w 6579287"/>
                <a:gd name="connsiteY20" fmla="*/ 75310 h 422270"/>
                <a:gd name="connsiteX21" fmla="*/ 3105116 w 6579287"/>
                <a:gd name="connsiteY21" fmla="*/ 56785 h 422270"/>
                <a:gd name="connsiteX22" fmla="*/ 3054628 w 6579287"/>
                <a:gd name="connsiteY22" fmla="*/ 34346 h 422270"/>
                <a:gd name="connsiteX23" fmla="*/ 3015359 w 6579287"/>
                <a:gd name="connsiteY23" fmla="*/ 23126 h 422270"/>
                <a:gd name="connsiteX24" fmla="*/ 2952308 w 6579287"/>
                <a:gd name="connsiteY24" fmla="*/ 35661 h 422270"/>
                <a:gd name="connsiteX25" fmla="*/ 2891052 w 6579287"/>
                <a:gd name="connsiteY25" fmla="*/ 53396 h 422270"/>
                <a:gd name="connsiteX26" fmla="*/ 2777322 w 6579287"/>
                <a:gd name="connsiteY26" fmla="*/ 90283 h 422270"/>
                <a:gd name="connsiteX27" fmla="*/ 2695599 w 6579287"/>
                <a:gd name="connsiteY27" fmla="*/ 90444 h 422270"/>
                <a:gd name="connsiteX28" fmla="*/ 2645111 w 6579287"/>
                <a:gd name="connsiteY28" fmla="*/ 84834 h 422270"/>
                <a:gd name="connsiteX29" fmla="*/ 2588853 w 6579287"/>
                <a:gd name="connsiteY29" fmla="*/ 80072 h 422270"/>
                <a:gd name="connsiteX30" fmla="*/ 2540906 w 6579287"/>
                <a:gd name="connsiteY30" fmla="*/ 69699 h 422270"/>
                <a:gd name="connsiteX31" fmla="*/ 2498044 w 6579287"/>
                <a:gd name="connsiteY31" fmla="*/ 53030 h 422270"/>
                <a:gd name="connsiteX32" fmla="*/ 2381450 w 6579287"/>
                <a:gd name="connsiteY32" fmla="*/ 45565 h 422270"/>
                <a:gd name="connsiteX33" fmla="*/ 2308522 w 6579287"/>
                <a:gd name="connsiteY33" fmla="*/ 39956 h 422270"/>
                <a:gd name="connsiteX34" fmla="*/ 2208554 w 6579287"/>
                <a:gd name="connsiteY34" fmla="*/ 61547 h 422270"/>
                <a:gd name="connsiteX35" fmla="*/ 2293023 w 6579287"/>
                <a:gd name="connsiteY35" fmla="*/ 148923 h 422270"/>
                <a:gd name="connsiteX36" fmla="*/ 2015482 w 6579287"/>
                <a:gd name="connsiteY36" fmla="*/ 113730 h 422270"/>
                <a:gd name="connsiteX37" fmla="*/ 1693823 w 6579287"/>
                <a:gd name="connsiteY37" fmla="*/ 75996 h 422270"/>
                <a:gd name="connsiteX38" fmla="*/ 978996 w 6579287"/>
                <a:gd name="connsiteY38" fmla="*/ 84834 h 422270"/>
                <a:gd name="connsiteX39" fmla="*/ 159963 w 6579287"/>
                <a:gd name="connsiteY39" fmla="*/ 90444 h 422270"/>
                <a:gd name="connsiteX40" fmla="*/ 109547 w 6579287"/>
                <a:gd name="connsiteY40" fmla="*/ 114243 h 422270"/>
                <a:gd name="connsiteX41" fmla="*/ 67825 w 6579287"/>
                <a:gd name="connsiteY41" fmla="*/ 140932 h 422270"/>
                <a:gd name="connsiteX42" fmla="*/ 30937 w 6579287"/>
                <a:gd name="connsiteY42" fmla="*/ 185811 h 422270"/>
                <a:gd name="connsiteX43" fmla="*/ 8498 w 6579287"/>
                <a:gd name="connsiteY43" fmla="*/ 253129 h 422270"/>
                <a:gd name="connsiteX44" fmla="*/ 9 w 6579287"/>
                <a:gd name="connsiteY44" fmla="*/ 288074 h 422270"/>
                <a:gd name="connsiteX45" fmla="*/ 7811 w 6579287"/>
                <a:gd name="connsiteY45" fmla="*/ 332514 h 422270"/>
                <a:gd name="connsiteX46" fmla="*/ 58986 w 6579287"/>
                <a:gd name="connsiteY46" fmla="*/ 393374 h 422270"/>
                <a:gd name="connsiteX47" fmla="*/ 126304 w 6579287"/>
                <a:gd name="connsiteY47" fmla="*/ 415813 h 422270"/>
                <a:gd name="connsiteX48" fmla="*/ 2122550 w 6579287"/>
                <a:gd name="connsiteY48" fmla="*/ 422270 h 422270"/>
                <a:gd name="connsiteX49" fmla="*/ 4563668 w 6579287"/>
                <a:gd name="connsiteY49" fmla="*/ 398984 h 422270"/>
                <a:gd name="connsiteX50" fmla="*/ 5472458 w 6579287"/>
                <a:gd name="connsiteY50" fmla="*/ 393374 h 422270"/>
                <a:gd name="connsiteX51" fmla="*/ 6577592 w 6579287"/>
                <a:gd name="connsiteY51" fmla="*/ 382154 h 4222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06365 w 6579287"/>
                <a:gd name="connsiteY11" fmla="*/ 55940 h 417670"/>
                <a:gd name="connsiteX12" fmla="*/ 3980247 w 6579287"/>
                <a:gd name="connsiteY12" fmla="*/ 83302 h 417670"/>
                <a:gd name="connsiteX13" fmla="*/ 3849687 w 6579287"/>
                <a:gd name="connsiteY13" fmla="*/ 80920 h 417670"/>
                <a:gd name="connsiteX14" fmla="*/ 3689229 w 6579287"/>
                <a:gd name="connsiteY14" fmla="*/ 54788 h 417670"/>
                <a:gd name="connsiteX15" fmla="*/ 3567602 w 6579287"/>
                <a:gd name="connsiteY15" fmla="*/ 25235 h 417670"/>
                <a:gd name="connsiteX16" fmla="*/ 3480287 w 6579287"/>
                <a:gd name="connsiteY16" fmla="*/ 7625 h 417670"/>
                <a:gd name="connsiteX17" fmla="*/ 3406031 w 6579287"/>
                <a:gd name="connsiteY17" fmla="*/ 17840 h 417670"/>
                <a:gd name="connsiteX18" fmla="*/ 3348033 w 6579287"/>
                <a:gd name="connsiteY18" fmla="*/ 46575 h 417670"/>
                <a:gd name="connsiteX19" fmla="*/ 3399002 w 6579287"/>
                <a:gd name="connsiteY19" fmla="*/ 97911 h 417670"/>
                <a:gd name="connsiteX20" fmla="*/ 3084371 w 6579287"/>
                <a:gd name="connsiteY20" fmla="*/ 70710 h 417670"/>
                <a:gd name="connsiteX21" fmla="*/ 3105116 w 6579287"/>
                <a:gd name="connsiteY21" fmla="*/ 52185 h 417670"/>
                <a:gd name="connsiteX22" fmla="*/ 3054628 w 6579287"/>
                <a:gd name="connsiteY22" fmla="*/ 29746 h 417670"/>
                <a:gd name="connsiteX23" fmla="*/ 3015359 w 6579287"/>
                <a:gd name="connsiteY23" fmla="*/ 18526 h 417670"/>
                <a:gd name="connsiteX24" fmla="*/ 2952308 w 6579287"/>
                <a:gd name="connsiteY24" fmla="*/ 31061 h 417670"/>
                <a:gd name="connsiteX25" fmla="*/ 2891052 w 6579287"/>
                <a:gd name="connsiteY25" fmla="*/ 48796 h 417670"/>
                <a:gd name="connsiteX26" fmla="*/ 2777322 w 6579287"/>
                <a:gd name="connsiteY26" fmla="*/ 85683 h 417670"/>
                <a:gd name="connsiteX27" fmla="*/ 2695599 w 6579287"/>
                <a:gd name="connsiteY27" fmla="*/ 85844 h 417670"/>
                <a:gd name="connsiteX28" fmla="*/ 2645111 w 6579287"/>
                <a:gd name="connsiteY28" fmla="*/ 80234 h 417670"/>
                <a:gd name="connsiteX29" fmla="*/ 2588853 w 6579287"/>
                <a:gd name="connsiteY29" fmla="*/ 75472 h 417670"/>
                <a:gd name="connsiteX30" fmla="*/ 2540906 w 6579287"/>
                <a:gd name="connsiteY30" fmla="*/ 65099 h 417670"/>
                <a:gd name="connsiteX31" fmla="*/ 2498044 w 6579287"/>
                <a:gd name="connsiteY31" fmla="*/ 48430 h 417670"/>
                <a:gd name="connsiteX32" fmla="*/ 2381450 w 6579287"/>
                <a:gd name="connsiteY32" fmla="*/ 40965 h 417670"/>
                <a:gd name="connsiteX33" fmla="*/ 2308522 w 6579287"/>
                <a:gd name="connsiteY33" fmla="*/ 35356 h 417670"/>
                <a:gd name="connsiteX34" fmla="*/ 2208554 w 6579287"/>
                <a:gd name="connsiteY34" fmla="*/ 56947 h 417670"/>
                <a:gd name="connsiteX35" fmla="*/ 2293023 w 6579287"/>
                <a:gd name="connsiteY35" fmla="*/ 144323 h 417670"/>
                <a:gd name="connsiteX36" fmla="*/ 2015482 w 6579287"/>
                <a:gd name="connsiteY36" fmla="*/ 109130 h 417670"/>
                <a:gd name="connsiteX37" fmla="*/ 1693823 w 6579287"/>
                <a:gd name="connsiteY37" fmla="*/ 71396 h 417670"/>
                <a:gd name="connsiteX38" fmla="*/ 978996 w 6579287"/>
                <a:gd name="connsiteY38" fmla="*/ 80234 h 417670"/>
                <a:gd name="connsiteX39" fmla="*/ 159963 w 6579287"/>
                <a:gd name="connsiteY39" fmla="*/ 85844 h 417670"/>
                <a:gd name="connsiteX40" fmla="*/ 109547 w 6579287"/>
                <a:gd name="connsiteY40" fmla="*/ 109643 h 417670"/>
                <a:gd name="connsiteX41" fmla="*/ 67825 w 6579287"/>
                <a:gd name="connsiteY41" fmla="*/ 136332 h 417670"/>
                <a:gd name="connsiteX42" fmla="*/ 30937 w 6579287"/>
                <a:gd name="connsiteY42" fmla="*/ 181211 h 417670"/>
                <a:gd name="connsiteX43" fmla="*/ 8498 w 6579287"/>
                <a:gd name="connsiteY43" fmla="*/ 248529 h 417670"/>
                <a:gd name="connsiteX44" fmla="*/ 9 w 6579287"/>
                <a:gd name="connsiteY44" fmla="*/ 283474 h 417670"/>
                <a:gd name="connsiteX45" fmla="*/ 7811 w 6579287"/>
                <a:gd name="connsiteY45" fmla="*/ 327914 h 417670"/>
                <a:gd name="connsiteX46" fmla="*/ 58986 w 6579287"/>
                <a:gd name="connsiteY46" fmla="*/ 388774 h 417670"/>
                <a:gd name="connsiteX47" fmla="*/ 126304 w 6579287"/>
                <a:gd name="connsiteY47" fmla="*/ 411213 h 417670"/>
                <a:gd name="connsiteX48" fmla="*/ 2122550 w 6579287"/>
                <a:gd name="connsiteY48" fmla="*/ 417670 h 417670"/>
                <a:gd name="connsiteX49" fmla="*/ 4563668 w 6579287"/>
                <a:gd name="connsiteY49" fmla="*/ 394384 h 417670"/>
                <a:gd name="connsiteX50" fmla="*/ 5472458 w 6579287"/>
                <a:gd name="connsiteY50" fmla="*/ 388774 h 417670"/>
                <a:gd name="connsiteX51" fmla="*/ 6577592 w 6579287"/>
                <a:gd name="connsiteY51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06365 w 6579287"/>
                <a:gd name="connsiteY11" fmla="*/ 55940 h 417670"/>
                <a:gd name="connsiteX12" fmla="*/ 3972912 w 6579287"/>
                <a:gd name="connsiteY12" fmla="*/ 68632 h 417670"/>
                <a:gd name="connsiteX13" fmla="*/ 3849687 w 6579287"/>
                <a:gd name="connsiteY13" fmla="*/ 80920 h 417670"/>
                <a:gd name="connsiteX14" fmla="*/ 3689229 w 6579287"/>
                <a:gd name="connsiteY14" fmla="*/ 54788 h 417670"/>
                <a:gd name="connsiteX15" fmla="*/ 3567602 w 6579287"/>
                <a:gd name="connsiteY15" fmla="*/ 25235 h 417670"/>
                <a:gd name="connsiteX16" fmla="*/ 3480287 w 6579287"/>
                <a:gd name="connsiteY16" fmla="*/ 7625 h 417670"/>
                <a:gd name="connsiteX17" fmla="*/ 3406031 w 6579287"/>
                <a:gd name="connsiteY17" fmla="*/ 17840 h 417670"/>
                <a:gd name="connsiteX18" fmla="*/ 3348033 w 6579287"/>
                <a:gd name="connsiteY18" fmla="*/ 46575 h 417670"/>
                <a:gd name="connsiteX19" fmla="*/ 3399002 w 6579287"/>
                <a:gd name="connsiteY19" fmla="*/ 97911 h 417670"/>
                <a:gd name="connsiteX20" fmla="*/ 3084371 w 6579287"/>
                <a:gd name="connsiteY20" fmla="*/ 70710 h 417670"/>
                <a:gd name="connsiteX21" fmla="*/ 3105116 w 6579287"/>
                <a:gd name="connsiteY21" fmla="*/ 52185 h 417670"/>
                <a:gd name="connsiteX22" fmla="*/ 3054628 w 6579287"/>
                <a:gd name="connsiteY22" fmla="*/ 29746 h 417670"/>
                <a:gd name="connsiteX23" fmla="*/ 3015359 w 6579287"/>
                <a:gd name="connsiteY23" fmla="*/ 18526 h 417670"/>
                <a:gd name="connsiteX24" fmla="*/ 2952308 w 6579287"/>
                <a:gd name="connsiteY24" fmla="*/ 31061 h 417670"/>
                <a:gd name="connsiteX25" fmla="*/ 2891052 w 6579287"/>
                <a:gd name="connsiteY25" fmla="*/ 48796 h 417670"/>
                <a:gd name="connsiteX26" fmla="*/ 2777322 w 6579287"/>
                <a:gd name="connsiteY26" fmla="*/ 85683 h 417670"/>
                <a:gd name="connsiteX27" fmla="*/ 2695599 w 6579287"/>
                <a:gd name="connsiteY27" fmla="*/ 85844 h 417670"/>
                <a:gd name="connsiteX28" fmla="*/ 2645111 w 6579287"/>
                <a:gd name="connsiteY28" fmla="*/ 80234 h 417670"/>
                <a:gd name="connsiteX29" fmla="*/ 2588853 w 6579287"/>
                <a:gd name="connsiteY29" fmla="*/ 75472 h 417670"/>
                <a:gd name="connsiteX30" fmla="*/ 2540906 w 6579287"/>
                <a:gd name="connsiteY30" fmla="*/ 65099 h 417670"/>
                <a:gd name="connsiteX31" fmla="*/ 2498044 w 6579287"/>
                <a:gd name="connsiteY31" fmla="*/ 48430 h 417670"/>
                <a:gd name="connsiteX32" fmla="*/ 2381450 w 6579287"/>
                <a:gd name="connsiteY32" fmla="*/ 40965 h 417670"/>
                <a:gd name="connsiteX33" fmla="*/ 2308522 w 6579287"/>
                <a:gd name="connsiteY33" fmla="*/ 35356 h 417670"/>
                <a:gd name="connsiteX34" fmla="*/ 2208554 w 6579287"/>
                <a:gd name="connsiteY34" fmla="*/ 56947 h 417670"/>
                <a:gd name="connsiteX35" fmla="*/ 2293023 w 6579287"/>
                <a:gd name="connsiteY35" fmla="*/ 144323 h 417670"/>
                <a:gd name="connsiteX36" fmla="*/ 2015482 w 6579287"/>
                <a:gd name="connsiteY36" fmla="*/ 109130 h 417670"/>
                <a:gd name="connsiteX37" fmla="*/ 1693823 w 6579287"/>
                <a:gd name="connsiteY37" fmla="*/ 71396 h 417670"/>
                <a:gd name="connsiteX38" fmla="*/ 978996 w 6579287"/>
                <a:gd name="connsiteY38" fmla="*/ 80234 h 417670"/>
                <a:gd name="connsiteX39" fmla="*/ 159963 w 6579287"/>
                <a:gd name="connsiteY39" fmla="*/ 85844 h 417670"/>
                <a:gd name="connsiteX40" fmla="*/ 109547 w 6579287"/>
                <a:gd name="connsiteY40" fmla="*/ 109643 h 417670"/>
                <a:gd name="connsiteX41" fmla="*/ 67825 w 6579287"/>
                <a:gd name="connsiteY41" fmla="*/ 136332 h 417670"/>
                <a:gd name="connsiteX42" fmla="*/ 30937 w 6579287"/>
                <a:gd name="connsiteY42" fmla="*/ 181211 h 417670"/>
                <a:gd name="connsiteX43" fmla="*/ 8498 w 6579287"/>
                <a:gd name="connsiteY43" fmla="*/ 248529 h 417670"/>
                <a:gd name="connsiteX44" fmla="*/ 9 w 6579287"/>
                <a:gd name="connsiteY44" fmla="*/ 283474 h 417670"/>
                <a:gd name="connsiteX45" fmla="*/ 7811 w 6579287"/>
                <a:gd name="connsiteY45" fmla="*/ 327914 h 417670"/>
                <a:gd name="connsiteX46" fmla="*/ 58986 w 6579287"/>
                <a:gd name="connsiteY46" fmla="*/ 388774 h 417670"/>
                <a:gd name="connsiteX47" fmla="*/ 126304 w 6579287"/>
                <a:gd name="connsiteY47" fmla="*/ 411213 h 417670"/>
                <a:gd name="connsiteX48" fmla="*/ 2122550 w 6579287"/>
                <a:gd name="connsiteY48" fmla="*/ 417670 h 417670"/>
                <a:gd name="connsiteX49" fmla="*/ 4563668 w 6579287"/>
                <a:gd name="connsiteY49" fmla="*/ 394384 h 417670"/>
                <a:gd name="connsiteX50" fmla="*/ 5472458 w 6579287"/>
                <a:gd name="connsiteY50" fmla="*/ 388774 h 417670"/>
                <a:gd name="connsiteX51" fmla="*/ 6577592 w 6579287"/>
                <a:gd name="connsiteY51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21035 w 6579287"/>
                <a:gd name="connsiteY11" fmla="*/ 53495 h 417670"/>
                <a:gd name="connsiteX12" fmla="*/ 3972912 w 6579287"/>
                <a:gd name="connsiteY12" fmla="*/ 68632 h 417670"/>
                <a:gd name="connsiteX13" fmla="*/ 3849687 w 6579287"/>
                <a:gd name="connsiteY13" fmla="*/ 80920 h 417670"/>
                <a:gd name="connsiteX14" fmla="*/ 3689229 w 6579287"/>
                <a:gd name="connsiteY14" fmla="*/ 54788 h 417670"/>
                <a:gd name="connsiteX15" fmla="*/ 3567602 w 6579287"/>
                <a:gd name="connsiteY15" fmla="*/ 25235 h 417670"/>
                <a:gd name="connsiteX16" fmla="*/ 3480287 w 6579287"/>
                <a:gd name="connsiteY16" fmla="*/ 7625 h 417670"/>
                <a:gd name="connsiteX17" fmla="*/ 3406031 w 6579287"/>
                <a:gd name="connsiteY17" fmla="*/ 17840 h 417670"/>
                <a:gd name="connsiteX18" fmla="*/ 3348033 w 6579287"/>
                <a:gd name="connsiteY18" fmla="*/ 46575 h 417670"/>
                <a:gd name="connsiteX19" fmla="*/ 3399002 w 6579287"/>
                <a:gd name="connsiteY19" fmla="*/ 97911 h 417670"/>
                <a:gd name="connsiteX20" fmla="*/ 3084371 w 6579287"/>
                <a:gd name="connsiteY20" fmla="*/ 70710 h 417670"/>
                <a:gd name="connsiteX21" fmla="*/ 3105116 w 6579287"/>
                <a:gd name="connsiteY21" fmla="*/ 52185 h 417670"/>
                <a:gd name="connsiteX22" fmla="*/ 3054628 w 6579287"/>
                <a:gd name="connsiteY22" fmla="*/ 29746 h 417670"/>
                <a:gd name="connsiteX23" fmla="*/ 3015359 w 6579287"/>
                <a:gd name="connsiteY23" fmla="*/ 18526 h 417670"/>
                <a:gd name="connsiteX24" fmla="*/ 2952308 w 6579287"/>
                <a:gd name="connsiteY24" fmla="*/ 31061 h 417670"/>
                <a:gd name="connsiteX25" fmla="*/ 2891052 w 6579287"/>
                <a:gd name="connsiteY25" fmla="*/ 48796 h 417670"/>
                <a:gd name="connsiteX26" fmla="*/ 2777322 w 6579287"/>
                <a:gd name="connsiteY26" fmla="*/ 85683 h 417670"/>
                <a:gd name="connsiteX27" fmla="*/ 2695599 w 6579287"/>
                <a:gd name="connsiteY27" fmla="*/ 85844 h 417670"/>
                <a:gd name="connsiteX28" fmla="*/ 2645111 w 6579287"/>
                <a:gd name="connsiteY28" fmla="*/ 80234 h 417670"/>
                <a:gd name="connsiteX29" fmla="*/ 2588853 w 6579287"/>
                <a:gd name="connsiteY29" fmla="*/ 75472 h 417670"/>
                <a:gd name="connsiteX30" fmla="*/ 2540906 w 6579287"/>
                <a:gd name="connsiteY30" fmla="*/ 65099 h 417670"/>
                <a:gd name="connsiteX31" fmla="*/ 2498044 w 6579287"/>
                <a:gd name="connsiteY31" fmla="*/ 48430 h 417670"/>
                <a:gd name="connsiteX32" fmla="*/ 2381450 w 6579287"/>
                <a:gd name="connsiteY32" fmla="*/ 40965 h 417670"/>
                <a:gd name="connsiteX33" fmla="*/ 2308522 w 6579287"/>
                <a:gd name="connsiteY33" fmla="*/ 35356 h 417670"/>
                <a:gd name="connsiteX34" fmla="*/ 2208554 w 6579287"/>
                <a:gd name="connsiteY34" fmla="*/ 56947 h 417670"/>
                <a:gd name="connsiteX35" fmla="*/ 2293023 w 6579287"/>
                <a:gd name="connsiteY35" fmla="*/ 144323 h 417670"/>
                <a:gd name="connsiteX36" fmla="*/ 2015482 w 6579287"/>
                <a:gd name="connsiteY36" fmla="*/ 109130 h 417670"/>
                <a:gd name="connsiteX37" fmla="*/ 1693823 w 6579287"/>
                <a:gd name="connsiteY37" fmla="*/ 71396 h 417670"/>
                <a:gd name="connsiteX38" fmla="*/ 978996 w 6579287"/>
                <a:gd name="connsiteY38" fmla="*/ 80234 h 417670"/>
                <a:gd name="connsiteX39" fmla="*/ 159963 w 6579287"/>
                <a:gd name="connsiteY39" fmla="*/ 85844 h 417670"/>
                <a:gd name="connsiteX40" fmla="*/ 109547 w 6579287"/>
                <a:gd name="connsiteY40" fmla="*/ 109643 h 417670"/>
                <a:gd name="connsiteX41" fmla="*/ 67825 w 6579287"/>
                <a:gd name="connsiteY41" fmla="*/ 136332 h 417670"/>
                <a:gd name="connsiteX42" fmla="*/ 30937 w 6579287"/>
                <a:gd name="connsiteY42" fmla="*/ 181211 h 417670"/>
                <a:gd name="connsiteX43" fmla="*/ 8498 w 6579287"/>
                <a:gd name="connsiteY43" fmla="*/ 248529 h 417670"/>
                <a:gd name="connsiteX44" fmla="*/ 9 w 6579287"/>
                <a:gd name="connsiteY44" fmla="*/ 283474 h 417670"/>
                <a:gd name="connsiteX45" fmla="*/ 7811 w 6579287"/>
                <a:gd name="connsiteY45" fmla="*/ 327914 h 417670"/>
                <a:gd name="connsiteX46" fmla="*/ 58986 w 6579287"/>
                <a:gd name="connsiteY46" fmla="*/ 388774 h 417670"/>
                <a:gd name="connsiteX47" fmla="*/ 126304 w 6579287"/>
                <a:gd name="connsiteY47" fmla="*/ 411213 h 417670"/>
                <a:gd name="connsiteX48" fmla="*/ 2122550 w 6579287"/>
                <a:gd name="connsiteY48" fmla="*/ 417670 h 417670"/>
                <a:gd name="connsiteX49" fmla="*/ 4563668 w 6579287"/>
                <a:gd name="connsiteY49" fmla="*/ 394384 h 417670"/>
                <a:gd name="connsiteX50" fmla="*/ 5472458 w 6579287"/>
                <a:gd name="connsiteY50" fmla="*/ 388774 h 417670"/>
                <a:gd name="connsiteX51" fmla="*/ 6577592 w 6579287"/>
                <a:gd name="connsiteY51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21035 w 6579287"/>
                <a:gd name="connsiteY11" fmla="*/ 53495 h 417670"/>
                <a:gd name="connsiteX12" fmla="*/ 3972912 w 6579287"/>
                <a:gd name="connsiteY12" fmla="*/ 68632 h 417670"/>
                <a:gd name="connsiteX13" fmla="*/ 3849687 w 6579287"/>
                <a:gd name="connsiteY13" fmla="*/ 80920 h 417670"/>
                <a:gd name="connsiteX14" fmla="*/ 3689229 w 6579287"/>
                <a:gd name="connsiteY14" fmla="*/ 54788 h 417670"/>
                <a:gd name="connsiteX15" fmla="*/ 3567602 w 6579287"/>
                <a:gd name="connsiteY15" fmla="*/ 25235 h 417670"/>
                <a:gd name="connsiteX16" fmla="*/ 3480287 w 6579287"/>
                <a:gd name="connsiteY16" fmla="*/ 7625 h 417670"/>
                <a:gd name="connsiteX17" fmla="*/ 3406031 w 6579287"/>
                <a:gd name="connsiteY17" fmla="*/ 17840 h 417670"/>
                <a:gd name="connsiteX18" fmla="*/ 3348033 w 6579287"/>
                <a:gd name="connsiteY18" fmla="*/ 46575 h 417670"/>
                <a:gd name="connsiteX19" fmla="*/ 3399002 w 6579287"/>
                <a:gd name="connsiteY19" fmla="*/ 97911 h 417670"/>
                <a:gd name="connsiteX20" fmla="*/ 3084371 w 6579287"/>
                <a:gd name="connsiteY20" fmla="*/ 70710 h 417670"/>
                <a:gd name="connsiteX21" fmla="*/ 3105116 w 6579287"/>
                <a:gd name="connsiteY21" fmla="*/ 52185 h 417670"/>
                <a:gd name="connsiteX22" fmla="*/ 3054628 w 6579287"/>
                <a:gd name="connsiteY22" fmla="*/ 29746 h 417670"/>
                <a:gd name="connsiteX23" fmla="*/ 3015359 w 6579287"/>
                <a:gd name="connsiteY23" fmla="*/ 18526 h 417670"/>
                <a:gd name="connsiteX24" fmla="*/ 2952308 w 6579287"/>
                <a:gd name="connsiteY24" fmla="*/ 31061 h 417670"/>
                <a:gd name="connsiteX25" fmla="*/ 2891052 w 6579287"/>
                <a:gd name="connsiteY25" fmla="*/ 48796 h 417670"/>
                <a:gd name="connsiteX26" fmla="*/ 2777322 w 6579287"/>
                <a:gd name="connsiteY26" fmla="*/ 85683 h 417670"/>
                <a:gd name="connsiteX27" fmla="*/ 2695599 w 6579287"/>
                <a:gd name="connsiteY27" fmla="*/ 85844 h 417670"/>
                <a:gd name="connsiteX28" fmla="*/ 2645111 w 6579287"/>
                <a:gd name="connsiteY28" fmla="*/ 80234 h 417670"/>
                <a:gd name="connsiteX29" fmla="*/ 2588853 w 6579287"/>
                <a:gd name="connsiteY29" fmla="*/ 75472 h 417670"/>
                <a:gd name="connsiteX30" fmla="*/ 2540906 w 6579287"/>
                <a:gd name="connsiteY30" fmla="*/ 65099 h 417670"/>
                <a:gd name="connsiteX31" fmla="*/ 2498044 w 6579287"/>
                <a:gd name="connsiteY31" fmla="*/ 48430 h 417670"/>
                <a:gd name="connsiteX32" fmla="*/ 2381450 w 6579287"/>
                <a:gd name="connsiteY32" fmla="*/ 40965 h 417670"/>
                <a:gd name="connsiteX33" fmla="*/ 2308522 w 6579287"/>
                <a:gd name="connsiteY33" fmla="*/ 35356 h 417670"/>
                <a:gd name="connsiteX34" fmla="*/ 2208554 w 6579287"/>
                <a:gd name="connsiteY34" fmla="*/ 56947 h 417670"/>
                <a:gd name="connsiteX35" fmla="*/ 2266827 w 6579287"/>
                <a:gd name="connsiteY35" fmla="*/ 122964 h 417670"/>
                <a:gd name="connsiteX36" fmla="*/ 2015482 w 6579287"/>
                <a:gd name="connsiteY36" fmla="*/ 109130 h 417670"/>
                <a:gd name="connsiteX37" fmla="*/ 1693823 w 6579287"/>
                <a:gd name="connsiteY37" fmla="*/ 71396 h 417670"/>
                <a:gd name="connsiteX38" fmla="*/ 978996 w 6579287"/>
                <a:gd name="connsiteY38" fmla="*/ 80234 h 417670"/>
                <a:gd name="connsiteX39" fmla="*/ 159963 w 6579287"/>
                <a:gd name="connsiteY39" fmla="*/ 85844 h 417670"/>
                <a:gd name="connsiteX40" fmla="*/ 109547 w 6579287"/>
                <a:gd name="connsiteY40" fmla="*/ 109643 h 417670"/>
                <a:gd name="connsiteX41" fmla="*/ 67825 w 6579287"/>
                <a:gd name="connsiteY41" fmla="*/ 136332 h 417670"/>
                <a:gd name="connsiteX42" fmla="*/ 30937 w 6579287"/>
                <a:gd name="connsiteY42" fmla="*/ 181211 h 417670"/>
                <a:gd name="connsiteX43" fmla="*/ 8498 w 6579287"/>
                <a:gd name="connsiteY43" fmla="*/ 248529 h 417670"/>
                <a:gd name="connsiteX44" fmla="*/ 9 w 6579287"/>
                <a:gd name="connsiteY44" fmla="*/ 283474 h 417670"/>
                <a:gd name="connsiteX45" fmla="*/ 7811 w 6579287"/>
                <a:gd name="connsiteY45" fmla="*/ 327914 h 417670"/>
                <a:gd name="connsiteX46" fmla="*/ 58986 w 6579287"/>
                <a:gd name="connsiteY46" fmla="*/ 388774 h 417670"/>
                <a:gd name="connsiteX47" fmla="*/ 126304 w 6579287"/>
                <a:gd name="connsiteY47" fmla="*/ 411213 h 417670"/>
                <a:gd name="connsiteX48" fmla="*/ 2122550 w 6579287"/>
                <a:gd name="connsiteY48" fmla="*/ 417670 h 417670"/>
                <a:gd name="connsiteX49" fmla="*/ 4563668 w 6579287"/>
                <a:gd name="connsiteY49" fmla="*/ 394384 h 417670"/>
                <a:gd name="connsiteX50" fmla="*/ 5472458 w 6579287"/>
                <a:gd name="connsiteY50" fmla="*/ 388774 h 417670"/>
                <a:gd name="connsiteX51" fmla="*/ 6577592 w 6579287"/>
                <a:gd name="connsiteY51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21035 w 6579287"/>
                <a:gd name="connsiteY11" fmla="*/ 53495 h 417670"/>
                <a:gd name="connsiteX12" fmla="*/ 3972912 w 6579287"/>
                <a:gd name="connsiteY12" fmla="*/ 68632 h 417670"/>
                <a:gd name="connsiteX13" fmla="*/ 3849687 w 6579287"/>
                <a:gd name="connsiteY13" fmla="*/ 80920 h 417670"/>
                <a:gd name="connsiteX14" fmla="*/ 3689229 w 6579287"/>
                <a:gd name="connsiteY14" fmla="*/ 54788 h 417670"/>
                <a:gd name="connsiteX15" fmla="*/ 3567602 w 6579287"/>
                <a:gd name="connsiteY15" fmla="*/ 25235 h 417670"/>
                <a:gd name="connsiteX16" fmla="*/ 3480287 w 6579287"/>
                <a:gd name="connsiteY16" fmla="*/ 7625 h 417670"/>
                <a:gd name="connsiteX17" fmla="*/ 3406031 w 6579287"/>
                <a:gd name="connsiteY17" fmla="*/ 17840 h 417670"/>
                <a:gd name="connsiteX18" fmla="*/ 3348033 w 6579287"/>
                <a:gd name="connsiteY18" fmla="*/ 46575 h 417670"/>
                <a:gd name="connsiteX19" fmla="*/ 3399002 w 6579287"/>
                <a:gd name="connsiteY19" fmla="*/ 97911 h 417670"/>
                <a:gd name="connsiteX20" fmla="*/ 3084371 w 6579287"/>
                <a:gd name="connsiteY20" fmla="*/ 70710 h 417670"/>
                <a:gd name="connsiteX21" fmla="*/ 3105116 w 6579287"/>
                <a:gd name="connsiteY21" fmla="*/ 52185 h 417670"/>
                <a:gd name="connsiteX22" fmla="*/ 3054628 w 6579287"/>
                <a:gd name="connsiteY22" fmla="*/ 29746 h 417670"/>
                <a:gd name="connsiteX23" fmla="*/ 3015359 w 6579287"/>
                <a:gd name="connsiteY23" fmla="*/ 18526 h 417670"/>
                <a:gd name="connsiteX24" fmla="*/ 2952308 w 6579287"/>
                <a:gd name="connsiteY24" fmla="*/ 31061 h 417670"/>
                <a:gd name="connsiteX25" fmla="*/ 2891052 w 6579287"/>
                <a:gd name="connsiteY25" fmla="*/ 48796 h 417670"/>
                <a:gd name="connsiteX26" fmla="*/ 2777322 w 6579287"/>
                <a:gd name="connsiteY26" fmla="*/ 85683 h 417670"/>
                <a:gd name="connsiteX27" fmla="*/ 2695599 w 6579287"/>
                <a:gd name="connsiteY27" fmla="*/ 85844 h 417670"/>
                <a:gd name="connsiteX28" fmla="*/ 2645111 w 6579287"/>
                <a:gd name="connsiteY28" fmla="*/ 80234 h 417670"/>
                <a:gd name="connsiteX29" fmla="*/ 2588853 w 6579287"/>
                <a:gd name="connsiteY29" fmla="*/ 75472 h 417670"/>
                <a:gd name="connsiteX30" fmla="*/ 2540906 w 6579287"/>
                <a:gd name="connsiteY30" fmla="*/ 65099 h 417670"/>
                <a:gd name="connsiteX31" fmla="*/ 2498044 w 6579287"/>
                <a:gd name="connsiteY31" fmla="*/ 48430 h 417670"/>
                <a:gd name="connsiteX32" fmla="*/ 2381450 w 6579287"/>
                <a:gd name="connsiteY32" fmla="*/ 40965 h 417670"/>
                <a:gd name="connsiteX33" fmla="*/ 2308522 w 6579287"/>
                <a:gd name="connsiteY33" fmla="*/ 35356 h 417670"/>
                <a:gd name="connsiteX34" fmla="*/ 2208554 w 6579287"/>
                <a:gd name="connsiteY34" fmla="*/ 56947 h 417670"/>
                <a:gd name="connsiteX35" fmla="*/ 2266827 w 6579287"/>
                <a:gd name="connsiteY35" fmla="*/ 122964 h 417670"/>
                <a:gd name="connsiteX36" fmla="*/ 2022627 w 6579287"/>
                <a:gd name="connsiteY36" fmla="*/ 104384 h 417670"/>
                <a:gd name="connsiteX37" fmla="*/ 1693823 w 6579287"/>
                <a:gd name="connsiteY37" fmla="*/ 71396 h 417670"/>
                <a:gd name="connsiteX38" fmla="*/ 978996 w 6579287"/>
                <a:gd name="connsiteY38" fmla="*/ 80234 h 417670"/>
                <a:gd name="connsiteX39" fmla="*/ 159963 w 6579287"/>
                <a:gd name="connsiteY39" fmla="*/ 85844 h 417670"/>
                <a:gd name="connsiteX40" fmla="*/ 109547 w 6579287"/>
                <a:gd name="connsiteY40" fmla="*/ 109643 h 417670"/>
                <a:gd name="connsiteX41" fmla="*/ 67825 w 6579287"/>
                <a:gd name="connsiteY41" fmla="*/ 136332 h 417670"/>
                <a:gd name="connsiteX42" fmla="*/ 30937 w 6579287"/>
                <a:gd name="connsiteY42" fmla="*/ 181211 h 417670"/>
                <a:gd name="connsiteX43" fmla="*/ 8498 w 6579287"/>
                <a:gd name="connsiteY43" fmla="*/ 248529 h 417670"/>
                <a:gd name="connsiteX44" fmla="*/ 9 w 6579287"/>
                <a:gd name="connsiteY44" fmla="*/ 283474 h 417670"/>
                <a:gd name="connsiteX45" fmla="*/ 7811 w 6579287"/>
                <a:gd name="connsiteY45" fmla="*/ 327914 h 417670"/>
                <a:gd name="connsiteX46" fmla="*/ 58986 w 6579287"/>
                <a:gd name="connsiteY46" fmla="*/ 388774 h 417670"/>
                <a:gd name="connsiteX47" fmla="*/ 126304 w 6579287"/>
                <a:gd name="connsiteY47" fmla="*/ 411213 h 417670"/>
                <a:gd name="connsiteX48" fmla="*/ 2122550 w 6579287"/>
                <a:gd name="connsiteY48" fmla="*/ 417670 h 417670"/>
                <a:gd name="connsiteX49" fmla="*/ 4563668 w 6579287"/>
                <a:gd name="connsiteY49" fmla="*/ 394384 h 417670"/>
                <a:gd name="connsiteX50" fmla="*/ 5472458 w 6579287"/>
                <a:gd name="connsiteY50" fmla="*/ 388774 h 417670"/>
                <a:gd name="connsiteX51" fmla="*/ 6577592 w 6579287"/>
                <a:gd name="connsiteY51" fmla="*/ 377554 h 4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579287" h="417670">
                  <a:moveTo>
                    <a:pt x="6577592" y="377554"/>
                  </a:moveTo>
                  <a:lnTo>
                    <a:pt x="6579287" y="35356"/>
                  </a:lnTo>
                  <a:lnTo>
                    <a:pt x="5197577" y="46575"/>
                  </a:lnTo>
                  <a:lnTo>
                    <a:pt x="4945136" y="46575"/>
                  </a:lnTo>
                  <a:cubicBezTo>
                    <a:pt x="4889739" y="44369"/>
                    <a:pt x="4832799" y="44924"/>
                    <a:pt x="4778945" y="39957"/>
                  </a:cubicBezTo>
                  <a:cubicBezTo>
                    <a:pt x="4725092" y="34990"/>
                    <a:pt x="4683056" y="22121"/>
                    <a:pt x="4622015" y="16775"/>
                  </a:cubicBezTo>
                  <a:lnTo>
                    <a:pt x="4514861" y="4869"/>
                  </a:lnTo>
                  <a:lnTo>
                    <a:pt x="4421406" y="0"/>
                  </a:lnTo>
                  <a:lnTo>
                    <a:pt x="4343409" y="2486"/>
                  </a:lnTo>
                  <a:lnTo>
                    <a:pt x="4256823" y="11909"/>
                  </a:lnTo>
                  <a:lnTo>
                    <a:pt x="4198153" y="26299"/>
                  </a:lnTo>
                  <a:lnTo>
                    <a:pt x="4121035" y="53495"/>
                  </a:lnTo>
                  <a:lnTo>
                    <a:pt x="3972912" y="68632"/>
                  </a:lnTo>
                  <a:lnTo>
                    <a:pt x="3849687" y="80920"/>
                  </a:lnTo>
                  <a:cubicBezTo>
                    <a:pt x="3814670" y="65732"/>
                    <a:pt x="3736243" y="64069"/>
                    <a:pt x="3689229" y="54788"/>
                  </a:cubicBezTo>
                  <a:cubicBezTo>
                    <a:pt x="3642215" y="45507"/>
                    <a:pt x="3610611" y="38325"/>
                    <a:pt x="3567602" y="25235"/>
                  </a:cubicBezTo>
                  <a:lnTo>
                    <a:pt x="3480287" y="7625"/>
                  </a:lnTo>
                  <a:lnTo>
                    <a:pt x="3406031" y="17840"/>
                  </a:lnTo>
                  <a:lnTo>
                    <a:pt x="3348033" y="46575"/>
                  </a:lnTo>
                  <a:lnTo>
                    <a:pt x="3399002" y="97911"/>
                  </a:lnTo>
                  <a:lnTo>
                    <a:pt x="3084371" y="70710"/>
                  </a:lnTo>
                  <a:lnTo>
                    <a:pt x="3105116" y="52185"/>
                  </a:lnTo>
                  <a:lnTo>
                    <a:pt x="3054628" y="29746"/>
                  </a:lnTo>
                  <a:lnTo>
                    <a:pt x="3015359" y="18526"/>
                  </a:lnTo>
                  <a:lnTo>
                    <a:pt x="2952308" y="31061"/>
                  </a:lnTo>
                  <a:lnTo>
                    <a:pt x="2891052" y="48796"/>
                  </a:lnTo>
                  <a:lnTo>
                    <a:pt x="2777322" y="85683"/>
                  </a:lnTo>
                  <a:lnTo>
                    <a:pt x="2695599" y="85844"/>
                  </a:lnTo>
                  <a:lnTo>
                    <a:pt x="2645111" y="80234"/>
                  </a:lnTo>
                  <a:lnTo>
                    <a:pt x="2588853" y="75472"/>
                  </a:lnTo>
                  <a:cubicBezTo>
                    <a:pt x="2577633" y="73602"/>
                    <a:pt x="2556041" y="69606"/>
                    <a:pt x="2540906" y="65099"/>
                  </a:cubicBezTo>
                  <a:cubicBezTo>
                    <a:pt x="2525771" y="60592"/>
                    <a:pt x="2524620" y="52452"/>
                    <a:pt x="2498044" y="48430"/>
                  </a:cubicBezTo>
                  <a:cubicBezTo>
                    <a:pt x="2471468" y="44408"/>
                    <a:pt x="2420315" y="43453"/>
                    <a:pt x="2381450" y="40965"/>
                  </a:cubicBezTo>
                  <a:lnTo>
                    <a:pt x="2308522" y="35356"/>
                  </a:lnTo>
                  <a:lnTo>
                    <a:pt x="2208554" y="56947"/>
                  </a:lnTo>
                  <a:lnTo>
                    <a:pt x="2266827" y="122964"/>
                  </a:lnTo>
                  <a:lnTo>
                    <a:pt x="2022627" y="104384"/>
                  </a:lnTo>
                  <a:lnTo>
                    <a:pt x="1693823" y="71396"/>
                  </a:lnTo>
                  <a:lnTo>
                    <a:pt x="978996" y="80234"/>
                  </a:lnTo>
                  <a:lnTo>
                    <a:pt x="159963" y="85844"/>
                  </a:lnTo>
                  <a:cubicBezTo>
                    <a:pt x="147920" y="92983"/>
                    <a:pt x="121590" y="102504"/>
                    <a:pt x="109547" y="109643"/>
                  </a:cubicBezTo>
                  <a:lnTo>
                    <a:pt x="67825" y="136332"/>
                  </a:lnTo>
                  <a:lnTo>
                    <a:pt x="30937" y="181211"/>
                  </a:lnTo>
                  <a:lnTo>
                    <a:pt x="8498" y="248529"/>
                  </a:lnTo>
                  <a:cubicBezTo>
                    <a:pt x="8843" y="259384"/>
                    <a:pt x="-336" y="272619"/>
                    <a:pt x="9" y="283474"/>
                  </a:cubicBezTo>
                  <a:lnTo>
                    <a:pt x="7811" y="327914"/>
                  </a:lnTo>
                  <a:lnTo>
                    <a:pt x="58986" y="388774"/>
                  </a:lnTo>
                  <a:lnTo>
                    <a:pt x="126304" y="411213"/>
                  </a:lnTo>
                  <a:lnTo>
                    <a:pt x="2122550" y="417670"/>
                  </a:lnTo>
                  <a:lnTo>
                    <a:pt x="4563668" y="394384"/>
                  </a:lnTo>
                  <a:lnTo>
                    <a:pt x="5472458" y="388774"/>
                  </a:lnTo>
                  <a:lnTo>
                    <a:pt x="6577592" y="377554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85473D7-0E6B-4DA7-9393-48486C741313}"/>
                </a:ext>
              </a:extLst>
            </p:cNvPr>
            <p:cNvSpPr/>
            <p:nvPr/>
          </p:nvSpPr>
          <p:spPr>
            <a:xfrm>
              <a:off x="2262188" y="3241676"/>
              <a:ext cx="6578600" cy="417512"/>
            </a:xfrm>
            <a:custGeom>
              <a:avLst/>
              <a:gdLst>
                <a:gd name="connsiteX0" fmla="*/ 6569094 w 6580314"/>
                <a:gd name="connsiteY0" fmla="*/ 454395 h 499274"/>
                <a:gd name="connsiteX1" fmla="*/ 6580314 w 6580314"/>
                <a:gd name="connsiteY1" fmla="*/ 112197 h 499274"/>
                <a:gd name="connsiteX2" fmla="*/ 5189079 w 6580314"/>
                <a:gd name="connsiteY2" fmla="*/ 123416 h 499274"/>
                <a:gd name="connsiteX3" fmla="*/ 4936638 w 6580314"/>
                <a:gd name="connsiteY3" fmla="*/ 123416 h 499274"/>
                <a:gd name="connsiteX4" fmla="*/ 4656147 w 6580314"/>
                <a:gd name="connsiteY4" fmla="*/ 95367 h 499274"/>
                <a:gd name="connsiteX5" fmla="*/ 4370046 w 6580314"/>
                <a:gd name="connsiteY5" fmla="*/ 67318 h 499274"/>
                <a:gd name="connsiteX6" fmla="*/ 4257850 w 6580314"/>
                <a:gd name="connsiteY6" fmla="*/ 67318 h 499274"/>
                <a:gd name="connsiteX7" fmla="*/ 4128824 w 6580314"/>
                <a:gd name="connsiteY7" fmla="*/ 106587 h 499274"/>
                <a:gd name="connsiteX8" fmla="*/ 3971749 w 6580314"/>
                <a:gd name="connsiteY8" fmla="*/ 145855 h 499274"/>
                <a:gd name="connsiteX9" fmla="*/ 3848333 w 6580314"/>
                <a:gd name="connsiteY9" fmla="*/ 145855 h 499274"/>
                <a:gd name="connsiteX10" fmla="*/ 3736137 w 6580314"/>
                <a:gd name="connsiteY10" fmla="*/ 112197 h 499274"/>
                <a:gd name="connsiteX11" fmla="*/ 3607111 w 6580314"/>
                <a:gd name="connsiteY11" fmla="*/ 72928 h 499274"/>
                <a:gd name="connsiteX12" fmla="*/ 3483695 w 6580314"/>
                <a:gd name="connsiteY12" fmla="*/ 84147 h 499274"/>
                <a:gd name="connsiteX13" fmla="*/ 3354670 w 6580314"/>
                <a:gd name="connsiteY13" fmla="*/ 106587 h 499274"/>
                <a:gd name="connsiteX14" fmla="*/ 3349060 w 6580314"/>
                <a:gd name="connsiteY14" fmla="*/ 123416 h 499274"/>
                <a:gd name="connsiteX15" fmla="*/ 3450036 w 6580314"/>
                <a:gd name="connsiteY15" fmla="*/ 179514 h 499274"/>
                <a:gd name="connsiteX16" fmla="*/ 3085398 w 6580314"/>
                <a:gd name="connsiteY16" fmla="*/ 157075 h 499274"/>
                <a:gd name="connsiteX17" fmla="*/ 3096618 w 6580314"/>
                <a:gd name="connsiteY17" fmla="*/ 129026 h 499274"/>
                <a:gd name="connsiteX18" fmla="*/ 3046130 w 6580314"/>
                <a:gd name="connsiteY18" fmla="*/ 106587 h 499274"/>
                <a:gd name="connsiteX19" fmla="*/ 3006861 w 6580314"/>
                <a:gd name="connsiteY19" fmla="*/ 95367 h 499274"/>
                <a:gd name="connsiteX20" fmla="*/ 2956373 w 6580314"/>
                <a:gd name="connsiteY20" fmla="*/ 106587 h 499274"/>
                <a:gd name="connsiteX21" fmla="*/ 2849786 w 6580314"/>
                <a:gd name="connsiteY21" fmla="*/ 145855 h 499274"/>
                <a:gd name="connsiteX22" fmla="*/ 2687101 w 6580314"/>
                <a:gd name="connsiteY22" fmla="*/ 162685 h 499274"/>
                <a:gd name="connsiteX23" fmla="*/ 2636613 w 6580314"/>
                <a:gd name="connsiteY23" fmla="*/ 157075 h 499274"/>
                <a:gd name="connsiteX24" fmla="*/ 2563686 w 6580314"/>
                <a:gd name="connsiteY24" fmla="*/ 157075 h 499274"/>
                <a:gd name="connsiteX25" fmla="*/ 2530027 w 6580314"/>
                <a:gd name="connsiteY25" fmla="*/ 151465 h 499274"/>
                <a:gd name="connsiteX26" fmla="*/ 2530027 w 6580314"/>
                <a:gd name="connsiteY26" fmla="*/ 151465 h 499274"/>
                <a:gd name="connsiteX27" fmla="*/ 2372952 w 6580314"/>
                <a:gd name="connsiteY27" fmla="*/ 117806 h 499274"/>
                <a:gd name="connsiteX28" fmla="*/ 2300024 w 6580314"/>
                <a:gd name="connsiteY28" fmla="*/ 112197 h 499274"/>
                <a:gd name="connsiteX29" fmla="*/ 2221487 w 6580314"/>
                <a:gd name="connsiteY29" fmla="*/ 129026 h 499274"/>
                <a:gd name="connsiteX30" fmla="*/ 2339293 w 6580314"/>
                <a:gd name="connsiteY30" fmla="*/ 218783 h 499274"/>
                <a:gd name="connsiteX31" fmla="*/ 1952216 w 6580314"/>
                <a:gd name="connsiteY31" fmla="*/ 190734 h 499274"/>
                <a:gd name="connsiteX32" fmla="*/ 1682944 w 6580314"/>
                <a:gd name="connsiteY32" fmla="*/ 145855 h 499274"/>
                <a:gd name="connsiteX33" fmla="*/ 1301477 w 6580314"/>
                <a:gd name="connsiteY33" fmla="*/ 0 h 499274"/>
                <a:gd name="connsiteX34" fmla="*/ 970498 w 6580314"/>
                <a:gd name="connsiteY34" fmla="*/ 157075 h 499274"/>
                <a:gd name="connsiteX35" fmla="*/ 151465 w 6580314"/>
                <a:gd name="connsiteY35" fmla="*/ 162685 h 499274"/>
                <a:gd name="connsiteX36" fmla="*/ 61708 w 6580314"/>
                <a:gd name="connsiteY36" fmla="*/ 213173 h 499274"/>
                <a:gd name="connsiteX37" fmla="*/ 22439 w 6580314"/>
                <a:gd name="connsiteY37" fmla="*/ 258052 h 499274"/>
                <a:gd name="connsiteX38" fmla="*/ 0 w 6580314"/>
                <a:gd name="connsiteY38" fmla="*/ 325370 h 499274"/>
                <a:gd name="connsiteX39" fmla="*/ 11219 w 6580314"/>
                <a:gd name="connsiteY39" fmla="*/ 409517 h 499274"/>
                <a:gd name="connsiteX40" fmla="*/ 50488 w 6580314"/>
                <a:gd name="connsiteY40" fmla="*/ 465615 h 499274"/>
                <a:gd name="connsiteX41" fmla="*/ 117806 w 6580314"/>
                <a:gd name="connsiteY41" fmla="*/ 488054 h 499274"/>
                <a:gd name="connsiteX42" fmla="*/ 2109290 w 6580314"/>
                <a:gd name="connsiteY42" fmla="*/ 499274 h 499274"/>
                <a:gd name="connsiteX43" fmla="*/ 4555170 w 6580314"/>
                <a:gd name="connsiteY43" fmla="*/ 471225 h 499274"/>
                <a:gd name="connsiteX44" fmla="*/ 5463960 w 6580314"/>
                <a:gd name="connsiteY44" fmla="*/ 465615 h 499274"/>
                <a:gd name="connsiteX45" fmla="*/ 6569094 w 6580314"/>
                <a:gd name="connsiteY45" fmla="*/ 454395 h 499274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1335136 w 6580314"/>
                <a:gd name="connsiteY33" fmla="*/ 224393 h 431956"/>
                <a:gd name="connsiteX34" fmla="*/ 970498 w 6580314"/>
                <a:gd name="connsiteY34" fmla="*/ 89757 h 431956"/>
                <a:gd name="connsiteX35" fmla="*/ 151465 w 6580314"/>
                <a:gd name="connsiteY35" fmla="*/ 95367 h 431956"/>
                <a:gd name="connsiteX36" fmla="*/ 61708 w 6580314"/>
                <a:gd name="connsiteY36" fmla="*/ 145855 h 431956"/>
                <a:gd name="connsiteX37" fmla="*/ 22439 w 6580314"/>
                <a:gd name="connsiteY37" fmla="*/ 190734 h 431956"/>
                <a:gd name="connsiteX38" fmla="*/ 0 w 6580314"/>
                <a:gd name="connsiteY38" fmla="*/ 258052 h 431956"/>
                <a:gd name="connsiteX39" fmla="*/ 11219 w 6580314"/>
                <a:gd name="connsiteY39" fmla="*/ 342199 h 431956"/>
                <a:gd name="connsiteX40" fmla="*/ 50488 w 6580314"/>
                <a:gd name="connsiteY40" fmla="*/ 398297 h 431956"/>
                <a:gd name="connsiteX41" fmla="*/ 117806 w 6580314"/>
                <a:gd name="connsiteY41" fmla="*/ 420736 h 431956"/>
                <a:gd name="connsiteX42" fmla="*/ 2109290 w 6580314"/>
                <a:gd name="connsiteY42" fmla="*/ 431956 h 431956"/>
                <a:gd name="connsiteX43" fmla="*/ 4555170 w 6580314"/>
                <a:gd name="connsiteY43" fmla="*/ 403907 h 431956"/>
                <a:gd name="connsiteX44" fmla="*/ 5463960 w 6580314"/>
                <a:gd name="connsiteY44" fmla="*/ 398297 h 431956"/>
                <a:gd name="connsiteX45" fmla="*/ 6569094 w 6580314"/>
                <a:gd name="connsiteY45" fmla="*/ 387077 h 431956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1335136 w 6580314"/>
                <a:gd name="connsiteY33" fmla="*/ 224393 h 431956"/>
                <a:gd name="connsiteX34" fmla="*/ 1329526 w 6580314"/>
                <a:gd name="connsiteY34" fmla="*/ 218783 h 431956"/>
                <a:gd name="connsiteX35" fmla="*/ 970498 w 6580314"/>
                <a:gd name="connsiteY35" fmla="*/ 89757 h 431956"/>
                <a:gd name="connsiteX36" fmla="*/ 151465 w 6580314"/>
                <a:gd name="connsiteY36" fmla="*/ 95367 h 431956"/>
                <a:gd name="connsiteX37" fmla="*/ 61708 w 6580314"/>
                <a:gd name="connsiteY37" fmla="*/ 145855 h 431956"/>
                <a:gd name="connsiteX38" fmla="*/ 22439 w 6580314"/>
                <a:gd name="connsiteY38" fmla="*/ 190734 h 431956"/>
                <a:gd name="connsiteX39" fmla="*/ 0 w 6580314"/>
                <a:gd name="connsiteY39" fmla="*/ 258052 h 431956"/>
                <a:gd name="connsiteX40" fmla="*/ 11219 w 6580314"/>
                <a:gd name="connsiteY40" fmla="*/ 342199 h 431956"/>
                <a:gd name="connsiteX41" fmla="*/ 50488 w 6580314"/>
                <a:gd name="connsiteY41" fmla="*/ 398297 h 431956"/>
                <a:gd name="connsiteX42" fmla="*/ 117806 w 6580314"/>
                <a:gd name="connsiteY42" fmla="*/ 420736 h 431956"/>
                <a:gd name="connsiteX43" fmla="*/ 2109290 w 6580314"/>
                <a:gd name="connsiteY43" fmla="*/ 431956 h 431956"/>
                <a:gd name="connsiteX44" fmla="*/ 4555170 w 6580314"/>
                <a:gd name="connsiteY44" fmla="*/ 403907 h 431956"/>
                <a:gd name="connsiteX45" fmla="*/ 5463960 w 6580314"/>
                <a:gd name="connsiteY45" fmla="*/ 398297 h 431956"/>
                <a:gd name="connsiteX46" fmla="*/ 6569094 w 6580314"/>
                <a:gd name="connsiteY46" fmla="*/ 387077 h 431956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1335136 w 6580314"/>
                <a:gd name="connsiteY33" fmla="*/ 224393 h 431956"/>
                <a:gd name="connsiteX34" fmla="*/ 970498 w 6580314"/>
                <a:gd name="connsiteY34" fmla="*/ 89757 h 431956"/>
                <a:gd name="connsiteX35" fmla="*/ 151465 w 6580314"/>
                <a:gd name="connsiteY35" fmla="*/ 95367 h 431956"/>
                <a:gd name="connsiteX36" fmla="*/ 61708 w 6580314"/>
                <a:gd name="connsiteY36" fmla="*/ 145855 h 431956"/>
                <a:gd name="connsiteX37" fmla="*/ 22439 w 6580314"/>
                <a:gd name="connsiteY37" fmla="*/ 190734 h 431956"/>
                <a:gd name="connsiteX38" fmla="*/ 0 w 6580314"/>
                <a:gd name="connsiteY38" fmla="*/ 258052 h 431956"/>
                <a:gd name="connsiteX39" fmla="*/ 11219 w 6580314"/>
                <a:gd name="connsiteY39" fmla="*/ 342199 h 431956"/>
                <a:gd name="connsiteX40" fmla="*/ 50488 w 6580314"/>
                <a:gd name="connsiteY40" fmla="*/ 398297 h 431956"/>
                <a:gd name="connsiteX41" fmla="*/ 117806 w 6580314"/>
                <a:gd name="connsiteY41" fmla="*/ 420736 h 431956"/>
                <a:gd name="connsiteX42" fmla="*/ 2109290 w 6580314"/>
                <a:gd name="connsiteY42" fmla="*/ 431956 h 431956"/>
                <a:gd name="connsiteX43" fmla="*/ 4555170 w 6580314"/>
                <a:gd name="connsiteY43" fmla="*/ 403907 h 431956"/>
                <a:gd name="connsiteX44" fmla="*/ 5463960 w 6580314"/>
                <a:gd name="connsiteY44" fmla="*/ 398297 h 431956"/>
                <a:gd name="connsiteX45" fmla="*/ 6569094 w 6580314"/>
                <a:gd name="connsiteY45" fmla="*/ 387077 h 431956"/>
                <a:gd name="connsiteX0" fmla="*/ 6569094 w 6580314"/>
                <a:gd name="connsiteY0" fmla="*/ 387077 h 431956"/>
                <a:gd name="connsiteX1" fmla="*/ 6580314 w 6580314"/>
                <a:gd name="connsiteY1" fmla="*/ 44879 h 431956"/>
                <a:gd name="connsiteX2" fmla="*/ 5189079 w 6580314"/>
                <a:gd name="connsiteY2" fmla="*/ 56098 h 431956"/>
                <a:gd name="connsiteX3" fmla="*/ 4936638 w 6580314"/>
                <a:gd name="connsiteY3" fmla="*/ 56098 h 431956"/>
                <a:gd name="connsiteX4" fmla="*/ 4656147 w 6580314"/>
                <a:gd name="connsiteY4" fmla="*/ 28049 h 431956"/>
                <a:gd name="connsiteX5" fmla="*/ 4370046 w 6580314"/>
                <a:gd name="connsiteY5" fmla="*/ 0 h 431956"/>
                <a:gd name="connsiteX6" fmla="*/ 4257850 w 6580314"/>
                <a:gd name="connsiteY6" fmla="*/ 0 h 431956"/>
                <a:gd name="connsiteX7" fmla="*/ 4128824 w 6580314"/>
                <a:gd name="connsiteY7" fmla="*/ 39269 h 431956"/>
                <a:gd name="connsiteX8" fmla="*/ 3971749 w 6580314"/>
                <a:gd name="connsiteY8" fmla="*/ 78537 h 431956"/>
                <a:gd name="connsiteX9" fmla="*/ 3848333 w 6580314"/>
                <a:gd name="connsiteY9" fmla="*/ 78537 h 431956"/>
                <a:gd name="connsiteX10" fmla="*/ 3736137 w 6580314"/>
                <a:gd name="connsiteY10" fmla="*/ 44879 h 431956"/>
                <a:gd name="connsiteX11" fmla="*/ 3607111 w 6580314"/>
                <a:gd name="connsiteY11" fmla="*/ 5610 h 431956"/>
                <a:gd name="connsiteX12" fmla="*/ 3483695 w 6580314"/>
                <a:gd name="connsiteY12" fmla="*/ 16829 h 431956"/>
                <a:gd name="connsiteX13" fmla="*/ 3354670 w 6580314"/>
                <a:gd name="connsiteY13" fmla="*/ 39269 h 431956"/>
                <a:gd name="connsiteX14" fmla="*/ 3349060 w 6580314"/>
                <a:gd name="connsiteY14" fmla="*/ 56098 h 431956"/>
                <a:gd name="connsiteX15" fmla="*/ 3450036 w 6580314"/>
                <a:gd name="connsiteY15" fmla="*/ 112196 h 431956"/>
                <a:gd name="connsiteX16" fmla="*/ 3085398 w 6580314"/>
                <a:gd name="connsiteY16" fmla="*/ 89757 h 431956"/>
                <a:gd name="connsiteX17" fmla="*/ 3096618 w 6580314"/>
                <a:gd name="connsiteY17" fmla="*/ 61708 h 431956"/>
                <a:gd name="connsiteX18" fmla="*/ 3046130 w 6580314"/>
                <a:gd name="connsiteY18" fmla="*/ 39269 h 431956"/>
                <a:gd name="connsiteX19" fmla="*/ 3006861 w 6580314"/>
                <a:gd name="connsiteY19" fmla="*/ 28049 h 431956"/>
                <a:gd name="connsiteX20" fmla="*/ 2956373 w 6580314"/>
                <a:gd name="connsiteY20" fmla="*/ 39269 h 431956"/>
                <a:gd name="connsiteX21" fmla="*/ 2849786 w 6580314"/>
                <a:gd name="connsiteY21" fmla="*/ 78537 h 431956"/>
                <a:gd name="connsiteX22" fmla="*/ 2687101 w 6580314"/>
                <a:gd name="connsiteY22" fmla="*/ 95367 h 431956"/>
                <a:gd name="connsiteX23" fmla="*/ 2636613 w 6580314"/>
                <a:gd name="connsiteY23" fmla="*/ 89757 h 431956"/>
                <a:gd name="connsiteX24" fmla="*/ 2563686 w 6580314"/>
                <a:gd name="connsiteY24" fmla="*/ 89757 h 431956"/>
                <a:gd name="connsiteX25" fmla="*/ 2530027 w 6580314"/>
                <a:gd name="connsiteY25" fmla="*/ 84147 h 431956"/>
                <a:gd name="connsiteX26" fmla="*/ 2530027 w 6580314"/>
                <a:gd name="connsiteY26" fmla="*/ 84147 h 431956"/>
                <a:gd name="connsiteX27" fmla="*/ 2372952 w 6580314"/>
                <a:gd name="connsiteY27" fmla="*/ 50488 h 431956"/>
                <a:gd name="connsiteX28" fmla="*/ 2300024 w 6580314"/>
                <a:gd name="connsiteY28" fmla="*/ 44879 h 431956"/>
                <a:gd name="connsiteX29" fmla="*/ 2221487 w 6580314"/>
                <a:gd name="connsiteY29" fmla="*/ 61708 h 431956"/>
                <a:gd name="connsiteX30" fmla="*/ 2339293 w 6580314"/>
                <a:gd name="connsiteY30" fmla="*/ 151465 h 431956"/>
                <a:gd name="connsiteX31" fmla="*/ 1952216 w 6580314"/>
                <a:gd name="connsiteY31" fmla="*/ 123416 h 431956"/>
                <a:gd name="connsiteX32" fmla="*/ 1682944 w 6580314"/>
                <a:gd name="connsiteY32" fmla="*/ 78537 h 431956"/>
                <a:gd name="connsiteX33" fmla="*/ 970498 w 6580314"/>
                <a:gd name="connsiteY33" fmla="*/ 89757 h 431956"/>
                <a:gd name="connsiteX34" fmla="*/ 151465 w 6580314"/>
                <a:gd name="connsiteY34" fmla="*/ 95367 h 431956"/>
                <a:gd name="connsiteX35" fmla="*/ 61708 w 6580314"/>
                <a:gd name="connsiteY35" fmla="*/ 145855 h 431956"/>
                <a:gd name="connsiteX36" fmla="*/ 22439 w 6580314"/>
                <a:gd name="connsiteY36" fmla="*/ 190734 h 431956"/>
                <a:gd name="connsiteX37" fmla="*/ 0 w 6580314"/>
                <a:gd name="connsiteY37" fmla="*/ 258052 h 431956"/>
                <a:gd name="connsiteX38" fmla="*/ 11219 w 6580314"/>
                <a:gd name="connsiteY38" fmla="*/ 342199 h 431956"/>
                <a:gd name="connsiteX39" fmla="*/ 50488 w 6580314"/>
                <a:gd name="connsiteY39" fmla="*/ 398297 h 431956"/>
                <a:gd name="connsiteX40" fmla="*/ 117806 w 6580314"/>
                <a:gd name="connsiteY40" fmla="*/ 420736 h 431956"/>
                <a:gd name="connsiteX41" fmla="*/ 2109290 w 6580314"/>
                <a:gd name="connsiteY41" fmla="*/ 431956 h 431956"/>
                <a:gd name="connsiteX42" fmla="*/ 4555170 w 6580314"/>
                <a:gd name="connsiteY42" fmla="*/ 403907 h 431956"/>
                <a:gd name="connsiteX43" fmla="*/ 5463960 w 6580314"/>
                <a:gd name="connsiteY43" fmla="*/ 398297 h 431956"/>
                <a:gd name="connsiteX44" fmla="*/ 6569094 w 6580314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28824 w 6570789"/>
                <a:gd name="connsiteY7" fmla="*/ 39269 h 431956"/>
                <a:gd name="connsiteX8" fmla="*/ 3971749 w 6570789"/>
                <a:gd name="connsiteY8" fmla="*/ 78537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38349 w 6570789"/>
                <a:gd name="connsiteY7" fmla="*/ 48794 h 431956"/>
                <a:gd name="connsiteX8" fmla="*/ 3971749 w 6570789"/>
                <a:gd name="connsiteY8" fmla="*/ 78537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78537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8333 w 6570789"/>
                <a:gd name="connsiteY9" fmla="*/ 78537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36137 w 6570789"/>
                <a:gd name="connsiteY10" fmla="*/ 44879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607111 w 6570789"/>
                <a:gd name="connsiteY11" fmla="*/ 5610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83695 w 6570789"/>
                <a:gd name="connsiteY12" fmla="*/ 16829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62264 w 6570789"/>
                <a:gd name="connsiteY12" fmla="*/ 19210 h 431956"/>
                <a:gd name="connsiteX13" fmla="*/ 3354670 w 6570789"/>
                <a:gd name="connsiteY13" fmla="*/ 39269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62264 w 6570789"/>
                <a:gd name="connsiteY12" fmla="*/ 19210 h 431956"/>
                <a:gd name="connsiteX13" fmla="*/ 3397533 w 6570789"/>
                <a:gd name="connsiteY13" fmla="*/ 27363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49060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450036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404792 w 6570789"/>
                <a:gd name="connsiteY15" fmla="*/ 112196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85398 w 6570789"/>
                <a:gd name="connsiteY16" fmla="*/ 89757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92139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849786 w 6570789"/>
                <a:gd name="connsiteY21" fmla="*/ 78537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56373 w 6570789"/>
                <a:gd name="connsiteY20" fmla="*/ 39269 h 431956"/>
                <a:gd name="connsiteX21" fmla="*/ 2768824 w 6570789"/>
                <a:gd name="connsiteY21" fmla="*/ 95206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882554 w 6570789"/>
                <a:gd name="connsiteY20" fmla="*/ 58319 h 431956"/>
                <a:gd name="connsiteX21" fmla="*/ 2768824 w 6570789"/>
                <a:gd name="connsiteY21" fmla="*/ 95206 h 431956"/>
                <a:gd name="connsiteX22" fmla="*/ 2687101 w 6570789"/>
                <a:gd name="connsiteY22" fmla="*/ 95367 h 431956"/>
                <a:gd name="connsiteX23" fmla="*/ 2636613 w 6570789"/>
                <a:gd name="connsiteY23" fmla="*/ 89757 h 431956"/>
                <a:gd name="connsiteX24" fmla="*/ 2563686 w 6570789"/>
                <a:gd name="connsiteY24" fmla="*/ 89757 h 431956"/>
                <a:gd name="connsiteX25" fmla="*/ 2530027 w 6570789"/>
                <a:gd name="connsiteY25" fmla="*/ 84147 h 431956"/>
                <a:gd name="connsiteX26" fmla="*/ 2530027 w 6570789"/>
                <a:gd name="connsiteY26" fmla="*/ 84147 h 431956"/>
                <a:gd name="connsiteX27" fmla="*/ 2372952 w 6570789"/>
                <a:gd name="connsiteY27" fmla="*/ 50488 h 431956"/>
                <a:gd name="connsiteX28" fmla="*/ 2300024 w 6570789"/>
                <a:gd name="connsiteY28" fmla="*/ 44879 h 431956"/>
                <a:gd name="connsiteX29" fmla="*/ 2221487 w 6570789"/>
                <a:gd name="connsiteY29" fmla="*/ 61708 h 431956"/>
                <a:gd name="connsiteX30" fmla="*/ 2339293 w 6570789"/>
                <a:gd name="connsiteY30" fmla="*/ 151465 h 431956"/>
                <a:gd name="connsiteX31" fmla="*/ 1952216 w 6570789"/>
                <a:gd name="connsiteY31" fmla="*/ 123416 h 431956"/>
                <a:gd name="connsiteX32" fmla="*/ 1682944 w 6570789"/>
                <a:gd name="connsiteY32" fmla="*/ 78537 h 431956"/>
                <a:gd name="connsiteX33" fmla="*/ 970498 w 6570789"/>
                <a:gd name="connsiteY33" fmla="*/ 89757 h 431956"/>
                <a:gd name="connsiteX34" fmla="*/ 151465 w 6570789"/>
                <a:gd name="connsiteY34" fmla="*/ 95367 h 431956"/>
                <a:gd name="connsiteX35" fmla="*/ 61708 w 6570789"/>
                <a:gd name="connsiteY35" fmla="*/ 145855 h 431956"/>
                <a:gd name="connsiteX36" fmla="*/ 22439 w 6570789"/>
                <a:gd name="connsiteY36" fmla="*/ 190734 h 431956"/>
                <a:gd name="connsiteX37" fmla="*/ 0 w 6570789"/>
                <a:gd name="connsiteY37" fmla="*/ 258052 h 431956"/>
                <a:gd name="connsiteX38" fmla="*/ 11219 w 6570789"/>
                <a:gd name="connsiteY38" fmla="*/ 342199 h 431956"/>
                <a:gd name="connsiteX39" fmla="*/ 50488 w 6570789"/>
                <a:gd name="connsiteY39" fmla="*/ 398297 h 431956"/>
                <a:gd name="connsiteX40" fmla="*/ 117806 w 6570789"/>
                <a:gd name="connsiteY40" fmla="*/ 420736 h 431956"/>
                <a:gd name="connsiteX41" fmla="*/ 2109290 w 6570789"/>
                <a:gd name="connsiteY41" fmla="*/ 431956 h 431956"/>
                <a:gd name="connsiteX42" fmla="*/ 4555170 w 6570789"/>
                <a:gd name="connsiteY42" fmla="*/ 403907 h 431956"/>
                <a:gd name="connsiteX43" fmla="*/ 5463960 w 6570789"/>
                <a:gd name="connsiteY43" fmla="*/ 398297 h 431956"/>
                <a:gd name="connsiteX44" fmla="*/ 6569094 w 6570789"/>
                <a:gd name="connsiteY44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63686 w 6570789"/>
                <a:gd name="connsiteY25" fmla="*/ 89757 h 431956"/>
                <a:gd name="connsiteX26" fmla="*/ 2530027 w 6570789"/>
                <a:gd name="connsiteY26" fmla="*/ 84147 h 431956"/>
                <a:gd name="connsiteX27" fmla="*/ 2530027 w 6570789"/>
                <a:gd name="connsiteY27" fmla="*/ 84147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63686 w 6570789"/>
                <a:gd name="connsiteY25" fmla="*/ 89757 h 431956"/>
                <a:gd name="connsiteX26" fmla="*/ 2530027 w 6570789"/>
                <a:gd name="connsiteY26" fmla="*/ 84147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63686 w 6570789"/>
                <a:gd name="connsiteY25" fmla="*/ 89757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80355 w 6570789"/>
                <a:gd name="connsiteY25" fmla="*/ 84995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339293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80355 w 6570789"/>
                <a:gd name="connsiteY25" fmla="*/ 84995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21487 w 6570789"/>
                <a:gd name="connsiteY30" fmla="*/ 61708 h 431956"/>
                <a:gd name="connsiteX31" fmla="*/ 2286906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31956"/>
                <a:gd name="connsiteX1" fmla="*/ 6570789 w 6570789"/>
                <a:gd name="connsiteY1" fmla="*/ 44879 h 431956"/>
                <a:gd name="connsiteX2" fmla="*/ 5189079 w 6570789"/>
                <a:gd name="connsiteY2" fmla="*/ 56098 h 431956"/>
                <a:gd name="connsiteX3" fmla="*/ 4936638 w 6570789"/>
                <a:gd name="connsiteY3" fmla="*/ 56098 h 431956"/>
                <a:gd name="connsiteX4" fmla="*/ 4656147 w 6570789"/>
                <a:gd name="connsiteY4" fmla="*/ 28049 h 431956"/>
                <a:gd name="connsiteX5" fmla="*/ 4370046 w 6570789"/>
                <a:gd name="connsiteY5" fmla="*/ 0 h 431956"/>
                <a:gd name="connsiteX6" fmla="*/ 4257850 w 6570789"/>
                <a:gd name="connsiteY6" fmla="*/ 0 h 431956"/>
                <a:gd name="connsiteX7" fmla="*/ 4105011 w 6570789"/>
                <a:gd name="connsiteY7" fmla="*/ 67844 h 431956"/>
                <a:gd name="connsiteX8" fmla="*/ 3971749 w 6570789"/>
                <a:gd name="connsiteY8" fmla="*/ 92825 h 431956"/>
                <a:gd name="connsiteX9" fmla="*/ 3841189 w 6570789"/>
                <a:gd name="connsiteY9" fmla="*/ 90443 h 431956"/>
                <a:gd name="connsiteX10" fmla="*/ 3705180 w 6570789"/>
                <a:gd name="connsiteY10" fmla="*/ 49642 h 431956"/>
                <a:gd name="connsiteX11" fmla="*/ 3573773 w 6570789"/>
                <a:gd name="connsiteY11" fmla="*/ 12754 h 431956"/>
                <a:gd name="connsiteX12" fmla="*/ 3471789 w 6570789"/>
                <a:gd name="connsiteY12" fmla="*/ 4923 h 431956"/>
                <a:gd name="connsiteX13" fmla="*/ 3397533 w 6570789"/>
                <a:gd name="connsiteY13" fmla="*/ 27363 h 431956"/>
                <a:gd name="connsiteX14" fmla="*/ 3339535 w 6570789"/>
                <a:gd name="connsiteY14" fmla="*/ 56098 h 431956"/>
                <a:gd name="connsiteX15" fmla="*/ 3390504 w 6570789"/>
                <a:gd name="connsiteY15" fmla="*/ 107434 h 431956"/>
                <a:gd name="connsiteX16" fmla="*/ 3075873 w 6570789"/>
                <a:gd name="connsiteY16" fmla="*/ 80233 h 431956"/>
                <a:gd name="connsiteX17" fmla="*/ 3096618 w 6570789"/>
                <a:gd name="connsiteY17" fmla="*/ 61708 h 431956"/>
                <a:gd name="connsiteX18" fmla="*/ 3046130 w 6570789"/>
                <a:gd name="connsiteY18" fmla="*/ 39269 h 431956"/>
                <a:gd name="connsiteX19" fmla="*/ 3006861 w 6570789"/>
                <a:gd name="connsiteY19" fmla="*/ 28049 h 431956"/>
                <a:gd name="connsiteX20" fmla="*/ 2943810 w 6570789"/>
                <a:gd name="connsiteY20" fmla="*/ 40584 h 431956"/>
                <a:gd name="connsiteX21" fmla="*/ 2882554 w 6570789"/>
                <a:gd name="connsiteY21" fmla="*/ 58319 h 431956"/>
                <a:gd name="connsiteX22" fmla="*/ 2768824 w 6570789"/>
                <a:gd name="connsiteY22" fmla="*/ 95206 h 431956"/>
                <a:gd name="connsiteX23" fmla="*/ 2687101 w 6570789"/>
                <a:gd name="connsiteY23" fmla="*/ 95367 h 431956"/>
                <a:gd name="connsiteX24" fmla="*/ 2636613 w 6570789"/>
                <a:gd name="connsiteY24" fmla="*/ 89757 h 431956"/>
                <a:gd name="connsiteX25" fmla="*/ 2580355 w 6570789"/>
                <a:gd name="connsiteY25" fmla="*/ 84995 h 431956"/>
                <a:gd name="connsiteX26" fmla="*/ 2532408 w 6570789"/>
                <a:gd name="connsiteY26" fmla="*/ 74622 h 431956"/>
                <a:gd name="connsiteX27" fmla="*/ 2489546 w 6570789"/>
                <a:gd name="connsiteY27" fmla="*/ 57953 h 431956"/>
                <a:gd name="connsiteX28" fmla="*/ 2372952 w 6570789"/>
                <a:gd name="connsiteY28" fmla="*/ 50488 h 431956"/>
                <a:gd name="connsiteX29" fmla="*/ 2300024 w 6570789"/>
                <a:gd name="connsiteY29" fmla="*/ 44879 h 431956"/>
                <a:gd name="connsiteX30" fmla="*/ 2200056 w 6570789"/>
                <a:gd name="connsiteY30" fmla="*/ 66470 h 431956"/>
                <a:gd name="connsiteX31" fmla="*/ 2286906 w 6570789"/>
                <a:gd name="connsiteY31" fmla="*/ 151465 h 431956"/>
                <a:gd name="connsiteX32" fmla="*/ 1952216 w 6570789"/>
                <a:gd name="connsiteY32" fmla="*/ 123416 h 431956"/>
                <a:gd name="connsiteX33" fmla="*/ 1682944 w 6570789"/>
                <a:gd name="connsiteY33" fmla="*/ 78537 h 431956"/>
                <a:gd name="connsiteX34" fmla="*/ 970498 w 6570789"/>
                <a:gd name="connsiteY34" fmla="*/ 89757 h 431956"/>
                <a:gd name="connsiteX35" fmla="*/ 151465 w 6570789"/>
                <a:gd name="connsiteY35" fmla="*/ 95367 h 431956"/>
                <a:gd name="connsiteX36" fmla="*/ 61708 w 6570789"/>
                <a:gd name="connsiteY36" fmla="*/ 145855 h 431956"/>
                <a:gd name="connsiteX37" fmla="*/ 22439 w 6570789"/>
                <a:gd name="connsiteY37" fmla="*/ 190734 h 431956"/>
                <a:gd name="connsiteX38" fmla="*/ 0 w 6570789"/>
                <a:gd name="connsiteY38" fmla="*/ 258052 h 431956"/>
                <a:gd name="connsiteX39" fmla="*/ 11219 w 6570789"/>
                <a:gd name="connsiteY39" fmla="*/ 342199 h 431956"/>
                <a:gd name="connsiteX40" fmla="*/ 50488 w 6570789"/>
                <a:gd name="connsiteY40" fmla="*/ 398297 h 431956"/>
                <a:gd name="connsiteX41" fmla="*/ 117806 w 6570789"/>
                <a:gd name="connsiteY41" fmla="*/ 420736 h 431956"/>
                <a:gd name="connsiteX42" fmla="*/ 2109290 w 6570789"/>
                <a:gd name="connsiteY42" fmla="*/ 431956 h 431956"/>
                <a:gd name="connsiteX43" fmla="*/ 4555170 w 6570789"/>
                <a:gd name="connsiteY43" fmla="*/ 403907 h 431956"/>
                <a:gd name="connsiteX44" fmla="*/ 5463960 w 6570789"/>
                <a:gd name="connsiteY44" fmla="*/ 398297 h 431956"/>
                <a:gd name="connsiteX45" fmla="*/ 6569094 w 6570789"/>
                <a:gd name="connsiteY45" fmla="*/ 387077 h 431956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6906 w 6570789"/>
                <a:gd name="connsiteY31" fmla="*/ 151465 h 427193"/>
                <a:gd name="connsiteX32" fmla="*/ 1952216 w 6570789"/>
                <a:gd name="connsiteY32" fmla="*/ 123416 h 427193"/>
                <a:gd name="connsiteX33" fmla="*/ 1682944 w 6570789"/>
                <a:gd name="connsiteY33" fmla="*/ 78537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6906 w 6570789"/>
                <a:gd name="connsiteY31" fmla="*/ 151465 h 427193"/>
                <a:gd name="connsiteX32" fmla="*/ 2006984 w 6570789"/>
                <a:gd name="connsiteY32" fmla="*/ 118653 h 427193"/>
                <a:gd name="connsiteX33" fmla="*/ 1682944 w 6570789"/>
                <a:gd name="connsiteY33" fmla="*/ 78537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4525 w 6570789"/>
                <a:gd name="connsiteY31" fmla="*/ 153846 h 427193"/>
                <a:gd name="connsiteX32" fmla="*/ 2006984 w 6570789"/>
                <a:gd name="connsiteY32" fmla="*/ 118653 h 427193"/>
                <a:gd name="connsiteX33" fmla="*/ 1682944 w 6570789"/>
                <a:gd name="connsiteY33" fmla="*/ 78537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4525 w 6570789"/>
                <a:gd name="connsiteY31" fmla="*/ 153846 h 427193"/>
                <a:gd name="connsiteX32" fmla="*/ 2006984 w 6570789"/>
                <a:gd name="connsiteY32" fmla="*/ 118653 h 427193"/>
                <a:gd name="connsiteX33" fmla="*/ 1666275 w 6570789"/>
                <a:gd name="connsiteY33" fmla="*/ 80919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094 w 6570789"/>
                <a:gd name="connsiteY0" fmla="*/ 387077 h 427193"/>
                <a:gd name="connsiteX1" fmla="*/ 6570789 w 6570789"/>
                <a:gd name="connsiteY1" fmla="*/ 44879 h 427193"/>
                <a:gd name="connsiteX2" fmla="*/ 5189079 w 6570789"/>
                <a:gd name="connsiteY2" fmla="*/ 56098 h 427193"/>
                <a:gd name="connsiteX3" fmla="*/ 4936638 w 6570789"/>
                <a:gd name="connsiteY3" fmla="*/ 56098 h 427193"/>
                <a:gd name="connsiteX4" fmla="*/ 4656147 w 6570789"/>
                <a:gd name="connsiteY4" fmla="*/ 28049 h 427193"/>
                <a:gd name="connsiteX5" fmla="*/ 4370046 w 6570789"/>
                <a:gd name="connsiteY5" fmla="*/ 0 h 427193"/>
                <a:gd name="connsiteX6" fmla="*/ 4257850 w 6570789"/>
                <a:gd name="connsiteY6" fmla="*/ 0 h 427193"/>
                <a:gd name="connsiteX7" fmla="*/ 4105011 w 6570789"/>
                <a:gd name="connsiteY7" fmla="*/ 67844 h 427193"/>
                <a:gd name="connsiteX8" fmla="*/ 3971749 w 6570789"/>
                <a:gd name="connsiteY8" fmla="*/ 92825 h 427193"/>
                <a:gd name="connsiteX9" fmla="*/ 3841189 w 6570789"/>
                <a:gd name="connsiteY9" fmla="*/ 90443 h 427193"/>
                <a:gd name="connsiteX10" fmla="*/ 3705180 w 6570789"/>
                <a:gd name="connsiteY10" fmla="*/ 49642 h 427193"/>
                <a:gd name="connsiteX11" fmla="*/ 3573773 w 6570789"/>
                <a:gd name="connsiteY11" fmla="*/ 12754 h 427193"/>
                <a:gd name="connsiteX12" fmla="*/ 3471789 w 6570789"/>
                <a:gd name="connsiteY12" fmla="*/ 4923 h 427193"/>
                <a:gd name="connsiteX13" fmla="*/ 3397533 w 6570789"/>
                <a:gd name="connsiteY13" fmla="*/ 27363 h 427193"/>
                <a:gd name="connsiteX14" fmla="*/ 3339535 w 6570789"/>
                <a:gd name="connsiteY14" fmla="*/ 56098 h 427193"/>
                <a:gd name="connsiteX15" fmla="*/ 3390504 w 6570789"/>
                <a:gd name="connsiteY15" fmla="*/ 107434 h 427193"/>
                <a:gd name="connsiteX16" fmla="*/ 3075873 w 6570789"/>
                <a:gd name="connsiteY16" fmla="*/ 80233 h 427193"/>
                <a:gd name="connsiteX17" fmla="*/ 3096618 w 6570789"/>
                <a:gd name="connsiteY17" fmla="*/ 61708 h 427193"/>
                <a:gd name="connsiteX18" fmla="*/ 3046130 w 6570789"/>
                <a:gd name="connsiteY18" fmla="*/ 39269 h 427193"/>
                <a:gd name="connsiteX19" fmla="*/ 3006861 w 6570789"/>
                <a:gd name="connsiteY19" fmla="*/ 28049 h 427193"/>
                <a:gd name="connsiteX20" fmla="*/ 2943810 w 6570789"/>
                <a:gd name="connsiteY20" fmla="*/ 40584 h 427193"/>
                <a:gd name="connsiteX21" fmla="*/ 2882554 w 6570789"/>
                <a:gd name="connsiteY21" fmla="*/ 58319 h 427193"/>
                <a:gd name="connsiteX22" fmla="*/ 2768824 w 6570789"/>
                <a:gd name="connsiteY22" fmla="*/ 95206 h 427193"/>
                <a:gd name="connsiteX23" fmla="*/ 2687101 w 6570789"/>
                <a:gd name="connsiteY23" fmla="*/ 95367 h 427193"/>
                <a:gd name="connsiteX24" fmla="*/ 2636613 w 6570789"/>
                <a:gd name="connsiteY24" fmla="*/ 89757 h 427193"/>
                <a:gd name="connsiteX25" fmla="*/ 2580355 w 6570789"/>
                <a:gd name="connsiteY25" fmla="*/ 84995 h 427193"/>
                <a:gd name="connsiteX26" fmla="*/ 2532408 w 6570789"/>
                <a:gd name="connsiteY26" fmla="*/ 74622 h 427193"/>
                <a:gd name="connsiteX27" fmla="*/ 2489546 w 6570789"/>
                <a:gd name="connsiteY27" fmla="*/ 57953 h 427193"/>
                <a:gd name="connsiteX28" fmla="*/ 2372952 w 6570789"/>
                <a:gd name="connsiteY28" fmla="*/ 50488 h 427193"/>
                <a:gd name="connsiteX29" fmla="*/ 2300024 w 6570789"/>
                <a:gd name="connsiteY29" fmla="*/ 44879 h 427193"/>
                <a:gd name="connsiteX30" fmla="*/ 2200056 w 6570789"/>
                <a:gd name="connsiteY30" fmla="*/ 66470 h 427193"/>
                <a:gd name="connsiteX31" fmla="*/ 2284525 w 6570789"/>
                <a:gd name="connsiteY31" fmla="*/ 153846 h 427193"/>
                <a:gd name="connsiteX32" fmla="*/ 2006984 w 6570789"/>
                <a:gd name="connsiteY32" fmla="*/ 118653 h 427193"/>
                <a:gd name="connsiteX33" fmla="*/ 1685325 w 6570789"/>
                <a:gd name="connsiteY33" fmla="*/ 80919 h 427193"/>
                <a:gd name="connsiteX34" fmla="*/ 970498 w 6570789"/>
                <a:gd name="connsiteY34" fmla="*/ 89757 h 427193"/>
                <a:gd name="connsiteX35" fmla="*/ 151465 w 6570789"/>
                <a:gd name="connsiteY35" fmla="*/ 95367 h 427193"/>
                <a:gd name="connsiteX36" fmla="*/ 61708 w 6570789"/>
                <a:gd name="connsiteY36" fmla="*/ 145855 h 427193"/>
                <a:gd name="connsiteX37" fmla="*/ 22439 w 6570789"/>
                <a:gd name="connsiteY37" fmla="*/ 190734 h 427193"/>
                <a:gd name="connsiteX38" fmla="*/ 0 w 6570789"/>
                <a:gd name="connsiteY38" fmla="*/ 258052 h 427193"/>
                <a:gd name="connsiteX39" fmla="*/ 11219 w 6570789"/>
                <a:gd name="connsiteY39" fmla="*/ 342199 h 427193"/>
                <a:gd name="connsiteX40" fmla="*/ 50488 w 6570789"/>
                <a:gd name="connsiteY40" fmla="*/ 398297 h 427193"/>
                <a:gd name="connsiteX41" fmla="*/ 117806 w 6570789"/>
                <a:gd name="connsiteY41" fmla="*/ 420736 h 427193"/>
                <a:gd name="connsiteX42" fmla="*/ 2114052 w 6570789"/>
                <a:gd name="connsiteY42" fmla="*/ 427193 h 427193"/>
                <a:gd name="connsiteX43" fmla="*/ 4555170 w 6570789"/>
                <a:gd name="connsiteY43" fmla="*/ 403907 h 427193"/>
                <a:gd name="connsiteX44" fmla="*/ 5463960 w 6570789"/>
                <a:gd name="connsiteY44" fmla="*/ 398297 h 427193"/>
                <a:gd name="connsiteX45" fmla="*/ 6569094 w 6570789"/>
                <a:gd name="connsiteY45" fmla="*/ 387077 h 427193"/>
                <a:gd name="connsiteX0" fmla="*/ 6569781 w 6571476"/>
                <a:gd name="connsiteY0" fmla="*/ 387077 h 427193"/>
                <a:gd name="connsiteX1" fmla="*/ 6571476 w 6571476"/>
                <a:gd name="connsiteY1" fmla="*/ 44879 h 427193"/>
                <a:gd name="connsiteX2" fmla="*/ 5189766 w 6571476"/>
                <a:gd name="connsiteY2" fmla="*/ 56098 h 427193"/>
                <a:gd name="connsiteX3" fmla="*/ 4937325 w 6571476"/>
                <a:gd name="connsiteY3" fmla="*/ 56098 h 427193"/>
                <a:gd name="connsiteX4" fmla="*/ 4656834 w 6571476"/>
                <a:gd name="connsiteY4" fmla="*/ 28049 h 427193"/>
                <a:gd name="connsiteX5" fmla="*/ 4370733 w 6571476"/>
                <a:gd name="connsiteY5" fmla="*/ 0 h 427193"/>
                <a:gd name="connsiteX6" fmla="*/ 4258537 w 6571476"/>
                <a:gd name="connsiteY6" fmla="*/ 0 h 427193"/>
                <a:gd name="connsiteX7" fmla="*/ 4105698 w 6571476"/>
                <a:gd name="connsiteY7" fmla="*/ 67844 h 427193"/>
                <a:gd name="connsiteX8" fmla="*/ 3972436 w 6571476"/>
                <a:gd name="connsiteY8" fmla="*/ 92825 h 427193"/>
                <a:gd name="connsiteX9" fmla="*/ 3841876 w 6571476"/>
                <a:gd name="connsiteY9" fmla="*/ 90443 h 427193"/>
                <a:gd name="connsiteX10" fmla="*/ 3705867 w 6571476"/>
                <a:gd name="connsiteY10" fmla="*/ 49642 h 427193"/>
                <a:gd name="connsiteX11" fmla="*/ 3574460 w 6571476"/>
                <a:gd name="connsiteY11" fmla="*/ 12754 h 427193"/>
                <a:gd name="connsiteX12" fmla="*/ 3472476 w 6571476"/>
                <a:gd name="connsiteY12" fmla="*/ 4923 h 427193"/>
                <a:gd name="connsiteX13" fmla="*/ 3398220 w 6571476"/>
                <a:gd name="connsiteY13" fmla="*/ 27363 h 427193"/>
                <a:gd name="connsiteX14" fmla="*/ 3340222 w 6571476"/>
                <a:gd name="connsiteY14" fmla="*/ 56098 h 427193"/>
                <a:gd name="connsiteX15" fmla="*/ 3391191 w 6571476"/>
                <a:gd name="connsiteY15" fmla="*/ 107434 h 427193"/>
                <a:gd name="connsiteX16" fmla="*/ 3076560 w 6571476"/>
                <a:gd name="connsiteY16" fmla="*/ 80233 h 427193"/>
                <a:gd name="connsiteX17" fmla="*/ 3097305 w 6571476"/>
                <a:gd name="connsiteY17" fmla="*/ 61708 h 427193"/>
                <a:gd name="connsiteX18" fmla="*/ 3046817 w 6571476"/>
                <a:gd name="connsiteY18" fmla="*/ 39269 h 427193"/>
                <a:gd name="connsiteX19" fmla="*/ 3007548 w 6571476"/>
                <a:gd name="connsiteY19" fmla="*/ 28049 h 427193"/>
                <a:gd name="connsiteX20" fmla="*/ 2944497 w 6571476"/>
                <a:gd name="connsiteY20" fmla="*/ 40584 h 427193"/>
                <a:gd name="connsiteX21" fmla="*/ 2883241 w 6571476"/>
                <a:gd name="connsiteY21" fmla="*/ 58319 h 427193"/>
                <a:gd name="connsiteX22" fmla="*/ 2769511 w 6571476"/>
                <a:gd name="connsiteY22" fmla="*/ 95206 h 427193"/>
                <a:gd name="connsiteX23" fmla="*/ 2687788 w 6571476"/>
                <a:gd name="connsiteY23" fmla="*/ 95367 h 427193"/>
                <a:gd name="connsiteX24" fmla="*/ 2637300 w 6571476"/>
                <a:gd name="connsiteY24" fmla="*/ 89757 h 427193"/>
                <a:gd name="connsiteX25" fmla="*/ 2581042 w 6571476"/>
                <a:gd name="connsiteY25" fmla="*/ 84995 h 427193"/>
                <a:gd name="connsiteX26" fmla="*/ 2533095 w 6571476"/>
                <a:gd name="connsiteY26" fmla="*/ 74622 h 427193"/>
                <a:gd name="connsiteX27" fmla="*/ 2490233 w 6571476"/>
                <a:gd name="connsiteY27" fmla="*/ 57953 h 427193"/>
                <a:gd name="connsiteX28" fmla="*/ 2373639 w 6571476"/>
                <a:gd name="connsiteY28" fmla="*/ 50488 h 427193"/>
                <a:gd name="connsiteX29" fmla="*/ 2300711 w 6571476"/>
                <a:gd name="connsiteY29" fmla="*/ 44879 h 427193"/>
                <a:gd name="connsiteX30" fmla="*/ 2200743 w 6571476"/>
                <a:gd name="connsiteY30" fmla="*/ 66470 h 427193"/>
                <a:gd name="connsiteX31" fmla="*/ 2285212 w 6571476"/>
                <a:gd name="connsiteY31" fmla="*/ 153846 h 427193"/>
                <a:gd name="connsiteX32" fmla="*/ 2007671 w 6571476"/>
                <a:gd name="connsiteY32" fmla="*/ 118653 h 427193"/>
                <a:gd name="connsiteX33" fmla="*/ 1686012 w 6571476"/>
                <a:gd name="connsiteY33" fmla="*/ 80919 h 427193"/>
                <a:gd name="connsiteX34" fmla="*/ 971185 w 6571476"/>
                <a:gd name="connsiteY34" fmla="*/ 89757 h 427193"/>
                <a:gd name="connsiteX35" fmla="*/ 152152 w 6571476"/>
                <a:gd name="connsiteY35" fmla="*/ 95367 h 427193"/>
                <a:gd name="connsiteX36" fmla="*/ 62395 w 6571476"/>
                <a:gd name="connsiteY36" fmla="*/ 145855 h 427193"/>
                <a:gd name="connsiteX37" fmla="*/ 23126 w 6571476"/>
                <a:gd name="connsiteY37" fmla="*/ 190734 h 427193"/>
                <a:gd name="connsiteX38" fmla="*/ 687 w 6571476"/>
                <a:gd name="connsiteY38" fmla="*/ 258052 h 427193"/>
                <a:gd name="connsiteX39" fmla="*/ 0 w 6571476"/>
                <a:gd name="connsiteY39" fmla="*/ 337437 h 427193"/>
                <a:gd name="connsiteX40" fmla="*/ 51175 w 6571476"/>
                <a:gd name="connsiteY40" fmla="*/ 398297 h 427193"/>
                <a:gd name="connsiteX41" fmla="*/ 118493 w 6571476"/>
                <a:gd name="connsiteY41" fmla="*/ 420736 h 427193"/>
                <a:gd name="connsiteX42" fmla="*/ 2114739 w 6571476"/>
                <a:gd name="connsiteY42" fmla="*/ 427193 h 427193"/>
                <a:gd name="connsiteX43" fmla="*/ 4555857 w 6571476"/>
                <a:gd name="connsiteY43" fmla="*/ 403907 h 427193"/>
                <a:gd name="connsiteX44" fmla="*/ 5464647 w 6571476"/>
                <a:gd name="connsiteY44" fmla="*/ 398297 h 427193"/>
                <a:gd name="connsiteX45" fmla="*/ 6569781 w 6571476"/>
                <a:gd name="connsiteY45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13509 w 6579287"/>
                <a:gd name="connsiteY7" fmla="*/ 67844 h 427193"/>
                <a:gd name="connsiteX8" fmla="*/ 3980247 w 6579287"/>
                <a:gd name="connsiteY8" fmla="*/ 92825 h 427193"/>
                <a:gd name="connsiteX9" fmla="*/ 3849687 w 6579287"/>
                <a:gd name="connsiteY9" fmla="*/ 90443 h 427193"/>
                <a:gd name="connsiteX10" fmla="*/ 3713678 w 6579287"/>
                <a:gd name="connsiteY10" fmla="*/ 49642 h 427193"/>
                <a:gd name="connsiteX11" fmla="*/ 3582271 w 6579287"/>
                <a:gd name="connsiteY11" fmla="*/ 12754 h 427193"/>
                <a:gd name="connsiteX12" fmla="*/ 3480287 w 6579287"/>
                <a:gd name="connsiteY12" fmla="*/ 4923 h 427193"/>
                <a:gd name="connsiteX13" fmla="*/ 3406031 w 6579287"/>
                <a:gd name="connsiteY13" fmla="*/ 27363 h 427193"/>
                <a:gd name="connsiteX14" fmla="*/ 3348033 w 6579287"/>
                <a:gd name="connsiteY14" fmla="*/ 56098 h 427193"/>
                <a:gd name="connsiteX15" fmla="*/ 3399002 w 6579287"/>
                <a:gd name="connsiteY15" fmla="*/ 107434 h 427193"/>
                <a:gd name="connsiteX16" fmla="*/ 3084371 w 6579287"/>
                <a:gd name="connsiteY16" fmla="*/ 80233 h 427193"/>
                <a:gd name="connsiteX17" fmla="*/ 3105116 w 6579287"/>
                <a:gd name="connsiteY17" fmla="*/ 61708 h 427193"/>
                <a:gd name="connsiteX18" fmla="*/ 3054628 w 6579287"/>
                <a:gd name="connsiteY18" fmla="*/ 39269 h 427193"/>
                <a:gd name="connsiteX19" fmla="*/ 3015359 w 6579287"/>
                <a:gd name="connsiteY19" fmla="*/ 28049 h 427193"/>
                <a:gd name="connsiteX20" fmla="*/ 2952308 w 6579287"/>
                <a:gd name="connsiteY20" fmla="*/ 40584 h 427193"/>
                <a:gd name="connsiteX21" fmla="*/ 2891052 w 6579287"/>
                <a:gd name="connsiteY21" fmla="*/ 58319 h 427193"/>
                <a:gd name="connsiteX22" fmla="*/ 2777322 w 6579287"/>
                <a:gd name="connsiteY22" fmla="*/ 95206 h 427193"/>
                <a:gd name="connsiteX23" fmla="*/ 2695599 w 6579287"/>
                <a:gd name="connsiteY23" fmla="*/ 95367 h 427193"/>
                <a:gd name="connsiteX24" fmla="*/ 2645111 w 6579287"/>
                <a:gd name="connsiteY24" fmla="*/ 89757 h 427193"/>
                <a:gd name="connsiteX25" fmla="*/ 2588853 w 6579287"/>
                <a:gd name="connsiteY25" fmla="*/ 84995 h 427193"/>
                <a:gd name="connsiteX26" fmla="*/ 2540906 w 6579287"/>
                <a:gd name="connsiteY26" fmla="*/ 74622 h 427193"/>
                <a:gd name="connsiteX27" fmla="*/ 2498044 w 6579287"/>
                <a:gd name="connsiteY27" fmla="*/ 57953 h 427193"/>
                <a:gd name="connsiteX28" fmla="*/ 2381450 w 6579287"/>
                <a:gd name="connsiteY28" fmla="*/ 50488 h 427193"/>
                <a:gd name="connsiteX29" fmla="*/ 2308522 w 6579287"/>
                <a:gd name="connsiteY29" fmla="*/ 44879 h 427193"/>
                <a:gd name="connsiteX30" fmla="*/ 2208554 w 6579287"/>
                <a:gd name="connsiteY30" fmla="*/ 66470 h 427193"/>
                <a:gd name="connsiteX31" fmla="*/ 2293023 w 6579287"/>
                <a:gd name="connsiteY31" fmla="*/ 153846 h 427193"/>
                <a:gd name="connsiteX32" fmla="*/ 2015482 w 6579287"/>
                <a:gd name="connsiteY32" fmla="*/ 118653 h 427193"/>
                <a:gd name="connsiteX33" fmla="*/ 1693823 w 6579287"/>
                <a:gd name="connsiteY33" fmla="*/ 80919 h 427193"/>
                <a:gd name="connsiteX34" fmla="*/ 978996 w 6579287"/>
                <a:gd name="connsiteY34" fmla="*/ 89757 h 427193"/>
                <a:gd name="connsiteX35" fmla="*/ 159963 w 6579287"/>
                <a:gd name="connsiteY35" fmla="*/ 95367 h 427193"/>
                <a:gd name="connsiteX36" fmla="*/ 70206 w 6579287"/>
                <a:gd name="connsiteY36" fmla="*/ 145855 h 427193"/>
                <a:gd name="connsiteX37" fmla="*/ 30937 w 6579287"/>
                <a:gd name="connsiteY37" fmla="*/ 190734 h 427193"/>
                <a:gd name="connsiteX38" fmla="*/ 8498 w 6579287"/>
                <a:gd name="connsiteY38" fmla="*/ 258052 h 427193"/>
                <a:gd name="connsiteX39" fmla="*/ 9 w 6579287"/>
                <a:gd name="connsiteY39" fmla="*/ 292997 h 427193"/>
                <a:gd name="connsiteX40" fmla="*/ 7811 w 6579287"/>
                <a:gd name="connsiteY40" fmla="*/ 337437 h 427193"/>
                <a:gd name="connsiteX41" fmla="*/ 58986 w 6579287"/>
                <a:gd name="connsiteY41" fmla="*/ 398297 h 427193"/>
                <a:gd name="connsiteX42" fmla="*/ 126304 w 6579287"/>
                <a:gd name="connsiteY42" fmla="*/ 420736 h 427193"/>
                <a:gd name="connsiteX43" fmla="*/ 2122550 w 6579287"/>
                <a:gd name="connsiteY43" fmla="*/ 427193 h 427193"/>
                <a:gd name="connsiteX44" fmla="*/ 4563668 w 6579287"/>
                <a:gd name="connsiteY44" fmla="*/ 403907 h 427193"/>
                <a:gd name="connsiteX45" fmla="*/ 5472458 w 6579287"/>
                <a:gd name="connsiteY45" fmla="*/ 398297 h 427193"/>
                <a:gd name="connsiteX46" fmla="*/ 6577592 w 6579287"/>
                <a:gd name="connsiteY46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13509 w 6579287"/>
                <a:gd name="connsiteY7" fmla="*/ 67844 h 427193"/>
                <a:gd name="connsiteX8" fmla="*/ 3980247 w 6579287"/>
                <a:gd name="connsiteY8" fmla="*/ 92825 h 427193"/>
                <a:gd name="connsiteX9" fmla="*/ 3849687 w 6579287"/>
                <a:gd name="connsiteY9" fmla="*/ 90443 h 427193"/>
                <a:gd name="connsiteX10" fmla="*/ 3713678 w 6579287"/>
                <a:gd name="connsiteY10" fmla="*/ 49642 h 427193"/>
                <a:gd name="connsiteX11" fmla="*/ 3582271 w 6579287"/>
                <a:gd name="connsiteY11" fmla="*/ 12754 h 427193"/>
                <a:gd name="connsiteX12" fmla="*/ 3480287 w 6579287"/>
                <a:gd name="connsiteY12" fmla="*/ 4923 h 427193"/>
                <a:gd name="connsiteX13" fmla="*/ 3406031 w 6579287"/>
                <a:gd name="connsiteY13" fmla="*/ 27363 h 427193"/>
                <a:gd name="connsiteX14" fmla="*/ 3348033 w 6579287"/>
                <a:gd name="connsiteY14" fmla="*/ 56098 h 427193"/>
                <a:gd name="connsiteX15" fmla="*/ 3399002 w 6579287"/>
                <a:gd name="connsiteY15" fmla="*/ 107434 h 427193"/>
                <a:gd name="connsiteX16" fmla="*/ 3084371 w 6579287"/>
                <a:gd name="connsiteY16" fmla="*/ 80233 h 427193"/>
                <a:gd name="connsiteX17" fmla="*/ 3105116 w 6579287"/>
                <a:gd name="connsiteY17" fmla="*/ 61708 h 427193"/>
                <a:gd name="connsiteX18" fmla="*/ 3054628 w 6579287"/>
                <a:gd name="connsiteY18" fmla="*/ 39269 h 427193"/>
                <a:gd name="connsiteX19" fmla="*/ 3015359 w 6579287"/>
                <a:gd name="connsiteY19" fmla="*/ 28049 h 427193"/>
                <a:gd name="connsiteX20" fmla="*/ 2952308 w 6579287"/>
                <a:gd name="connsiteY20" fmla="*/ 40584 h 427193"/>
                <a:gd name="connsiteX21" fmla="*/ 2891052 w 6579287"/>
                <a:gd name="connsiteY21" fmla="*/ 58319 h 427193"/>
                <a:gd name="connsiteX22" fmla="*/ 2777322 w 6579287"/>
                <a:gd name="connsiteY22" fmla="*/ 95206 h 427193"/>
                <a:gd name="connsiteX23" fmla="*/ 2695599 w 6579287"/>
                <a:gd name="connsiteY23" fmla="*/ 95367 h 427193"/>
                <a:gd name="connsiteX24" fmla="*/ 2645111 w 6579287"/>
                <a:gd name="connsiteY24" fmla="*/ 89757 h 427193"/>
                <a:gd name="connsiteX25" fmla="*/ 2588853 w 6579287"/>
                <a:gd name="connsiteY25" fmla="*/ 84995 h 427193"/>
                <a:gd name="connsiteX26" fmla="*/ 2540906 w 6579287"/>
                <a:gd name="connsiteY26" fmla="*/ 74622 h 427193"/>
                <a:gd name="connsiteX27" fmla="*/ 2498044 w 6579287"/>
                <a:gd name="connsiteY27" fmla="*/ 57953 h 427193"/>
                <a:gd name="connsiteX28" fmla="*/ 2381450 w 6579287"/>
                <a:gd name="connsiteY28" fmla="*/ 50488 h 427193"/>
                <a:gd name="connsiteX29" fmla="*/ 2308522 w 6579287"/>
                <a:gd name="connsiteY29" fmla="*/ 44879 h 427193"/>
                <a:gd name="connsiteX30" fmla="*/ 2208554 w 6579287"/>
                <a:gd name="connsiteY30" fmla="*/ 66470 h 427193"/>
                <a:gd name="connsiteX31" fmla="*/ 2293023 w 6579287"/>
                <a:gd name="connsiteY31" fmla="*/ 153846 h 427193"/>
                <a:gd name="connsiteX32" fmla="*/ 2015482 w 6579287"/>
                <a:gd name="connsiteY32" fmla="*/ 118653 h 427193"/>
                <a:gd name="connsiteX33" fmla="*/ 1693823 w 6579287"/>
                <a:gd name="connsiteY33" fmla="*/ 80919 h 427193"/>
                <a:gd name="connsiteX34" fmla="*/ 978996 w 6579287"/>
                <a:gd name="connsiteY34" fmla="*/ 89757 h 427193"/>
                <a:gd name="connsiteX35" fmla="*/ 159963 w 6579287"/>
                <a:gd name="connsiteY35" fmla="*/ 95367 h 427193"/>
                <a:gd name="connsiteX36" fmla="*/ 67825 w 6579287"/>
                <a:gd name="connsiteY36" fmla="*/ 145855 h 427193"/>
                <a:gd name="connsiteX37" fmla="*/ 30937 w 6579287"/>
                <a:gd name="connsiteY37" fmla="*/ 190734 h 427193"/>
                <a:gd name="connsiteX38" fmla="*/ 8498 w 6579287"/>
                <a:gd name="connsiteY38" fmla="*/ 258052 h 427193"/>
                <a:gd name="connsiteX39" fmla="*/ 9 w 6579287"/>
                <a:gd name="connsiteY39" fmla="*/ 292997 h 427193"/>
                <a:gd name="connsiteX40" fmla="*/ 7811 w 6579287"/>
                <a:gd name="connsiteY40" fmla="*/ 337437 h 427193"/>
                <a:gd name="connsiteX41" fmla="*/ 58986 w 6579287"/>
                <a:gd name="connsiteY41" fmla="*/ 398297 h 427193"/>
                <a:gd name="connsiteX42" fmla="*/ 126304 w 6579287"/>
                <a:gd name="connsiteY42" fmla="*/ 420736 h 427193"/>
                <a:gd name="connsiteX43" fmla="*/ 2122550 w 6579287"/>
                <a:gd name="connsiteY43" fmla="*/ 427193 h 427193"/>
                <a:gd name="connsiteX44" fmla="*/ 4563668 w 6579287"/>
                <a:gd name="connsiteY44" fmla="*/ 403907 h 427193"/>
                <a:gd name="connsiteX45" fmla="*/ 5472458 w 6579287"/>
                <a:gd name="connsiteY45" fmla="*/ 398297 h 427193"/>
                <a:gd name="connsiteX46" fmla="*/ 6577592 w 6579287"/>
                <a:gd name="connsiteY46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13509 w 6579287"/>
                <a:gd name="connsiteY7" fmla="*/ 67844 h 427193"/>
                <a:gd name="connsiteX8" fmla="*/ 3980247 w 6579287"/>
                <a:gd name="connsiteY8" fmla="*/ 92825 h 427193"/>
                <a:gd name="connsiteX9" fmla="*/ 3849687 w 6579287"/>
                <a:gd name="connsiteY9" fmla="*/ 90443 h 427193"/>
                <a:gd name="connsiteX10" fmla="*/ 3713678 w 6579287"/>
                <a:gd name="connsiteY10" fmla="*/ 49642 h 427193"/>
                <a:gd name="connsiteX11" fmla="*/ 3582271 w 6579287"/>
                <a:gd name="connsiteY11" fmla="*/ 12754 h 427193"/>
                <a:gd name="connsiteX12" fmla="*/ 3480287 w 6579287"/>
                <a:gd name="connsiteY12" fmla="*/ 4923 h 427193"/>
                <a:gd name="connsiteX13" fmla="*/ 3406031 w 6579287"/>
                <a:gd name="connsiteY13" fmla="*/ 27363 h 427193"/>
                <a:gd name="connsiteX14" fmla="*/ 3348033 w 6579287"/>
                <a:gd name="connsiteY14" fmla="*/ 56098 h 427193"/>
                <a:gd name="connsiteX15" fmla="*/ 3399002 w 6579287"/>
                <a:gd name="connsiteY15" fmla="*/ 107434 h 427193"/>
                <a:gd name="connsiteX16" fmla="*/ 3084371 w 6579287"/>
                <a:gd name="connsiteY16" fmla="*/ 80233 h 427193"/>
                <a:gd name="connsiteX17" fmla="*/ 3105116 w 6579287"/>
                <a:gd name="connsiteY17" fmla="*/ 61708 h 427193"/>
                <a:gd name="connsiteX18" fmla="*/ 3054628 w 6579287"/>
                <a:gd name="connsiteY18" fmla="*/ 39269 h 427193"/>
                <a:gd name="connsiteX19" fmla="*/ 3015359 w 6579287"/>
                <a:gd name="connsiteY19" fmla="*/ 28049 h 427193"/>
                <a:gd name="connsiteX20" fmla="*/ 2952308 w 6579287"/>
                <a:gd name="connsiteY20" fmla="*/ 40584 h 427193"/>
                <a:gd name="connsiteX21" fmla="*/ 2891052 w 6579287"/>
                <a:gd name="connsiteY21" fmla="*/ 58319 h 427193"/>
                <a:gd name="connsiteX22" fmla="*/ 2777322 w 6579287"/>
                <a:gd name="connsiteY22" fmla="*/ 95206 h 427193"/>
                <a:gd name="connsiteX23" fmla="*/ 2695599 w 6579287"/>
                <a:gd name="connsiteY23" fmla="*/ 95367 h 427193"/>
                <a:gd name="connsiteX24" fmla="*/ 2645111 w 6579287"/>
                <a:gd name="connsiteY24" fmla="*/ 89757 h 427193"/>
                <a:gd name="connsiteX25" fmla="*/ 2588853 w 6579287"/>
                <a:gd name="connsiteY25" fmla="*/ 84995 h 427193"/>
                <a:gd name="connsiteX26" fmla="*/ 2540906 w 6579287"/>
                <a:gd name="connsiteY26" fmla="*/ 74622 h 427193"/>
                <a:gd name="connsiteX27" fmla="*/ 2498044 w 6579287"/>
                <a:gd name="connsiteY27" fmla="*/ 57953 h 427193"/>
                <a:gd name="connsiteX28" fmla="*/ 2381450 w 6579287"/>
                <a:gd name="connsiteY28" fmla="*/ 50488 h 427193"/>
                <a:gd name="connsiteX29" fmla="*/ 2308522 w 6579287"/>
                <a:gd name="connsiteY29" fmla="*/ 44879 h 427193"/>
                <a:gd name="connsiteX30" fmla="*/ 2208554 w 6579287"/>
                <a:gd name="connsiteY30" fmla="*/ 66470 h 427193"/>
                <a:gd name="connsiteX31" fmla="*/ 2293023 w 6579287"/>
                <a:gd name="connsiteY31" fmla="*/ 153846 h 427193"/>
                <a:gd name="connsiteX32" fmla="*/ 2015482 w 6579287"/>
                <a:gd name="connsiteY32" fmla="*/ 118653 h 427193"/>
                <a:gd name="connsiteX33" fmla="*/ 1693823 w 6579287"/>
                <a:gd name="connsiteY33" fmla="*/ 80919 h 427193"/>
                <a:gd name="connsiteX34" fmla="*/ 978996 w 6579287"/>
                <a:gd name="connsiteY34" fmla="*/ 89757 h 427193"/>
                <a:gd name="connsiteX35" fmla="*/ 159963 w 6579287"/>
                <a:gd name="connsiteY35" fmla="*/ 95367 h 427193"/>
                <a:gd name="connsiteX36" fmla="*/ 109547 w 6579287"/>
                <a:gd name="connsiteY36" fmla="*/ 119166 h 427193"/>
                <a:gd name="connsiteX37" fmla="*/ 67825 w 6579287"/>
                <a:gd name="connsiteY37" fmla="*/ 145855 h 427193"/>
                <a:gd name="connsiteX38" fmla="*/ 30937 w 6579287"/>
                <a:gd name="connsiteY38" fmla="*/ 190734 h 427193"/>
                <a:gd name="connsiteX39" fmla="*/ 8498 w 6579287"/>
                <a:gd name="connsiteY39" fmla="*/ 258052 h 427193"/>
                <a:gd name="connsiteX40" fmla="*/ 9 w 6579287"/>
                <a:gd name="connsiteY40" fmla="*/ 292997 h 427193"/>
                <a:gd name="connsiteX41" fmla="*/ 7811 w 6579287"/>
                <a:gd name="connsiteY41" fmla="*/ 337437 h 427193"/>
                <a:gd name="connsiteX42" fmla="*/ 58986 w 6579287"/>
                <a:gd name="connsiteY42" fmla="*/ 398297 h 427193"/>
                <a:gd name="connsiteX43" fmla="*/ 126304 w 6579287"/>
                <a:gd name="connsiteY43" fmla="*/ 420736 h 427193"/>
                <a:gd name="connsiteX44" fmla="*/ 2122550 w 6579287"/>
                <a:gd name="connsiteY44" fmla="*/ 427193 h 427193"/>
                <a:gd name="connsiteX45" fmla="*/ 4563668 w 6579287"/>
                <a:gd name="connsiteY45" fmla="*/ 403907 h 427193"/>
                <a:gd name="connsiteX46" fmla="*/ 5472458 w 6579287"/>
                <a:gd name="connsiteY46" fmla="*/ 398297 h 427193"/>
                <a:gd name="connsiteX47" fmla="*/ 6577592 w 6579287"/>
                <a:gd name="connsiteY47" fmla="*/ 387077 h 427193"/>
                <a:gd name="connsiteX0" fmla="*/ 6577592 w 6579287"/>
                <a:gd name="connsiteY0" fmla="*/ 387077 h 427193"/>
                <a:gd name="connsiteX1" fmla="*/ 6579287 w 6579287"/>
                <a:gd name="connsiteY1" fmla="*/ 44879 h 427193"/>
                <a:gd name="connsiteX2" fmla="*/ 5197577 w 6579287"/>
                <a:gd name="connsiteY2" fmla="*/ 56098 h 427193"/>
                <a:gd name="connsiteX3" fmla="*/ 4945136 w 6579287"/>
                <a:gd name="connsiteY3" fmla="*/ 56098 h 427193"/>
                <a:gd name="connsiteX4" fmla="*/ 4664645 w 6579287"/>
                <a:gd name="connsiteY4" fmla="*/ 28049 h 427193"/>
                <a:gd name="connsiteX5" fmla="*/ 4378544 w 6579287"/>
                <a:gd name="connsiteY5" fmla="*/ 0 h 427193"/>
                <a:gd name="connsiteX6" fmla="*/ 4266348 w 6579287"/>
                <a:gd name="connsiteY6" fmla="*/ 0 h 427193"/>
                <a:gd name="connsiteX7" fmla="*/ 4179103 w 6579287"/>
                <a:gd name="connsiteY7" fmla="*/ 31060 h 427193"/>
                <a:gd name="connsiteX8" fmla="*/ 4113509 w 6579287"/>
                <a:gd name="connsiteY8" fmla="*/ 67844 h 427193"/>
                <a:gd name="connsiteX9" fmla="*/ 3980247 w 6579287"/>
                <a:gd name="connsiteY9" fmla="*/ 92825 h 427193"/>
                <a:gd name="connsiteX10" fmla="*/ 3849687 w 6579287"/>
                <a:gd name="connsiteY10" fmla="*/ 90443 h 427193"/>
                <a:gd name="connsiteX11" fmla="*/ 3713678 w 6579287"/>
                <a:gd name="connsiteY11" fmla="*/ 49642 h 427193"/>
                <a:gd name="connsiteX12" fmla="*/ 3582271 w 6579287"/>
                <a:gd name="connsiteY12" fmla="*/ 12754 h 427193"/>
                <a:gd name="connsiteX13" fmla="*/ 3480287 w 6579287"/>
                <a:gd name="connsiteY13" fmla="*/ 4923 h 427193"/>
                <a:gd name="connsiteX14" fmla="*/ 3406031 w 6579287"/>
                <a:gd name="connsiteY14" fmla="*/ 27363 h 427193"/>
                <a:gd name="connsiteX15" fmla="*/ 3348033 w 6579287"/>
                <a:gd name="connsiteY15" fmla="*/ 56098 h 427193"/>
                <a:gd name="connsiteX16" fmla="*/ 3399002 w 6579287"/>
                <a:gd name="connsiteY16" fmla="*/ 107434 h 427193"/>
                <a:gd name="connsiteX17" fmla="*/ 3084371 w 6579287"/>
                <a:gd name="connsiteY17" fmla="*/ 80233 h 427193"/>
                <a:gd name="connsiteX18" fmla="*/ 3105116 w 6579287"/>
                <a:gd name="connsiteY18" fmla="*/ 61708 h 427193"/>
                <a:gd name="connsiteX19" fmla="*/ 3054628 w 6579287"/>
                <a:gd name="connsiteY19" fmla="*/ 39269 h 427193"/>
                <a:gd name="connsiteX20" fmla="*/ 3015359 w 6579287"/>
                <a:gd name="connsiteY20" fmla="*/ 28049 h 427193"/>
                <a:gd name="connsiteX21" fmla="*/ 2952308 w 6579287"/>
                <a:gd name="connsiteY21" fmla="*/ 40584 h 427193"/>
                <a:gd name="connsiteX22" fmla="*/ 2891052 w 6579287"/>
                <a:gd name="connsiteY22" fmla="*/ 58319 h 427193"/>
                <a:gd name="connsiteX23" fmla="*/ 2777322 w 6579287"/>
                <a:gd name="connsiteY23" fmla="*/ 95206 h 427193"/>
                <a:gd name="connsiteX24" fmla="*/ 2695599 w 6579287"/>
                <a:gd name="connsiteY24" fmla="*/ 95367 h 427193"/>
                <a:gd name="connsiteX25" fmla="*/ 2645111 w 6579287"/>
                <a:gd name="connsiteY25" fmla="*/ 89757 h 427193"/>
                <a:gd name="connsiteX26" fmla="*/ 2588853 w 6579287"/>
                <a:gd name="connsiteY26" fmla="*/ 84995 h 427193"/>
                <a:gd name="connsiteX27" fmla="*/ 2540906 w 6579287"/>
                <a:gd name="connsiteY27" fmla="*/ 74622 h 427193"/>
                <a:gd name="connsiteX28" fmla="*/ 2498044 w 6579287"/>
                <a:gd name="connsiteY28" fmla="*/ 57953 h 427193"/>
                <a:gd name="connsiteX29" fmla="*/ 2381450 w 6579287"/>
                <a:gd name="connsiteY29" fmla="*/ 50488 h 427193"/>
                <a:gd name="connsiteX30" fmla="*/ 2308522 w 6579287"/>
                <a:gd name="connsiteY30" fmla="*/ 44879 h 427193"/>
                <a:gd name="connsiteX31" fmla="*/ 2208554 w 6579287"/>
                <a:gd name="connsiteY31" fmla="*/ 66470 h 427193"/>
                <a:gd name="connsiteX32" fmla="*/ 2293023 w 6579287"/>
                <a:gd name="connsiteY32" fmla="*/ 153846 h 427193"/>
                <a:gd name="connsiteX33" fmla="*/ 2015482 w 6579287"/>
                <a:gd name="connsiteY33" fmla="*/ 118653 h 427193"/>
                <a:gd name="connsiteX34" fmla="*/ 1693823 w 6579287"/>
                <a:gd name="connsiteY34" fmla="*/ 80919 h 427193"/>
                <a:gd name="connsiteX35" fmla="*/ 978996 w 6579287"/>
                <a:gd name="connsiteY35" fmla="*/ 89757 h 427193"/>
                <a:gd name="connsiteX36" fmla="*/ 159963 w 6579287"/>
                <a:gd name="connsiteY36" fmla="*/ 95367 h 427193"/>
                <a:gd name="connsiteX37" fmla="*/ 109547 w 6579287"/>
                <a:gd name="connsiteY37" fmla="*/ 119166 h 427193"/>
                <a:gd name="connsiteX38" fmla="*/ 67825 w 6579287"/>
                <a:gd name="connsiteY38" fmla="*/ 145855 h 427193"/>
                <a:gd name="connsiteX39" fmla="*/ 30937 w 6579287"/>
                <a:gd name="connsiteY39" fmla="*/ 190734 h 427193"/>
                <a:gd name="connsiteX40" fmla="*/ 8498 w 6579287"/>
                <a:gd name="connsiteY40" fmla="*/ 258052 h 427193"/>
                <a:gd name="connsiteX41" fmla="*/ 9 w 6579287"/>
                <a:gd name="connsiteY41" fmla="*/ 292997 h 427193"/>
                <a:gd name="connsiteX42" fmla="*/ 7811 w 6579287"/>
                <a:gd name="connsiteY42" fmla="*/ 337437 h 427193"/>
                <a:gd name="connsiteX43" fmla="*/ 58986 w 6579287"/>
                <a:gd name="connsiteY43" fmla="*/ 398297 h 427193"/>
                <a:gd name="connsiteX44" fmla="*/ 126304 w 6579287"/>
                <a:gd name="connsiteY44" fmla="*/ 420736 h 427193"/>
                <a:gd name="connsiteX45" fmla="*/ 2122550 w 6579287"/>
                <a:gd name="connsiteY45" fmla="*/ 427193 h 427193"/>
                <a:gd name="connsiteX46" fmla="*/ 4563668 w 6579287"/>
                <a:gd name="connsiteY46" fmla="*/ 403907 h 427193"/>
                <a:gd name="connsiteX47" fmla="*/ 5472458 w 6579287"/>
                <a:gd name="connsiteY47" fmla="*/ 398297 h 427193"/>
                <a:gd name="connsiteX48" fmla="*/ 6577592 w 6579287"/>
                <a:gd name="connsiteY48" fmla="*/ 387077 h 427193"/>
                <a:gd name="connsiteX0" fmla="*/ 6577592 w 6579287"/>
                <a:gd name="connsiteY0" fmla="*/ 394221 h 434337"/>
                <a:gd name="connsiteX1" fmla="*/ 6579287 w 6579287"/>
                <a:gd name="connsiteY1" fmla="*/ 52023 h 434337"/>
                <a:gd name="connsiteX2" fmla="*/ 5197577 w 6579287"/>
                <a:gd name="connsiteY2" fmla="*/ 63242 h 434337"/>
                <a:gd name="connsiteX3" fmla="*/ 4945136 w 6579287"/>
                <a:gd name="connsiteY3" fmla="*/ 63242 h 434337"/>
                <a:gd name="connsiteX4" fmla="*/ 4664645 w 6579287"/>
                <a:gd name="connsiteY4" fmla="*/ 35193 h 434337"/>
                <a:gd name="connsiteX5" fmla="*/ 4354731 w 6579287"/>
                <a:gd name="connsiteY5" fmla="*/ 0 h 434337"/>
                <a:gd name="connsiteX6" fmla="*/ 4266348 w 6579287"/>
                <a:gd name="connsiteY6" fmla="*/ 7144 h 434337"/>
                <a:gd name="connsiteX7" fmla="*/ 4179103 w 6579287"/>
                <a:gd name="connsiteY7" fmla="*/ 38204 h 434337"/>
                <a:gd name="connsiteX8" fmla="*/ 4113509 w 6579287"/>
                <a:gd name="connsiteY8" fmla="*/ 74988 h 434337"/>
                <a:gd name="connsiteX9" fmla="*/ 3980247 w 6579287"/>
                <a:gd name="connsiteY9" fmla="*/ 99969 h 434337"/>
                <a:gd name="connsiteX10" fmla="*/ 3849687 w 6579287"/>
                <a:gd name="connsiteY10" fmla="*/ 97587 h 434337"/>
                <a:gd name="connsiteX11" fmla="*/ 3713678 w 6579287"/>
                <a:gd name="connsiteY11" fmla="*/ 56786 h 434337"/>
                <a:gd name="connsiteX12" fmla="*/ 3582271 w 6579287"/>
                <a:gd name="connsiteY12" fmla="*/ 19898 h 434337"/>
                <a:gd name="connsiteX13" fmla="*/ 3480287 w 6579287"/>
                <a:gd name="connsiteY13" fmla="*/ 12067 h 434337"/>
                <a:gd name="connsiteX14" fmla="*/ 3406031 w 6579287"/>
                <a:gd name="connsiteY14" fmla="*/ 34507 h 434337"/>
                <a:gd name="connsiteX15" fmla="*/ 3348033 w 6579287"/>
                <a:gd name="connsiteY15" fmla="*/ 63242 h 434337"/>
                <a:gd name="connsiteX16" fmla="*/ 3399002 w 6579287"/>
                <a:gd name="connsiteY16" fmla="*/ 114578 h 434337"/>
                <a:gd name="connsiteX17" fmla="*/ 3084371 w 6579287"/>
                <a:gd name="connsiteY17" fmla="*/ 87377 h 434337"/>
                <a:gd name="connsiteX18" fmla="*/ 3105116 w 6579287"/>
                <a:gd name="connsiteY18" fmla="*/ 68852 h 434337"/>
                <a:gd name="connsiteX19" fmla="*/ 3054628 w 6579287"/>
                <a:gd name="connsiteY19" fmla="*/ 46413 h 434337"/>
                <a:gd name="connsiteX20" fmla="*/ 3015359 w 6579287"/>
                <a:gd name="connsiteY20" fmla="*/ 35193 h 434337"/>
                <a:gd name="connsiteX21" fmla="*/ 2952308 w 6579287"/>
                <a:gd name="connsiteY21" fmla="*/ 47728 h 434337"/>
                <a:gd name="connsiteX22" fmla="*/ 2891052 w 6579287"/>
                <a:gd name="connsiteY22" fmla="*/ 65463 h 434337"/>
                <a:gd name="connsiteX23" fmla="*/ 2777322 w 6579287"/>
                <a:gd name="connsiteY23" fmla="*/ 102350 h 434337"/>
                <a:gd name="connsiteX24" fmla="*/ 2695599 w 6579287"/>
                <a:gd name="connsiteY24" fmla="*/ 102511 h 434337"/>
                <a:gd name="connsiteX25" fmla="*/ 2645111 w 6579287"/>
                <a:gd name="connsiteY25" fmla="*/ 96901 h 434337"/>
                <a:gd name="connsiteX26" fmla="*/ 2588853 w 6579287"/>
                <a:gd name="connsiteY26" fmla="*/ 92139 h 434337"/>
                <a:gd name="connsiteX27" fmla="*/ 2540906 w 6579287"/>
                <a:gd name="connsiteY27" fmla="*/ 81766 h 434337"/>
                <a:gd name="connsiteX28" fmla="*/ 2498044 w 6579287"/>
                <a:gd name="connsiteY28" fmla="*/ 65097 h 434337"/>
                <a:gd name="connsiteX29" fmla="*/ 2381450 w 6579287"/>
                <a:gd name="connsiteY29" fmla="*/ 57632 h 434337"/>
                <a:gd name="connsiteX30" fmla="*/ 2308522 w 6579287"/>
                <a:gd name="connsiteY30" fmla="*/ 52023 h 434337"/>
                <a:gd name="connsiteX31" fmla="*/ 2208554 w 6579287"/>
                <a:gd name="connsiteY31" fmla="*/ 73614 h 434337"/>
                <a:gd name="connsiteX32" fmla="*/ 2293023 w 6579287"/>
                <a:gd name="connsiteY32" fmla="*/ 160990 h 434337"/>
                <a:gd name="connsiteX33" fmla="*/ 2015482 w 6579287"/>
                <a:gd name="connsiteY33" fmla="*/ 125797 h 434337"/>
                <a:gd name="connsiteX34" fmla="*/ 1693823 w 6579287"/>
                <a:gd name="connsiteY34" fmla="*/ 88063 h 434337"/>
                <a:gd name="connsiteX35" fmla="*/ 978996 w 6579287"/>
                <a:gd name="connsiteY35" fmla="*/ 96901 h 434337"/>
                <a:gd name="connsiteX36" fmla="*/ 159963 w 6579287"/>
                <a:gd name="connsiteY36" fmla="*/ 102511 h 434337"/>
                <a:gd name="connsiteX37" fmla="*/ 109547 w 6579287"/>
                <a:gd name="connsiteY37" fmla="*/ 126310 h 434337"/>
                <a:gd name="connsiteX38" fmla="*/ 67825 w 6579287"/>
                <a:gd name="connsiteY38" fmla="*/ 152999 h 434337"/>
                <a:gd name="connsiteX39" fmla="*/ 30937 w 6579287"/>
                <a:gd name="connsiteY39" fmla="*/ 197878 h 434337"/>
                <a:gd name="connsiteX40" fmla="*/ 8498 w 6579287"/>
                <a:gd name="connsiteY40" fmla="*/ 265196 h 434337"/>
                <a:gd name="connsiteX41" fmla="*/ 9 w 6579287"/>
                <a:gd name="connsiteY41" fmla="*/ 300141 h 434337"/>
                <a:gd name="connsiteX42" fmla="*/ 7811 w 6579287"/>
                <a:gd name="connsiteY42" fmla="*/ 344581 h 434337"/>
                <a:gd name="connsiteX43" fmla="*/ 58986 w 6579287"/>
                <a:gd name="connsiteY43" fmla="*/ 405441 h 434337"/>
                <a:gd name="connsiteX44" fmla="*/ 126304 w 6579287"/>
                <a:gd name="connsiteY44" fmla="*/ 427880 h 434337"/>
                <a:gd name="connsiteX45" fmla="*/ 2122550 w 6579287"/>
                <a:gd name="connsiteY45" fmla="*/ 434337 h 434337"/>
                <a:gd name="connsiteX46" fmla="*/ 4563668 w 6579287"/>
                <a:gd name="connsiteY46" fmla="*/ 411051 h 434337"/>
                <a:gd name="connsiteX47" fmla="*/ 5472458 w 6579287"/>
                <a:gd name="connsiteY47" fmla="*/ 405441 h 434337"/>
                <a:gd name="connsiteX48" fmla="*/ 6577592 w 6579287"/>
                <a:gd name="connsiteY48" fmla="*/ 394221 h 434337"/>
                <a:gd name="connsiteX0" fmla="*/ 6577592 w 6579287"/>
                <a:gd name="connsiteY0" fmla="*/ 394221 h 434337"/>
                <a:gd name="connsiteX1" fmla="*/ 6579287 w 6579287"/>
                <a:gd name="connsiteY1" fmla="*/ 52023 h 434337"/>
                <a:gd name="connsiteX2" fmla="*/ 5197577 w 6579287"/>
                <a:gd name="connsiteY2" fmla="*/ 63242 h 434337"/>
                <a:gd name="connsiteX3" fmla="*/ 4945136 w 6579287"/>
                <a:gd name="connsiteY3" fmla="*/ 63242 h 434337"/>
                <a:gd name="connsiteX4" fmla="*/ 4664645 w 6579287"/>
                <a:gd name="connsiteY4" fmla="*/ 35193 h 434337"/>
                <a:gd name="connsiteX5" fmla="*/ 4354731 w 6579287"/>
                <a:gd name="connsiteY5" fmla="*/ 0 h 434337"/>
                <a:gd name="connsiteX6" fmla="*/ 4242535 w 6579287"/>
                <a:gd name="connsiteY6" fmla="*/ 19050 h 434337"/>
                <a:gd name="connsiteX7" fmla="*/ 4179103 w 6579287"/>
                <a:gd name="connsiteY7" fmla="*/ 38204 h 434337"/>
                <a:gd name="connsiteX8" fmla="*/ 4113509 w 6579287"/>
                <a:gd name="connsiteY8" fmla="*/ 74988 h 434337"/>
                <a:gd name="connsiteX9" fmla="*/ 3980247 w 6579287"/>
                <a:gd name="connsiteY9" fmla="*/ 99969 h 434337"/>
                <a:gd name="connsiteX10" fmla="*/ 3849687 w 6579287"/>
                <a:gd name="connsiteY10" fmla="*/ 97587 h 434337"/>
                <a:gd name="connsiteX11" fmla="*/ 3713678 w 6579287"/>
                <a:gd name="connsiteY11" fmla="*/ 56786 h 434337"/>
                <a:gd name="connsiteX12" fmla="*/ 3582271 w 6579287"/>
                <a:gd name="connsiteY12" fmla="*/ 19898 h 434337"/>
                <a:gd name="connsiteX13" fmla="*/ 3480287 w 6579287"/>
                <a:gd name="connsiteY13" fmla="*/ 12067 h 434337"/>
                <a:gd name="connsiteX14" fmla="*/ 3406031 w 6579287"/>
                <a:gd name="connsiteY14" fmla="*/ 34507 h 434337"/>
                <a:gd name="connsiteX15" fmla="*/ 3348033 w 6579287"/>
                <a:gd name="connsiteY15" fmla="*/ 63242 h 434337"/>
                <a:gd name="connsiteX16" fmla="*/ 3399002 w 6579287"/>
                <a:gd name="connsiteY16" fmla="*/ 114578 h 434337"/>
                <a:gd name="connsiteX17" fmla="*/ 3084371 w 6579287"/>
                <a:gd name="connsiteY17" fmla="*/ 87377 h 434337"/>
                <a:gd name="connsiteX18" fmla="*/ 3105116 w 6579287"/>
                <a:gd name="connsiteY18" fmla="*/ 68852 h 434337"/>
                <a:gd name="connsiteX19" fmla="*/ 3054628 w 6579287"/>
                <a:gd name="connsiteY19" fmla="*/ 46413 h 434337"/>
                <a:gd name="connsiteX20" fmla="*/ 3015359 w 6579287"/>
                <a:gd name="connsiteY20" fmla="*/ 35193 h 434337"/>
                <a:gd name="connsiteX21" fmla="*/ 2952308 w 6579287"/>
                <a:gd name="connsiteY21" fmla="*/ 47728 h 434337"/>
                <a:gd name="connsiteX22" fmla="*/ 2891052 w 6579287"/>
                <a:gd name="connsiteY22" fmla="*/ 65463 h 434337"/>
                <a:gd name="connsiteX23" fmla="*/ 2777322 w 6579287"/>
                <a:gd name="connsiteY23" fmla="*/ 102350 h 434337"/>
                <a:gd name="connsiteX24" fmla="*/ 2695599 w 6579287"/>
                <a:gd name="connsiteY24" fmla="*/ 102511 h 434337"/>
                <a:gd name="connsiteX25" fmla="*/ 2645111 w 6579287"/>
                <a:gd name="connsiteY25" fmla="*/ 96901 h 434337"/>
                <a:gd name="connsiteX26" fmla="*/ 2588853 w 6579287"/>
                <a:gd name="connsiteY26" fmla="*/ 92139 h 434337"/>
                <a:gd name="connsiteX27" fmla="*/ 2540906 w 6579287"/>
                <a:gd name="connsiteY27" fmla="*/ 81766 h 434337"/>
                <a:gd name="connsiteX28" fmla="*/ 2498044 w 6579287"/>
                <a:gd name="connsiteY28" fmla="*/ 65097 h 434337"/>
                <a:gd name="connsiteX29" fmla="*/ 2381450 w 6579287"/>
                <a:gd name="connsiteY29" fmla="*/ 57632 h 434337"/>
                <a:gd name="connsiteX30" fmla="*/ 2308522 w 6579287"/>
                <a:gd name="connsiteY30" fmla="*/ 52023 h 434337"/>
                <a:gd name="connsiteX31" fmla="*/ 2208554 w 6579287"/>
                <a:gd name="connsiteY31" fmla="*/ 73614 h 434337"/>
                <a:gd name="connsiteX32" fmla="*/ 2293023 w 6579287"/>
                <a:gd name="connsiteY32" fmla="*/ 160990 h 434337"/>
                <a:gd name="connsiteX33" fmla="*/ 2015482 w 6579287"/>
                <a:gd name="connsiteY33" fmla="*/ 125797 h 434337"/>
                <a:gd name="connsiteX34" fmla="*/ 1693823 w 6579287"/>
                <a:gd name="connsiteY34" fmla="*/ 88063 h 434337"/>
                <a:gd name="connsiteX35" fmla="*/ 978996 w 6579287"/>
                <a:gd name="connsiteY35" fmla="*/ 96901 h 434337"/>
                <a:gd name="connsiteX36" fmla="*/ 159963 w 6579287"/>
                <a:gd name="connsiteY36" fmla="*/ 102511 h 434337"/>
                <a:gd name="connsiteX37" fmla="*/ 109547 w 6579287"/>
                <a:gd name="connsiteY37" fmla="*/ 126310 h 434337"/>
                <a:gd name="connsiteX38" fmla="*/ 67825 w 6579287"/>
                <a:gd name="connsiteY38" fmla="*/ 152999 h 434337"/>
                <a:gd name="connsiteX39" fmla="*/ 30937 w 6579287"/>
                <a:gd name="connsiteY39" fmla="*/ 197878 h 434337"/>
                <a:gd name="connsiteX40" fmla="*/ 8498 w 6579287"/>
                <a:gd name="connsiteY40" fmla="*/ 265196 h 434337"/>
                <a:gd name="connsiteX41" fmla="*/ 9 w 6579287"/>
                <a:gd name="connsiteY41" fmla="*/ 300141 h 434337"/>
                <a:gd name="connsiteX42" fmla="*/ 7811 w 6579287"/>
                <a:gd name="connsiteY42" fmla="*/ 344581 h 434337"/>
                <a:gd name="connsiteX43" fmla="*/ 58986 w 6579287"/>
                <a:gd name="connsiteY43" fmla="*/ 405441 h 434337"/>
                <a:gd name="connsiteX44" fmla="*/ 126304 w 6579287"/>
                <a:gd name="connsiteY44" fmla="*/ 427880 h 434337"/>
                <a:gd name="connsiteX45" fmla="*/ 2122550 w 6579287"/>
                <a:gd name="connsiteY45" fmla="*/ 434337 h 434337"/>
                <a:gd name="connsiteX46" fmla="*/ 4563668 w 6579287"/>
                <a:gd name="connsiteY46" fmla="*/ 411051 h 434337"/>
                <a:gd name="connsiteX47" fmla="*/ 5472458 w 6579287"/>
                <a:gd name="connsiteY47" fmla="*/ 405441 h 434337"/>
                <a:gd name="connsiteX48" fmla="*/ 6577592 w 6579287"/>
                <a:gd name="connsiteY48" fmla="*/ 394221 h 434337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333299 w 6579287"/>
                <a:gd name="connsiteY5" fmla="*/ 0 h 429575"/>
                <a:gd name="connsiteX6" fmla="*/ 4242535 w 6579287"/>
                <a:gd name="connsiteY6" fmla="*/ 14288 h 429575"/>
                <a:gd name="connsiteX7" fmla="*/ 4179103 w 6579287"/>
                <a:gd name="connsiteY7" fmla="*/ 33442 h 429575"/>
                <a:gd name="connsiteX8" fmla="*/ 4113509 w 6579287"/>
                <a:gd name="connsiteY8" fmla="*/ 70226 h 429575"/>
                <a:gd name="connsiteX9" fmla="*/ 3980247 w 6579287"/>
                <a:gd name="connsiteY9" fmla="*/ 95207 h 429575"/>
                <a:gd name="connsiteX10" fmla="*/ 3849687 w 6579287"/>
                <a:gd name="connsiteY10" fmla="*/ 92825 h 429575"/>
                <a:gd name="connsiteX11" fmla="*/ 3713678 w 6579287"/>
                <a:gd name="connsiteY11" fmla="*/ 52024 h 429575"/>
                <a:gd name="connsiteX12" fmla="*/ 3582271 w 6579287"/>
                <a:gd name="connsiteY12" fmla="*/ 15136 h 429575"/>
                <a:gd name="connsiteX13" fmla="*/ 3480287 w 6579287"/>
                <a:gd name="connsiteY13" fmla="*/ 7305 h 429575"/>
                <a:gd name="connsiteX14" fmla="*/ 3406031 w 6579287"/>
                <a:gd name="connsiteY14" fmla="*/ 29745 h 429575"/>
                <a:gd name="connsiteX15" fmla="*/ 3348033 w 6579287"/>
                <a:gd name="connsiteY15" fmla="*/ 58480 h 429575"/>
                <a:gd name="connsiteX16" fmla="*/ 3399002 w 6579287"/>
                <a:gd name="connsiteY16" fmla="*/ 109816 h 429575"/>
                <a:gd name="connsiteX17" fmla="*/ 3084371 w 6579287"/>
                <a:gd name="connsiteY17" fmla="*/ 82615 h 429575"/>
                <a:gd name="connsiteX18" fmla="*/ 3105116 w 6579287"/>
                <a:gd name="connsiteY18" fmla="*/ 64090 h 429575"/>
                <a:gd name="connsiteX19" fmla="*/ 3054628 w 6579287"/>
                <a:gd name="connsiteY19" fmla="*/ 41651 h 429575"/>
                <a:gd name="connsiteX20" fmla="*/ 3015359 w 6579287"/>
                <a:gd name="connsiteY20" fmla="*/ 30431 h 429575"/>
                <a:gd name="connsiteX21" fmla="*/ 2952308 w 6579287"/>
                <a:gd name="connsiteY21" fmla="*/ 42966 h 429575"/>
                <a:gd name="connsiteX22" fmla="*/ 2891052 w 6579287"/>
                <a:gd name="connsiteY22" fmla="*/ 60701 h 429575"/>
                <a:gd name="connsiteX23" fmla="*/ 2777322 w 6579287"/>
                <a:gd name="connsiteY23" fmla="*/ 97588 h 429575"/>
                <a:gd name="connsiteX24" fmla="*/ 2695599 w 6579287"/>
                <a:gd name="connsiteY24" fmla="*/ 97749 h 429575"/>
                <a:gd name="connsiteX25" fmla="*/ 2645111 w 6579287"/>
                <a:gd name="connsiteY25" fmla="*/ 92139 h 429575"/>
                <a:gd name="connsiteX26" fmla="*/ 2588853 w 6579287"/>
                <a:gd name="connsiteY26" fmla="*/ 87377 h 429575"/>
                <a:gd name="connsiteX27" fmla="*/ 2540906 w 6579287"/>
                <a:gd name="connsiteY27" fmla="*/ 77004 h 429575"/>
                <a:gd name="connsiteX28" fmla="*/ 2498044 w 6579287"/>
                <a:gd name="connsiteY28" fmla="*/ 60335 h 429575"/>
                <a:gd name="connsiteX29" fmla="*/ 2381450 w 6579287"/>
                <a:gd name="connsiteY29" fmla="*/ 52870 h 429575"/>
                <a:gd name="connsiteX30" fmla="*/ 2308522 w 6579287"/>
                <a:gd name="connsiteY30" fmla="*/ 47261 h 429575"/>
                <a:gd name="connsiteX31" fmla="*/ 2208554 w 6579287"/>
                <a:gd name="connsiteY31" fmla="*/ 68852 h 429575"/>
                <a:gd name="connsiteX32" fmla="*/ 2293023 w 6579287"/>
                <a:gd name="connsiteY32" fmla="*/ 156228 h 429575"/>
                <a:gd name="connsiteX33" fmla="*/ 2015482 w 6579287"/>
                <a:gd name="connsiteY33" fmla="*/ 121035 h 429575"/>
                <a:gd name="connsiteX34" fmla="*/ 1693823 w 6579287"/>
                <a:gd name="connsiteY34" fmla="*/ 83301 h 429575"/>
                <a:gd name="connsiteX35" fmla="*/ 978996 w 6579287"/>
                <a:gd name="connsiteY35" fmla="*/ 92139 h 429575"/>
                <a:gd name="connsiteX36" fmla="*/ 159963 w 6579287"/>
                <a:gd name="connsiteY36" fmla="*/ 97749 h 429575"/>
                <a:gd name="connsiteX37" fmla="*/ 109547 w 6579287"/>
                <a:gd name="connsiteY37" fmla="*/ 121548 h 429575"/>
                <a:gd name="connsiteX38" fmla="*/ 67825 w 6579287"/>
                <a:gd name="connsiteY38" fmla="*/ 148237 h 429575"/>
                <a:gd name="connsiteX39" fmla="*/ 30937 w 6579287"/>
                <a:gd name="connsiteY39" fmla="*/ 193116 h 429575"/>
                <a:gd name="connsiteX40" fmla="*/ 8498 w 6579287"/>
                <a:gd name="connsiteY40" fmla="*/ 260434 h 429575"/>
                <a:gd name="connsiteX41" fmla="*/ 9 w 6579287"/>
                <a:gd name="connsiteY41" fmla="*/ 295379 h 429575"/>
                <a:gd name="connsiteX42" fmla="*/ 7811 w 6579287"/>
                <a:gd name="connsiteY42" fmla="*/ 339819 h 429575"/>
                <a:gd name="connsiteX43" fmla="*/ 58986 w 6579287"/>
                <a:gd name="connsiteY43" fmla="*/ 400679 h 429575"/>
                <a:gd name="connsiteX44" fmla="*/ 126304 w 6579287"/>
                <a:gd name="connsiteY44" fmla="*/ 423118 h 429575"/>
                <a:gd name="connsiteX45" fmla="*/ 2122550 w 6579287"/>
                <a:gd name="connsiteY45" fmla="*/ 429575 h 429575"/>
                <a:gd name="connsiteX46" fmla="*/ 4563668 w 6579287"/>
                <a:gd name="connsiteY46" fmla="*/ 406289 h 429575"/>
                <a:gd name="connsiteX47" fmla="*/ 5472458 w 6579287"/>
                <a:gd name="connsiteY47" fmla="*/ 400679 h 429575"/>
                <a:gd name="connsiteX48" fmla="*/ 6577592 w 6579287"/>
                <a:gd name="connsiteY48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33299 w 6579287"/>
                <a:gd name="connsiteY6" fmla="*/ 0 h 429575"/>
                <a:gd name="connsiteX7" fmla="*/ 4242535 w 6579287"/>
                <a:gd name="connsiteY7" fmla="*/ 14288 h 429575"/>
                <a:gd name="connsiteX8" fmla="*/ 4179103 w 6579287"/>
                <a:gd name="connsiteY8" fmla="*/ 33442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42535 w 6579287"/>
                <a:gd name="connsiteY7" fmla="*/ 14288 h 429575"/>
                <a:gd name="connsiteX8" fmla="*/ 4179103 w 6579287"/>
                <a:gd name="connsiteY8" fmla="*/ 33442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42535 w 6579287"/>
                <a:gd name="connsiteY7" fmla="*/ 14288 h 429575"/>
                <a:gd name="connsiteX8" fmla="*/ 4191009 w 6579287"/>
                <a:gd name="connsiteY8" fmla="*/ 35823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49679 w 6579287"/>
                <a:gd name="connsiteY7" fmla="*/ 26195 h 429575"/>
                <a:gd name="connsiteX8" fmla="*/ 4191009 w 6579287"/>
                <a:gd name="connsiteY8" fmla="*/ 35823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89459 h 429575"/>
                <a:gd name="connsiteX1" fmla="*/ 6579287 w 6579287"/>
                <a:gd name="connsiteY1" fmla="*/ 47261 h 429575"/>
                <a:gd name="connsiteX2" fmla="*/ 5197577 w 6579287"/>
                <a:gd name="connsiteY2" fmla="*/ 58480 h 429575"/>
                <a:gd name="connsiteX3" fmla="*/ 4945136 w 6579287"/>
                <a:gd name="connsiteY3" fmla="*/ 58480 h 429575"/>
                <a:gd name="connsiteX4" fmla="*/ 4664645 w 6579287"/>
                <a:gd name="connsiteY4" fmla="*/ 30431 h 429575"/>
                <a:gd name="connsiteX5" fmla="*/ 4464853 w 6579287"/>
                <a:gd name="connsiteY5" fmla="*/ 4867 h 429575"/>
                <a:gd name="connsiteX6" fmla="*/ 4352349 w 6579287"/>
                <a:gd name="connsiteY6" fmla="*/ 0 h 429575"/>
                <a:gd name="connsiteX7" fmla="*/ 4263966 w 6579287"/>
                <a:gd name="connsiteY7" fmla="*/ 7145 h 429575"/>
                <a:gd name="connsiteX8" fmla="*/ 4191009 w 6579287"/>
                <a:gd name="connsiteY8" fmla="*/ 35823 h 429575"/>
                <a:gd name="connsiteX9" fmla="*/ 4113509 w 6579287"/>
                <a:gd name="connsiteY9" fmla="*/ 70226 h 429575"/>
                <a:gd name="connsiteX10" fmla="*/ 3980247 w 6579287"/>
                <a:gd name="connsiteY10" fmla="*/ 95207 h 429575"/>
                <a:gd name="connsiteX11" fmla="*/ 3849687 w 6579287"/>
                <a:gd name="connsiteY11" fmla="*/ 92825 h 429575"/>
                <a:gd name="connsiteX12" fmla="*/ 3713678 w 6579287"/>
                <a:gd name="connsiteY12" fmla="*/ 52024 h 429575"/>
                <a:gd name="connsiteX13" fmla="*/ 3582271 w 6579287"/>
                <a:gd name="connsiteY13" fmla="*/ 15136 h 429575"/>
                <a:gd name="connsiteX14" fmla="*/ 3480287 w 6579287"/>
                <a:gd name="connsiteY14" fmla="*/ 7305 h 429575"/>
                <a:gd name="connsiteX15" fmla="*/ 3406031 w 6579287"/>
                <a:gd name="connsiteY15" fmla="*/ 29745 h 429575"/>
                <a:gd name="connsiteX16" fmla="*/ 3348033 w 6579287"/>
                <a:gd name="connsiteY16" fmla="*/ 58480 h 429575"/>
                <a:gd name="connsiteX17" fmla="*/ 3399002 w 6579287"/>
                <a:gd name="connsiteY17" fmla="*/ 109816 h 429575"/>
                <a:gd name="connsiteX18" fmla="*/ 3084371 w 6579287"/>
                <a:gd name="connsiteY18" fmla="*/ 82615 h 429575"/>
                <a:gd name="connsiteX19" fmla="*/ 3105116 w 6579287"/>
                <a:gd name="connsiteY19" fmla="*/ 64090 h 429575"/>
                <a:gd name="connsiteX20" fmla="*/ 3054628 w 6579287"/>
                <a:gd name="connsiteY20" fmla="*/ 41651 h 429575"/>
                <a:gd name="connsiteX21" fmla="*/ 3015359 w 6579287"/>
                <a:gd name="connsiteY21" fmla="*/ 30431 h 429575"/>
                <a:gd name="connsiteX22" fmla="*/ 2952308 w 6579287"/>
                <a:gd name="connsiteY22" fmla="*/ 42966 h 429575"/>
                <a:gd name="connsiteX23" fmla="*/ 2891052 w 6579287"/>
                <a:gd name="connsiteY23" fmla="*/ 60701 h 429575"/>
                <a:gd name="connsiteX24" fmla="*/ 2777322 w 6579287"/>
                <a:gd name="connsiteY24" fmla="*/ 97588 h 429575"/>
                <a:gd name="connsiteX25" fmla="*/ 2695599 w 6579287"/>
                <a:gd name="connsiteY25" fmla="*/ 97749 h 429575"/>
                <a:gd name="connsiteX26" fmla="*/ 2645111 w 6579287"/>
                <a:gd name="connsiteY26" fmla="*/ 92139 h 429575"/>
                <a:gd name="connsiteX27" fmla="*/ 2588853 w 6579287"/>
                <a:gd name="connsiteY27" fmla="*/ 87377 h 429575"/>
                <a:gd name="connsiteX28" fmla="*/ 2540906 w 6579287"/>
                <a:gd name="connsiteY28" fmla="*/ 77004 h 429575"/>
                <a:gd name="connsiteX29" fmla="*/ 2498044 w 6579287"/>
                <a:gd name="connsiteY29" fmla="*/ 60335 h 429575"/>
                <a:gd name="connsiteX30" fmla="*/ 2381450 w 6579287"/>
                <a:gd name="connsiteY30" fmla="*/ 52870 h 429575"/>
                <a:gd name="connsiteX31" fmla="*/ 2308522 w 6579287"/>
                <a:gd name="connsiteY31" fmla="*/ 47261 h 429575"/>
                <a:gd name="connsiteX32" fmla="*/ 2208554 w 6579287"/>
                <a:gd name="connsiteY32" fmla="*/ 68852 h 429575"/>
                <a:gd name="connsiteX33" fmla="*/ 2293023 w 6579287"/>
                <a:gd name="connsiteY33" fmla="*/ 156228 h 429575"/>
                <a:gd name="connsiteX34" fmla="*/ 2015482 w 6579287"/>
                <a:gd name="connsiteY34" fmla="*/ 121035 h 429575"/>
                <a:gd name="connsiteX35" fmla="*/ 1693823 w 6579287"/>
                <a:gd name="connsiteY35" fmla="*/ 83301 h 429575"/>
                <a:gd name="connsiteX36" fmla="*/ 978996 w 6579287"/>
                <a:gd name="connsiteY36" fmla="*/ 92139 h 429575"/>
                <a:gd name="connsiteX37" fmla="*/ 159963 w 6579287"/>
                <a:gd name="connsiteY37" fmla="*/ 97749 h 429575"/>
                <a:gd name="connsiteX38" fmla="*/ 109547 w 6579287"/>
                <a:gd name="connsiteY38" fmla="*/ 121548 h 429575"/>
                <a:gd name="connsiteX39" fmla="*/ 67825 w 6579287"/>
                <a:gd name="connsiteY39" fmla="*/ 148237 h 429575"/>
                <a:gd name="connsiteX40" fmla="*/ 30937 w 6579287"/>
                <a:gd name="connsiteY40" fmla="*/ 193116 h 429575"/>
                <a:gd name="connsiteX41" fmla="*/ 8498 w 6579287"/>
                <a:gd name="connsiteY41" fmla="*/ 260434 h 429575"/>
                <a:gd name="connsiteX42" fmla="*/ 9 w 6579287"/>
                <a:gd name="connsiteY42" fmla="*/ 295379 h 429575"/>
                <a:gd name="connsiteX43" fmla="*/ 7811 w 6579287"/>
                <a:gd name="connsiteY43" fmla="*/ 339819 h 429575"/>
                <a:gd name="connsiteX44" fmla="*/ 58986 w 6579287"/>
                <a:gd name="connsiteY44" fmla="*/ 400679 h 429575"/>
                <a:gd name="connsiteX45" fmla="*/ 126304 w 6579287"/>
                <a:gd name="connsiteY45" fmla="*/ 423118 h 429575"/>
                <a:gd name="connsiteX46" fmla="*/ 2122550 w 6579287"/>
                <a:gd name="connsiteY46" fmla="*/ 429575 h 429575"/>
                <a:gd name="connsiteX47" fmla="*/ 4563668 w 6579287"/>
                <a:gd name="connsiteY47" fmla="*/ 406289 h 429575"/>
                <a:gd name="connsiteX48" fmla="*/ 5472458 w 6579287"/>
                <a:gd name="connsiteY48" fmla="*/ 400679 h 429575"/>
                <a:gd name="connsiteX49" fmla="*/ 6577592 w 6579287"/>
                <a:gd name="connsiteY49" fmla="*/ 389459 h 429575"/>
                <a:gd name="connsiteX0" fmla="*/ 6577592 w 6579287"/>
                <a:gd name="connsiteY0" fmla="*/ 391840 h 431956"/>
                <a:gd name="connsiteX1" fmla="*/ 6579287 w 6579287"/>
                <a:gd name="connsiteY1" fmla="*/ 49642 h 431956"/>
                <a:gd name="connsiteX2" fmla="*/ 5197577 w 6579287"/>
                <a:gd name="connsiteY2" fmla="*/ 60861 h 431956"/>
                <a:gd name="connsiteX3" fmla="*/ 4945136 w 6579287"/>
                <a:gd name="connsiteY3" fmla="*/ 60861 h 431956"/>
                <a:gd name="connsiteX4" fmla="*/ 4664645 w 6579287"/>
                <a:gd name="connsiteY4" fmla="*/ 32812 h 431956"/>
                <a:gd name="connsiteX5" fmla="*/ 4464853 w 6579287"/>
                <a:gd name="connsiteY5" fmla="*/ 7248 h 431956"/>
                <a:gd name="connsiteX6" fmla="*/ 4380924 w 6579287"/>
                <a:gd name="connsiteY6" fmla="*/ 0 h 431956"/>
                <a:gd name="connsiteX7" fmla="*/ 4263966 w 6579287"/>
                <a:gd name="connsiteY7" fmla="*/ 9526 h 431956"/>
                <a:gd name="connsiteX8" fmla="*/ 4191009 w 6579287"/>
                <a:gd name="connsiteY8" fmla="*/ 38204 h 431956"/>
                <a:gd name="connsiteX9" fmla="*/ 4113509 w 6579287"/>
                <a:gd name="connsiteY9" fmla="*/ 72607 h 431956"/>
                <a:gd name="connsiteX10" fmla="*/ 3980247 w 6579287"/>
                <a:gd name="connsiteY10" fmla="*/ 97588 h 431956"/>
                <a:gd name="connsiteX11" fmla="*/ 3849687 w 6579287"/>
                <a:gd name="connsiteY11" fmla="*/ 95206 h 431956"/>
                <a:gd name="connsiteX12" fmla="*/ 3713678 w 6579287"/>
                <a:gd name="connsiteY12" fmla="*/ 54405 h 431956"/>
                <a:gd name="connsiteX13" fmla="*/ 3582271 w 6579287"/>
                <a:gd name="connsiteY13" fmla="*/ 17517 h 431956"/>
                <a:gd name="connsiteX14" fmla="*/ 3480287 w 6579287"/>
                <a:gd name="connsiteY14" fmla="*/ 9686 h 431956"/>
                <a:gd name="connsiteX15" fmla="*/ 3406031 w 6579287"/>
                <a:gd name="connsiteY15" fmla="*/ 32126 h 431956"/>
                <a:gd name="connsiteX16" fmla="*/ 3348033 w 6579287"/>
                <a:gd name="connsiteY16" fmla="*/ 60861 h 431956"/>
                <a:gd name="connsiteX17" fmla="*/ 3399002 w 6579287"/>
                <a:gd name="connsiteY17" fmla="*/ 112197 h 431956"/>
                <a:gd name="connsiteX18" fmla="*/ 3084371 w 6579287"/>
                <a:gd name="connsiteY18" fmla="*/ 84996 h 431956"/>
                <a:gd name="connsiteX19" fmla="*/ 3105116 w 6579287"/>
                <a:gd name="connsiteY19" fmla="*/ 66471 h 431956"/>
                <a:gd name="connsiteX20" fmla="*/ 3054628 w 6579287"/>
                <a:gd name="connsiteY20" fmla="*/ 44032 h 431956"/>
                <a:gd name="connsiteX21" fmla="*/ 3015359 w 6579287"/>
                <a:gd name="connsiteY21" fmla="*/ 32812 h 431956"/>
                <a:gd name="connsiteX22" fmla="*/ 2952308 w 6579287"/>
                <a:gd name="connsiteY22" fmla="*/ 45347 h 431956"/>
                <a:gd name="connsiteX23" fmla="*/ 2891052 w 6579287"/>
                <a:gd name="connsiteY23" fmla="*/ 63082 h 431956"/>
                <a:gd name="connsiteX24" fmla="*/ 2777322 w 6579287"/>
                <a:gd name="connsiteY24" fmla="*/ 99969 h 431956"/>
                <a:gd name="connsiteX25" fmla="*/ 2695599 w 6579287"/>
                <a:gd name="connsiteY25" fmla="*/ 100130 h 431956"/>
                <a:gd name="connsiteX26" fmla="*/ 2645111 w 6579287"/>
                <a:gd name="connsiteY26" fmla="*/ 94520 h 431956"/>
                <a:gd name="connsiteX27" fmla="*/ 2588853 w 6579287"/>
                <a:gd name="connsiteY27" fmla="*/ 89758 h 431956"/>
                <a:gd name="connsiteX28" fmla="*/ 2540906 w 6579287"/>
                <a:gd name="connsiteY28" fmla="*/ 79385 h 431956"/>
                <a:gd name="connsiteX29" fmla="*/ 2498044 w 6579287"/>
                <a:gd name="connsiteY29" fmla="*/ 62716 h 431956"/>
                <a:gd name="connsiteX30" fmla="*/ 2381450 w 6579287"/>
                <a:gd name="connsiteY30" fmla="*/ 55251 h 431956"/>
                <a:gd name="connsiteX31" fmla="*/ 2308522 w 6579287"/>
                <a:gd name="connsiteY31" fmla="*/ 49642 h 431956"/>
                <a:gd name="connsiteX32" fmla="*/ 2208554 w 6579287"/>
                <a:gd name="connsiteY32" fmla="*/ 71233 h 431956"/>
                <a:gd name="connsiteX33" fmla="*/ 2293023 w 6579287"/>
                <a:gd name="connsiteY33" fmla="*/ 158609 h 431956"/>
                <a:gd name="connsiteX34" fmla="*/ 2015482 w 6579287"/>
                <a:gd name="connsiteY34" fmla="*/ 123416 h 431956"/>
                <a:gd name="connsiteX35" fmla="*/ 1693823 w 6579287"/>
                <a:gd name="connsiteY35" fmla="*/ 85682 h 431956"/>
                <a:gd name="connsiteX36" fmla="*/ 978996 w 6579287"/>
                <a:gd name="connsiteY36" fmla="*/ 94520 h 431956"/>
                <a:gd name="connsiteX37" fmla="*/ 159963 w 6579287"/>
                <a:gd name="connsiteY37" fmla="*/ 100130 h 431956"/>
                <a:gd name="connsiteX38" fmla="*/ 109547 w 6579287"/>
                <a:gd name="connsiteY38" fmla="*/ 123929 h 431956"/>
                <a:gd name="connsiteX39" fmla="*/ 67825 w 6579287"/>
                <a:gd name="connsiteY39" fmla="*/ 150618 h 431956"/>
                <a:gd name="connsiteX40" fmla="*/ 30937 w 6579287"/>
                <a:gd name="connsiteY40" fmla="*/ 195497 h 431956"/>
                <a:gd name="connsiteX41" fmla="*/ 8498 w 6579287"/>
                <a:gd name="connsiteY41" fmla="*/ 262815 h 431956"/>
                <a:gd name="connsiteX42" fmla="*/ 9 w 6579287"/>
                <a:gd name="connsiteY42" fmla="*/ 297760 h 431956"/>
                <a:gd name="connsiteX43" fmla="*/ 7811 w 6579287"/>
                <a:gd name="connsiteY43" fmla="*/ 342200 h 431956"/>
                <a:gd name="connsiteX44" fmla="*/ 58986 w 6579287"/>
                <a:gd name="connsiteY44" fmla="*/ 403060 h 431956"/>
                <a:gd name="connsiteX45" fmla="*/ 126304 w 6579287"/>
                <a:gd name="connsiteY45" fmla="*/ 425499 h 431956"/>
                <a:gd name="connsiteX46" fmla="*/ 2122550 w 6579287"/>
                <a:gd name="connsiteY46" fmla="*/ 431956 h 431956"/>
                <a:gd name="connsiteX47" fmla="*/ 4563668 w 6579287"/>
                <a:gd name="connsiteY47" fmla="*/ 408670 h 431956"/>
                <a:gd name="connsiteX48" fmla="*/ 5472458 w 6579287"/>
                <a:gd name="connsiteY48" fmla="*/ 403060 h 431956"/>
                <a:gd name="connsiteX49" fmla="*/ 6577592 w 6579287"/>
                <a:gd name="connsiteY49" fmla="*/ 391840 h 431956"/>
                <a:gd name="connsiteX0" fmla="*/ 6577592 w 6579287"/>
                <a:gd name="connsiteY0" fmla="*/ 391840 h 431956"/>
                <a:gd name="connsiteX1" fmla="*/ 6579287 w 6579287"/>
                <a:gd name="connsiteY1" fmla="*/ 49642 h 431956"/>
                <a:gd name="connsiteX2" fmla="*/ 5197577 w 6579287"/>
                <a:gd name="connsiteY2" fmla="*/ 60861 h 431956"/>
                <a:gd name="connsiteX3" fmla="*/ 4945136 w 6579287"/>
                <a:gd name="connsiteY3" fmla="*/ 60861 h 431956"/>
                <a:gd name="connsiteX4" fmla="*/ 4664645 w 6579287"/>
                <a:gd name="connsiteY4" fmla="*/ 32812 h 431956"/>
                <a:gd name="connsiteX5" fmla="*/ 4512478 w 6579287"/>
                <a:gd name="connsiteY5" fmla="*/ 12011 h 431956"/>
                <a:gd name="connsiteX6" fmla="*/ 4380924 w 6579287"/>
                <a:gd name="connsiteY6" fmla="*/ 0 h 431956"/>
                <a:gd name="connsiteX7" fmla="*/ 4263966 w 6579287"/>
                <a:gd name="connsiteY7" fmla="*/ 9526 h 431956"/>
                <a:gd name="connsiteX8" fmla="*/ 4191009 w 6579287"/>
                <a:gd name="connsiteY8" fmla="*/ 38204 h 431956"/>
                <a:gd name="connsiteX9" fmla="*/ 4113509 w 6579287"/>
                <a:gd name="connsiteY9" fmla="*/ 72607 h 431956"/>
                <a:gd name="connsiteX10" fmla="*/ 3980247 w 6579287"/>
                <a:gd name="connsiteY10" fmla="*/ 97588 h 431956"/>
                <a:gd name="connsiteX11" fmla="*/ 3849687 w 6579287"/>
                <a:gd name="connsiteY11" fmla="*/ 95206 h 431956"/>
                <a:gd name="connsiteX12" fmla="*/ 3713678 w 6579287"/>
                <a:gd name="connsiteY12" fmla="*/ 54405 h 431956"/>
                <a:gd name="connsiteX13" fmla="*/ 3582271 w 6579287"/>
                <a:gd name="connsiteY13" fmla="*/ 17517 h 431956"/>
                <a:gd name="connsiteX14" fmla="*/ 3480287 w 6579287"/>
                <a:gd name="connsiteY14" fmla="*/ 9686 h 431956"/>
                <a:gd name="connsiteX15" fmla="*/ 3406031 w 6579287"/>
                <a:gd name="connsiteY15" fmla="*/ 32126 h 431956"/>
                <a:gd name="connsiteX16" fmla="*/ 3348033 w 6579287"/>
                <a:gd name="connsiteY16" fmla="*/ 60861 h 431956"/>
                <a:gd name="connsiteX17" fmla="*/ 3399002 w 6579287"/>
                <a:gd name="connsiteY17" fmla="*/ 112197 h 431956"/>
                <a:gd name="connsiteX18" fmla="*/ 3084371 w 6579287"/>
                <a:gd name="connsiteY18" fmla="*/ 84996 h 431956"/>
                <a:gd name="connsiteX19" fmla="*/ 3105116 w 6579287"/>
                <a:gd name="connsiteY19" fmla="*/ 66471 h 431956"/>
                <a:gd name="connsiteX20" fmla="*/ 3054628 w 6579287"/>
                <a:gd name="connsiteY20" fmla="*/ 44032 h 431956"/>
                <a:gd name="connsiteX21" fmla="*/ 3015359 w 6579287"/>
                <a:gd name="connsiteY21" fmla="*/ 32812 h 431956"/>
                <a:gd name="connsiteX22" fmla="*/ 2952308 w 6579287"/>
                <a:gd name="connsiteY22" fmla="*/ 45347 h 431956"/>
                <a:gd name="connsiteX23" fmla="*/ 2891052 w 6579287"/>
                <a:gd name="connsiteY23" fmla="*/ 63082 h 431956"/>
                <a:gd name="connsiteX24" fmla="*/ 2777322 w 6579287"/>
                <a:gd name="connsiteY24" fmla="*/ 99969 h 431956"/>
                <a:gd name="connsiteX25" fmla="*/ 2695599 w 6579287"/>
                <a:gd name="connsiteY25" fmla="*/ 100130 h 431956"/>
                <a:gd name="connsiteX26" fmla="*/ 2645111 w 6579287"/>
                <a:gd name="connsiteY26" fmla="*/ 94520 h 431956"/>
                <a:gd name="connsiteX27" fmla="*/ 2588853 w 6579287"/>
                <a:gd name="connsiteY27" fmla="*/ 89758 h 431956"/>
                <a:gd name="connsiteX28" fmla="*/ 2540906 w 6579287"/>
                <a:gd name="connsiteY28" fmla="*/ 79385 h 431956"/>
                <a:gd name="connsiteX29" fmla="*/ 2498044 w 6579287"/>
                <a:gd name="connsiteY29" fmla="*/ 62716 h 431956"/>
                <a:gd name="connsiteX30" fmla="*/ 2381450 w 6579287"/>
                <a:gd name="connsiteY30" fmla="*/ 55251 h 431956"/>
                <a:gd name="connsiteX31" fmla="*/ 2308522 w 6579287"/>
                <a:gd name="connsiteY31" fmla="*/ 49642 h 431956"/>
                <a:gd name="connsiteX32" fmla="*/ 2208554 w 6579287"/>
                <a:gd name="connsiteY32" fmla="*/ 71233 h 431956"/>
                <a:gd name="connsiteX33" fmla="*/ 2293023 w 6579287"/>
                <a:gd name="connsiteY33" fmla="*/ 158609 h 431956"/>
                <a:gd name="connsiteX34" fmla="*/ 2015482 w 6579287"/>
                <a:gd name="connsiteY34" fmla="*/ 123416 h 431956"/>
                <a:gd name="connsiteX35" fmla="*/ 1693823 w 6579287"/>
                <a:gd name="connsiteY35" fmla="*/ 85682 h 431956"/>
                <a:gd name="connsiteX36" fmla="*/ 978996 w 6579287"/>
                <a:gd name="connsiteY36" fmla="*/ 94520 h 431956"/>
                <a:gd name="connsiteX37" fmla="*/ 159963 w 6579287"/>
                <a:gd name="connsiteY37" fmla="*/ 100130 h 431956"/>
                <a:gd name="connsiteX38" fmla="*/ 109547 w 6579287"/>
                <a:gd name="connsiteY38" fmla="*/ 123929 h 431956"/>
                <a:gd name="connsiteX39" fmla="*/ 67825 w 6579287"/>
                <a:gd name="connsiteY39" fmla="*/ 150618 h 431956"/>
                <a:gd name="connsiteX40" fmla="*/ 30937 w 6579287"/>
                <a:gd name="connsiteY40" fmla="*/ 195497 h 431956"/>
                <a:gd name="connsiteX41" fmla="*/ 8498 w 6579287"/>
                <a:gd name="connsiteY41" fmla="*/ 262815 h 431956"/>
                <a:gd name="connsiteX42" fmla="*/ 9 w 6579287"/>
                <a:gd name="connsiteY42" fmla="*/ 297760 h 431956"/>
                <a:gd name="connsiteX43" fmla="*/ 7811 w 6579287"/>
                <a:gd name="connsiteY43" fmla="*/ 342200 h 431956"/>
                <a:gd name="connsiteX44" fmla="*/ 58986 w 6579287"/>
                <a:gd name="connsiteY44" fmla="*/ 403060 h 431956"/>
                <a:gd name="connsiteX45" fmla="*/ 126304 w 6579287"/>
                <a:gd name="connsiteY45" fmla="*/ 425499 h 431956"/>
                <a:gd name="connsiteX46" fmla="*/ 2122550 w 6579287"/>
                <a:gd name="connsiteY46" fmla="*/ 431956 h 431956"/>
                <a:gd name="connsiteX47" fmla="*/ 4563668 w 6579287"/>
                <a:gd name="connsiteY47" fmla="*/ 408670 h 431956"/>
                <a:gd name="connsiteX48" fmla="*/ 5472458 w 6579287"/>
                <a:gd name="connsiteY48" fmla="*/ 403060 h 431956"/>
                <a:gd name="connsiteX49" fmla="*/ 6577592 w 6579287"/>
                <a:gd name="connsiteY49" fmla="*/ 391840 h 431956"/>
                <a:gd name="connsiteX0" fmla="*/ 6577592 w 6579287"/>
                <a:gd name="connsiteY0" fmla="*/ 391987 h 432103"/>
                <a:gd name="connsiteX1" fmla="*/ 6579287 w 6579287"/>
                <a:gd name="connsiteY1" fmla="*/ 49789 h 432103"/>
                <a:gd name="connsiteX2" fmla="*/ 5197577 w 6579287"/>
                <a:gd name="connsiteY2" fmla="*/ 61008 h 432103"/>
                <a:gd name="connsiteX3" fmla="*/ 4945136 w 6579287"/>
                <a:gd name="connsiteY3" fmla="*/ 61008 h 432103"/>
                <a:gd name="connsiteX4" fmla="*/ 4664645 w 6579287"/>
                <a:gd name="connsiteY4" fmla="*/ 32959 h 432103"/>
                <a:gd name="connsiteX5" fmla="*/ 4512478 w 6579287"/>
                <a:gd name="connsiteY5" fmla="*/ 12158 h 432103"/>
                <a:gd name="connsiteX6" fmla="*/ 4380924 w 6579287"/>
                <a:gd name="connsiteY6" fmla="*/ 147 h 432103"/>
                <a:gd name="connsiteX7" fmla="*/ 4336266 w 6579287"/>
                <a:gd name="connsiteY7" fmla="*/ 251 h 432103"/>
                <a:gd name="connsiteX8" fmla="*/ 4263966 w 6579287"/>
                <a:gd name="connsiteY8" fmla="*/ 9673 h 432103"/>
                <a:gd name="connsiteX9" fmla="*/ 4191009 w 6579287"/>
                <a:gd name="connsiteY9" fmla="*/ 38351 h 432103"/>
                <a:gd name="connsiteX10" fmla="*/ 4113509 w 6579287"/>
                <a:gd name="connsiteY10" fmla="*/ 72754 h 432103"/>
                <a:gd name="connsiteX11" fmla="*/ 3980247 w 6579287"/>
                <a:gd name="connsiteY11" fmla="*/ 97735 h 432103"/>
                <a:gd name="connsiteX12" fmla="*/ 3849687 w 6579287"/>
                <a:gd name="connsiteY12" fmla="*/ 95353 h 432103"/>
                <a:gd name="connsiteX13" fmla="*/ 3713678 w 6579287"/>
                <a:gd name="connsiteY13" fmla="*/ 54552 h 432103"/>
                <a:gd name="connsiteX14" fmla="*/ 3582271 w 6579287"/>
                <a:gd name="connsiteY14" fmla="*/ 17664 h 432103"/>
                <a:gd name="connsiteX15" fmla="*/ 3480287 w 6579287"/>
                <a:gd name="connsiteY15" fmla="*/ 9833 h 432103"/>
                <a:gd name="connsiteX16" fmla="*/ 3406031 w 6579287"/>
                <a:gd name="connsiteY16" fmla="*/ 32273 h 432103"/>
                <a:gd name="connsiteX17" fmla="*/ 3348033 w 6579287"/>
                <a:gd name="connsiteY17" fmla="*/ 61008 h 432103"/>
                <a:gd name="connsiteX18" fmla="*/ 3399002 w 6579287"/>
                <a:gd name="connsiteY18" fmla="*/ 112344 h 432103"/>
                <a:gd name="connsiteX19" fmla="*/ 3084371 w 6579287"/>
                <a:gd name="connsiteY19" fmla="*/ 85143 h 432103"/>
                <a:gd name="connsiteX20" fmla="*/ 3105116 w 6579287"/>
                <a:gd name="connsiteY20" fmla="*/ 66618 h 432103"/>
                <a:gd name="connsiteX21" fmla="*/ 3054628 w 6579287"/>
                <a:gd name="connsiteY21" fmla="*/ 44179 h 432103"/>
                <a:gd name="connsiteX22" fmla="*/ 3015359 w 6579287"/>
                <a:gd name="connsiteY22" fmla="*/ 32959 h 432103"/>
                <a:gd name="connsiteX23" fmla="*/ 2952308 w 6579287"/>
                <a:gd name="connsiteY23" fmla="*/ 45494 h 432103"/>
                <a:gd name="connsiteX24" fmla="*/ 2891052 w 6579287"/>
                <a:gd name="connsiteY24" fmla="*/ 63229 h 432103"/>
                <a:gd name="connsiteX25" fmla="*/ 2777322 w 6579287"/>
                <a:gd name="connsiteY25" fmla="*/ 100116 h 432103"/>
                <a:gd name="connsiteX26" fmla="*/ 2695599 w 6579287"/>
                <a:gd name="connsiteY26" fmla="*/ 100277 h 432103"/>
                <a:gd name="connsiteX27" fmla="*/ 2645111 w 6579287"/>
                <a:gd name="connsiteY27" fmla="*/ 94667 h 432103"/>
                <a:gd name="connsiteX28" fmla="*/ 2588853 w 6579287"/>
                <a:gd name="connsiteY28" fmla="*/ 89905 h 432103"/>
                <a:gd name="connsiteX29" fmla="*/ 2540906 w 6579287"/>
                <a:gd name="connsiteY29" fmla="*/ 79532 h 432103"/>
                <a:gd name="connsiteX30" fmla="*/ 2498044 w 6579287"/>
                <a:gd name="connsiteY30" fmla="*/ 62863 h 432103"/>
                <a:gd name="connsiteX31" fmla="*/ 2381450 w 6579287"/>
                <a:gd name="connsiteY31" fmla="*/ 55398 h 432103"/>
                <a:gd name="connsiteX32" fmla="*/ 2308522 w 6579287"/>
                <a:gd name="connsiteY32" fmla="*/ 49789 h 432103"/>
                <a:gd name="connsiteX33" fmla="*/ 2208554 w 6579287"/>
                <a:gd name="connsiteY33" fmla="*/ 71380 h 432103"/>
                <a:gd name="connsiteX34" fmla="*/ 2293023 w 6579287"/>
                <a:gd name="connsiteY34" fmla="*/ 158756 h 432103"/>
                <a:gd name="connsiteX35" fmla="*/ 2015482 w 6579287"/>
                <a:gd name="connsiteY35" fmla="*/ 123563 h 432103"/>
                <a:gd name="connsiteX36" fmla="*/ 1693823 w 6579287"/>
                <a:gd name="connsiteY36" fmla="*/ 85829 h 432103"/>
                <a:gd name="connsiteX37" fmla="*/ 978996 w 6579287"/>
                <a:gd name="connsiteY37" fmla="*/ 94667 h 432103"/>
                <a:gd name="connsiteX38" fmla="*/ 159963 w 6579287"/>
                <a:gd name="connsiteY38" fmla="*/ 100277 h 432103"/>
                <a:gd name="connsiteX39" fmla="*/ 109547 w 6579287"/>
                <a:gd name="connsiteY39" fmla="*/ 124076 h 432103"/>
                <a:gd name="connsiteX40" fmla="*/ 67825 w 6579287"/>
                <a:gd name="connsiteY40" fmla="*/ 150765 h 432103"/>
                <a:gd name="connsiteX41" fmla="*/ 30937 w 6579287"/>
                <a:gd name="connsiteY41" fmla="*/ 195644 h 432103"/>
                <a:gd name="connsiteX42" fmla="*/ 8498 w 6579287"/>
                <a:gd name="connsiteY42" fmla="*/ 262962 h 432103"/>
                <a:gd name="connsiteX43" fmla="*/ 9 w 6579287"/>
                <a:gd name="connsiteY43" fmla="*/ 297907 h 432103"/>
                <a:gd name="connsiteX44" fmla="*/ 7811 w 6579287"/>
                <a:gd name="connsiteY44" fmla="*/ 342347 h 432103"/>
                <a:gd name="connsiteX45" fmla="*/ 58986 w 6579287"/>
                <a:gd name="connsiteY45" fmla="*/ 403207 h 432103"/>
                <a:gd name="connsiteX46" fmla="*/ 126304 w 6579287"/>
                <a:gd name="connsiteY46" fmla="*/ 425646 h 432103"/>
                <a:gd name="connsiteX47" fmla="*/ 2122550 w 6579287"/>
                <a:gd name="connsiteY47" fmla="*/ 432103 h 432103"/>
                <a:gd name="connsiteX48" fmla="*/ 4563668 w 6579287"/>
                <a:gd name="connsiteY48" fmla="*/ 408817 h 432103"/>
                <a:gd name="connsiteX49" fmla="*/ 5472458 w 6579287"/>
                <a:gd name="connsiteY49" fmla="*/ 403207 h 432103"/>
                <a:gd name="connsiteX50" fmla="*/ 6577592 w 6579287"/>
                <a:gd name="connsiteY50" fmla="*/ 391987 h 432103"/>
                <a:gd name="connsiteX0" fmla="*/ 6577592 w 6579287"/>
                <a:gd name="connsiteY0" fmla="*/ 391987 h 432103"/>
                <a:gd name="connsiteX1" fmla="*/ 6579287 w 6579287"/>
                <a:gd name="connsiteY1" fmla="*/ 49789 h 432103"/>
                <a:gd name="connsiteX2" fmla="*/ 5197577 w 6579287"/>
                <a:gd name="connsiteY2" fmla="*/ 61008 h 432103"/>
                <a:gd name="connsiteX3" fmla="*/ 4945136 w 6579287"/>
                <a:gd name="connsiteY3" fmla="*/ 61008 h 432103"/>
                <a:gd name="connsiteX4" fmla="*/ 4664645 w 6579287"/>
                <a:gd name="connsiteY4" fmla="*/ 32959 h 432103"/>
                <a:gd name="connsiteX5" fmla="*/ 4512478 w 6579287"/>
                <a:gd name="connsiteY5" fmla="*/ 12158 h 432103"/>
                <a:gd name="connsiteX6" fmla="*/ 4431516 w 6579287"/>
                <a:gd name="connsiteY6" fmla="*/ 252 h 432103"/>
                <a:gd name="connsiteX7" fmla="*/ 4380924 w 6579287"/>
                <a:gd name="connsiteY7" fmla="*/ 147 h 432103"/>
                <a:gd name="connsiteX8" fmla="*/ 4336266 w 6579287"/>
                <a:gd name="connsiteY8" fmla="*/ 251 h 432103"/>
                <a:gd name="connsiteX9" fmla="*/ 4263966 w 6579287"/>
                <a:gd name="connsiteY9" fmla="*/ 9673 h 432103"/>
                <a:gd name="connsiteX10" fmla="*/ 4191009 w 6579287"/>
                <a:gd name="connsiteY10" fmla="*/ 38351 h 432103"/>
                <a:gd name="connsiteX11" fmla="*/ 4113509 w 6579287"/>
                <a:gd name="connsiteY11" fmla="*/ 72754 h 432103"/>
                <a:gd name="connsiteX12" fmla="*/ 3980247 w 6579287"/>
                <a:gd name="connsiteY12" fmla="*/ 97735 h 432103"/>
                <a:gd name="connsiteX13" fmla="*/ 3849687 w 6579287"/>
                <a:gd name="connsiteY13" fmla="*/ 95353 h 432103"/>
                <a:gd name="connsiteX14" fmla="*/ 3713678 w 6579287"/>
                <a:gd name="connsiteY14" fmla="*/ 54552 h 432103"/>
                <a:gd name="connsiteX15" fmla="*/ 3582271 w 6579287"/>
                <a:gd name="connsiteY15" fmla="*/ 17664 h 432103"/>
                <a:gd name="connsiteX16" fmla="*/ 3480287 w 6579287"/>
                <a:gd name="connsiteY16" fmla="*/ 9833 h 432103"/>
                <a:gd name="connsiteX17" fmla="*/ 3406031 w 6579287"/>
                <a:gd name="connsiteY17" fmla="*/ 32273 h 432103"/>
                <a:gd name="connsiteX18" fmla="*/ 3348033 w 6579287"/>
                <a:gd name="connsiteY18" fmla="*/ 61008 h 432103"/>
                <a:gd name="connsiteX19" fmla="*/ 3399002 w 6579287"/>
                <a:gd name="connsiteY19" fmla="*/ 112344 h 432103"/>
                <a:gd name="connsiteX20" fmla="*/ 3084371 w 6579287"/>
                <a:gd name="connsiteY20" fmla="*/ 85143 h 432103"/>
                <a:gd name="connsiteX21" fmla="*/ 3105116 w 6579287"/>
                <a:gd name="connsiteY21" fmla="*/ 66618 h 432103"/>
                <a:gd name="connsiteX22" fmla="*/ 3054628 w 6579287"/>
                <a:gd name="connsiteY22" fmla="*/ 44179 h 432103"/>
                <a:gd name="connsiteX23" fmla="*/ 3015359 w 6579287"/>
                <a:gd name="connsiteY23" fmla="*/ 32959 h 432103"/>
                <a:gd name="connsiteX24" fmla="*/ 2952308 w 6579287"/>
                <a:gd name="connsiteY24" fmla="*/ 45494 h 432103"/>
                <a:gd name="connsiteX25" fmla="*/ 2891052 w 6579287"/>
                <a:gd name="connsiteY25" fmla="*/ 63229 h 432103"/>
                <a:gd name="connsiteX26" fmla="*/ 2777322 w 6579287"/>
                <a:gd name="connsiteY26" fmla="*/ 100116 h 432103"/>
                <a:gd name="connsiteX27" fmla="*/ 2695599 w 6579287"/>
                <a:gd name="connsiteY27" fmla="*/ 100277 h 432103"/>
                <a:gd name="connsiteX28" fmla="*/ 2645111 w 6579287"/>
                <a:gd name="connsiteY28" fmla="*/ 94667 h 432103"/>
                <a:gd name="connsiteX29" fmla="*/ 2588853 w 6579287"/>
                <a:gd name="connsiteY29" fmla="*/ 89905 h 432103"/>
                <a:gd name="connsiteX30" fmla="*/ 2540906 w 6579287"/>
                <a:gd name="connsiteY30" fmla="*/ 79532 h 432103"/>
                <a:gd name="connsiteX31" fmla="*/ 2498044 w 6579287"/>
                <a:gd name="connsiteY31" fmla="*/ 62863 h 432103"/>
                <a:gd name="connsiteX32" fmla="*/ 2381450 w 6579287"/>
                <a:gd name="connsiteY32" fmla="*/ 55398 h 432103"/>
                <a:gd name="connsiteX33" fmla="*/ 2308522 w 6579287"/>
                <a:gd name="connsiteY33" fmla="*/ 49789 h 432103"/>
                <a:gd name="connsiteX34" fmla="*/ 2208554 w 6579287"/>
                <a:gd name="connsiteY34" fmla="*/ 71380 h 432103"/>
                <a:gd name="connsiteX35" fmla="*/ 2293023 w 6579287"/>
                <a:gd name="connsiteY35" fmla="*/ 158756 h 432103"/>
                <a:gd name="connsiteX36" fmla="*/ 2015482 w 6579287"/>
                <a:gd name="connsiteY36" fmla="*/ 123563 h 432103"/>
                <a:gd name="connsiteX37" fmla="*/ 1693823 w 6579287"/>
                <a:gd name="connsiteY37" fmla="*/ 85829 h 432103"/>
                <a:gd name="connsiteX38" fmla="*/ 978996 w 6579287"/>
                <a:gd name="connsiteY38" fmla="*/ 94667 h 432103"/>
                <a:gd name="connsiteX39" fmla="*/ 159963 w 6579287"/>
                <a:gd name="connsiteY39" fmla="*/ 100277 h 432103"/>
                <a:gd name="connsiteX40" fmla="*/ 109547 w 6579287"/>
                <a:gd name="connsiteY40" fmla="*/ 124076 h 432103"/>
                <a:gd name="connsiteX41" fmla="*/ 67825 w 6579287"/>
                <a:gd name="connsiteY41" fmla="*/ 150765 h 432103"/>
                <a:gd name="connsiteX42" fmla="*/ 30937 w 6579287"/>
                <a:gd name="connsiteY42" fmla="*/ 195644 h 432103"/>
                <a:gd name="connsiteX43" fmla="*/ 8498 w 6579287"/>
                <a:gd name="connsiteY43" fmla="*/ 262962 h 432103"/>
                <a:gd name="connsiteX44" fmla="*/ 9 w 6579287"/>
                <a:gd name="connsiteY44" fmla="*/ 297907 h 432103"/>
                <a:gd name="connsiteX45" fmla="*/ 7811 w 6579287"/>
                <a:gd name="connsiteY45" fmla="*/ 342347 h 432103"/>
                <a:gd name="connsiteX46" fmla="*/ 58986 w 6579287"/>
                <a:gd name="connsiteY46" fmla="*/ 403207 h 432103"/>
                <a:gd name="connsiteX47" fmla="*/ 126304 w 6579287"/>
                <a:gd name="connsiteY47" fmla="*/ 425646 h 432103"/>
                <a:gd name="connsiteX48" fmla="*/ 2122550 w 6579287"/>
                <a:gd name="connsiteY48" fmla="*/ 432103 h 432103"/>
                <a:gd name="connsiteX49" fmla="*/ 4563668 w 6579287"/>
                <a:gd name="connsiteY49" fmla="*/ 408817 h 432103"/>
                <a:gd name="connsiteX50" fmla="*/ 5472458 w 6579287"/>
                <a:gd name="connsiteY50" fmla="*/ 403207 h 432103"/>
                <a:gd name="connsiteX51" fmla="*/ 6577592 w 6579287"/>
                <a:gd name="connsiteY51" fmla="*/ 391987 h 432103"/>
                <a:gd name="connsiteX0" fmla="*/ 6577592 w 6579287"/>
                <a:gd name="connsiteY0" fmla="*/ 394222 h 434338"/>
                <a:gd name="connsiteX1" fmla="*/ 6579287 w 6579287"/>
                <a:gd name="connsiteY1" fmla="*/ 52024 h 434338"/>
                <a:gd name="connsiteX2" fmla="*/ 5197577 w 6579287"/>
                <a:gd name="connsiteY2" fmla="*/ 63243 h 434338"/>
                <a:gd name="connsiteX3" fmla="*/ 4945136 w 6579287"/>
                <a:gd name="connsiteY3" fmla="*/ 63243 h 434338"/>
                <a:gd name="connsiteX4" fmla="*/ 4664645 w 6579287"/>
                <a:gd name="connsiteY4" fmla="*/ 35194 h 434338"/>
                <a:gd name="connsiteX5" fmla="*/ 4512478 w 6579287"/>
                <a:gd name="connsiteY5" fmla="*/ 14393 h 434338"/>
                <a:gd name="connsiteX6" fmla="*/ 4431516 w 6579287"/>
                <a:gd name="connsiteY6" fmla="*/ 2487 h 434338"/>
                <a:gd name="connsiteX7" fmla="*/ 4373781 w 6579287"/>
                <a:gd name="connsiteY7" fmla="*/ 0 h 434338"/>
                <a:gd name="connsiteX8" fmla="*/ 4336266 w 6579287"/>
                <a:gd name="connsiteY8" fmla="*/ 2486 h 434338"/>
                <a:gd name="connsiteX9" fmla="*/ 4263966 w 6579287"/>
                <a:gd name="connsiteY9" fmla="*/ 11908 h 434338"/>
                <a:gd name="connsiteX10" fmla="*/ 4191009 w 6579287"/>
                <a:gd name="connsiteY10" fmla="*/ 40586 h 434338"/>
                <a:gd name="connsiteX11" fmla="*/ 4113509 w 6579287"/>
                <a:gd name="connsiteY11" fmla="*/ 74989 h 434338"/>
                <a:gd name="connsiteX12" fmla="*/ 3980247 w 6579287"/>
                <a:gd name="connsiteY12" fmla="*/ 99970 h 434338"/>
                <a:gd name="connsiteX13" fmla="*/ 3849687 w 6579287"/>
                <a:gd name="connsiteY13" fmla="*/ 97588 h 434338"/>
                <a:gd name="connsiteX14" fmla="*/ 3713678 w 6579287"/>
                <a:gd name="connsiteY14" fmla="*/ 56787 h 434338"/>
                <a:gd name="connsiteX15" fmla="*/ 3582271 w 6579287"/>
                <a:gd name="connsiteY15" fmla="*/ 19899 h 434338"/>
                <a:gd name="connsiteX16" fmla="*/ 3480287 w 6579287"/>
                <a:gd name="connsiteY16" fmla="*/ 12068 h 434338"/>
                <a:gd name="connsiteX17" fmla="*/ 3406031 w 6579287"/>
                <a:gd name="connsiteY17" fmla="*/ 34508 h 434338"/>
                <a:gd name="connsiteX18" fmla="*/ 3348033 w 6579287"/>
                <a:gd name="connsiteY18" fmla="*/ 63243 h 434338"/>
                <a:gd name="connsiteX19" fmla="*/ 3399002 w 6579287"/>
                <a:gd name="connsiteY19" fmla="*/ 114579 h 434338"/>
                <a:gd name="connsiteX20" fmla="*/ 3084371 w 6579287"/>
                <a:gd name="connsiteY20" fmla="*/ 87378 h 434338"/>
                <a:gd name="connsiteX21" fmla="*/ 3105116 w 6579287"/>
                <a:gd name="connsiteY21" fmla="*/ 68853 h 434338"/>
                <a:gd name="connsiteX22" fmla="*/ 3054628 w 6579287"/>
                <a:gd name="connsiteY22" fmla="*/ 46414 h 434338"/>
                <a:gd name="connsiteX23" fmla="*/ 3015359 w 6579287"/>
                <a:gd name="connsiteY23" fmla="*/ 35194 h 434338"/>
                <a:gd name="connsiteX24" fmla="*/ 2952308 w 6579287"/>
                <a:gd name="connsiteY24" fmla="*/ 47729 h 434338"/>
                <a:gd name="connsiteX25" fmla="*/ 2891052 w 6579287"/>
                <a:gd name="connsiteY25" fmla="*/ 65464 h 434338"/>
                <a:gd name="connsiteX26" fmla="*/ 2777322 w 6579287"/>
                <a:gd name="connsiteY26" fmla="*/ 102351 h 434338"/>
                <a:gd name="connsiteX27" fmla="*/ 2695599 w 6579287"/>
                <a:gd name="connsiteY27" fmla="*/ 102512 h 434338"/>
                <a:gd name="connsiteX28" fmla="*/ 2645111 w 6579287"/>
                <a:gd name="connsiteY28" fmla="*/ 96902 h 434338"/>
                <a:gd name="connsiteX29" fmla="*/ 2588853 w 6579287"/>
                <a:gd name="connsiteY29" fmla="*/ 92140 h 434338"/>
                <a:gd name="connsiteX30" fmla="*/ 2540906 w 6579287"/>
                <a:gd name="connsiteY30" fmla="*/ 81767 h 434338"/>
                <a:gd name="connsiteX31" fmla="*/ 2498044 w 6579287"/>
                <a:gd name="connsiteY31" fmla="*/ 65098 h 434338"/>
                <a:gd name="connsiteX32" fmla="*/ 2381450 w 6579287"/>
                <a:gd name="connsiteY32" fmla="*/ 57633 h 434338"/>
                <a:gd name="connsiteX33" fmla="*/ 2308522 w 6579287"/>
                <a:gd name="connsiteY33" fmla="*/ 52024 h 434338"/>
                <a:gd name="connsiteX34" fmla="*/ 2208554 w 6579287"/>
                <a:gd name="connsiteY34" fmla="*/ 73615 h 434338"/>
                <a:gd name="connsiteX35" fmla="*/ 2293023 w 6579287"/>
                <a:gd name="connsiteY35" fmla="*/ 160991 h 434338"/>
                <a:gd name="connsiteX36" fmla="*/ 2015482 w 6579287"/>
                <a:gd name="connsiteY36" fmla="*/ 125798 h 434338"/>
                <a:gd name="connsiteX37" fmla="*/ 1693823 w 6579287"/>
                <a:gd name="connsiteY37" fmla="*/ 88064 h 434338"/>
                <a:gd name="connsiteX38" fmla="*/ 978996 w 6579287"/>
                <a:gd name="connsiteY38" fmla="*/ 96902 h 434338"/>
                <a:gd name="connsiteX39" fmla="*/ 159963 w 6579287"/>
                <a:gd name="connsiteY39" fmla="*/ 102512 h 434338"/>
                <a:gd name="connsiteX40" fmla="*/ 109547 w 6579287"/>
                <a:gd name="connsiteY40" fmla="*/ 126311 h 434338"/>
                <a:gd name="connsiteX41" fmla="*/ 67825 w 6579287"/>
                <a:gd name="connsiteY41" fmla="*/ 153000 h 434338"/>
                <a:gd name="connsiteX42" fmla="*/ 30937 w 6579287"/>
                <a:gd name="connsiteY42" fmla="*/ 197879 h 434338"/>
                <a:gd name="connsiteX43" fmla="*/ 8498 w 6579287"/>
                <a:gd name="connsiteY43" fmla="*/ 265197 h 434338"/>
                <a:gd name="connsiteX44" fmla="*/ 9 w 6579287"/>
                <a:gd name="connsiteY44" fmla="*/ 300142 h 434338"/>
                <a:gd name="connsiteX45" fmla="*/ 7811 w 6579287"/>
                <a:gd name="connsiteY45" fmla="*/ 344582 h 434338"/>
                <a:gd name="connsiteX46" fmla="*/ 58986 w 6579287"/>
                <a:gd name="connsiteY46" fmla="*/ 405442 h 434338"/>
                <a:gd name="connsiteX47" fmla="*/ 126304 w 6579287"/>
                <a:gd name="connsiteY47" fmla="*/ 427881 h 434338"/>
                <a:gd name="connsiteX48" fmla="*/ 2122550 w 6579287"/>
                <a:gd name="connsiteY48" fmla="*/ 434338 h 434338"/>
                <a:gd name="connsiteX49" fmla="*/ 4563668 w 6579287"/>
                <a:gd name="connsiteY49" fmla="*/ 411052 h 434338"/>
                <a:gd name="connsiteX50" fmla="*/ 5472458 w 6579287"/>
                <a:gd name="connsiteY50" fmla="*/ 405442 h 434338"/>
                <a:gd name="connsiteX51" fmla="*/ 6577592 w 6579287"/>
                <a:gd name="connsiteY51" fmla="*/ 394222 h 434338"/>
                <a:gd name="connsiteX0" fmla="*/ 6577592 w 6579287"/>
                <a:gd name="connsiteY0" fmla="*/ 394222 h 434338"/>
                <a:gd name="connsiteX1" fmla="*/ 6579287 w 6579287"/>
                <a:gd name="connsiteY1" fmla="*/ 52024 h 434338"/>
                <a:gd name="connsiteX2" fmla="*/ 5197577 w 6579287"/>
                <a:gd name="connsiteY2" fmla="*/ 63243 h 434338"/>
                <a:gd name="connsiteX3" fmla="*/ 4945136 w 6579287"/>
                <a:gd name="connsiteY3" fmla="*/ 63243 h 434338"/>
                <a:gd name="connsiteX4" fmla="*/ 4664645 w 6579287"/>
                <a:gd name="connsiteY4" fmla="*/ 35194 h 434338"/>
                <a:gd name="connsiteX5" fmla="*/ 4512478 w 6579287"/>
                <a:gd name="connsiteY5" fmla="*/ 14393 h 434338"/>
                <a:gd name="connsiteX6" fmla="*/ 4431516 w 6579287"/>
                <a:gd name="connsiteY6" fmla="*/ 2487 h 434338"/>
                <a:gd name="connsiteX7" fmla="*/ 4373781 w 6579287"/>
                <a:gd name="connsiteY7" fmla="*/ 0 h 434338"/>
                <a:gd name="connsiteX8" fmla="*/ 4336266 w 6579287"/>
                <a:gd name="connsiteY8" fmla="*/ 2486 h 434338"/>
                <a:gd name="connsiteX9" fmla="*/ 4266348 w 6579287"/>
                <a:gd name="connsiteY9" fmla="*/ 19052 h 434338"/>
                <a:gd name="connsiteX10" fmla="*/ 4191009 w 6579287"/>
                <a:gd name="connsiteY10" fmla="*/ 40586 h 434338"/>
                <a:gd name="connsiteX11" fmla="*/ 4113509 w 6579287"/>
                <a:gd name="connsiteY11" fmla="*/ 74989 h 434338"/>
                <a:gd name="connsiteX12" fmla="*/ 3980247 w 6579287"/>
                <a:gd name="connsiteY12" fmla="*/ 99970 h 434338"/>
                <a:gd name="connsiteX13" fmla="*/ 3849687 w 6579287"/>
                <a:gd name="connsiteY13" fmla="*/ 97588 h 434338"/>
                <a:gd name="connsiteX14" fmla="*/ 3713678 w 6579287"/>
                <a:gd name="connsiteY14" fmla="*/ 56787 h 434338"/>
                <a:gd name="connsiteX15" fmla="*/ 3582271 w 6579287"/>
                <a:gd name="connsiteY15" fmla="*/ 19899 h 434338"/>
                <a:gd name="connsiteX16" fmla="*/ 3480287 w 6579287"/>
                <a:gd name="connsiteY16" fmla="*/ 12068 h 434338"/>
                <a:gd name="connsiteX17" fmla="*/ 3406031 w 6579287"/>
                <a:gd name="connsiteY17" fmla="*/ 34508 h 434338"/>
                <a:gd name="connsiteX18" fmla="*/ 3348033 w 6579287"/>
                <a:gd name="connsiteY18" fmla="*/ 63243 h 434338"/>
                <a:gd name="connsiteX19" fmla="*/ 3399002 w 6579287"/>
                <a:gd name="connsiteY19" fmla="*/ 114579 h 434338"/>
                <a:gd name="connsiteX20" fmla="*/ 3084371 w 6579287"/>
                <a:gd name="connsiteY20" fmla="*/ 87378 h 434338"/>
                <a:gd name="connsiteX21" fmla="*/ 3105116 w 6579287"/>
                <a:gd name="connsiteY21" fmla="*/ 68853 h 434338"/>
                <a:gd name="connsiteX22" fmla="*/ 3054628 w 6579287"/>
                <a:gd name="connsiteY22" fmla="*/ 46414 h 434338"/>
                <a:gd name="connsiteX23" fmla="*/ 3015359 w 6579287"/>
                <a:gd name="connsiteY23" fmla="*/ 35194 h 434338"/>
                <a:gd name="connsiteX24" fmla="*/ 2952308 w 6579287"/>
                <a:gd name="connsiteY24" fmla="*/ 47729 h 434338"/>
                <a:gd name="connsiteX25" fmla="*/ 2891052 w 6579287"/>
                <a:gd name="connsiteY25" fmla="*/ 65464 h 434338"/>
                <a:gd name="connsiteX26" fmla="*/ 2777322 w 6579287"/>
                <a:gd name="connsiteY26" fmla="*/ 102351 h 434338"/>
                <a:gd name="connsiteX27" fmla="*/ 2695599 w 6579287"/>
                <a:gd name="connsiteY27" fmla="*/ 102512 h 434338"/>
                <a:gd name="connsiteX28" fmla="*/ 2645111 w 6579287"/>
                <a:gd name="connsiteY28" fmla="*/ 96902 h 434338"/>
                <a:gd name="connsiteX29" fmla="*/ 2588853 w 6579287"/>
                <a:gd name="connsiteY29" fmla="*/ 92140 h 434338"/>
                <a:gd name="connsiteX30" fmla="*/ 2540906 w 6579287"/>
                <a:gd name="connsiteY30" fmla="*/ 81767 h 434338"/>
                <a:gd name="connsiteX31" fmla="*/ 2498044 w 6579287"/>
                <a:gd name="connsiteY31" fmla="*/ 65098 h 434338"/>
                <a:gd name="connsiteX32" fmla="*/ 2381450 w 6579287"/>
                <a:gd name="connsiteY32" fmla="*/ 57633 h 434338"/>
                <a:gd name="connsiteX33" fmla="*/ 2308522 w 6579287"/>
                <a:gd name="connsiteY33" fmla="*/ 52024 h 434338"/>
                <a:gd name="connsiteX34" fmla="*/ 2208554 w 6579287"/>
                <a:gd name="connsiteY34" fmla="*/ 73615 h 434338"/>
                <a:gd name="connsiteX35" fmla="*/ 2293023 w 6579287"/>
                <a:gd name="connsiteY35" fmla="*/ 160991 h 434338"/>
                <a:gd name="connsiteX36" fmla="*/ 2015482 w 6579287"/>
                <a:gd name="connsiteY36" fmla="*/ 125798 h 434338"/>
                <a:gd name="connsiteX37" fmla="*/ 1693823 w 6579287"/>
                <a:gd name="connsiteY37" fmla="*/ 88064 h 434338"/>
                <a:gd name="connsiteX38" fmla="*/ 978996 w 6579287"/>
                <a:gd name="connsiteY38" fmla="*/ 96902 h 434338"/>
                <a:gd name="connsiteX39" fmla="*/ 159963 w 6579287"/>
                <a:gd name="connsiteY39" fmla="*/ 102512 h 434338"/>
                <a:gd name="connsiteX40" fmla="*/ 109547 w 6579287"/>
                <a:gd name="connsiteY40" fmla="*/ 126311 h 434338"/>
                <a:gd name="connsiteX41" fmla="*/ 67825 w 6579287"/>
                <a:gd name="connsiteY41" fmla="*/ 153000 h 434338"/>
                <a:gd name="connsiteX42" fmla="*/ 30937 w 6579287"/>
                <a:gd name="connsiteY42" fmla="*/ 197879 h 434338"/>
                <a:gd name="connsiteX43" fmla="*/ 8498 w 6579287"/>
                <a:gd name="connsiteY43" fmla="*/ 265197 h 434338"/>
                <a:gd name="connsiteX44" fmla="*/ 9 w 6579287"/>
                <a:gd name="connsiteY44" fmla="*/ 300142 h 434338"/>
                <a:gd name="connsiteX45" fmla="*/ 7811 w 6579287"/>
                <a:gd name="connsiteY45" fmla="*/ 344582 h 434338"/>
                <a:gd name="connsiteX46" fmla="*/ 58986 w 6579287"/>
                <a:gd name="connsiteY46" fmla="*/ 405442 h 434338"/>
                <a:gd name="connsiteX47" fmla="*/ 126304 w 6579287"/>
                <a:gd name="connsiteY47" fmla="*/ 427881 h 434338"/>
                <a:gd name="connsiteX48" fmla="*/ 2122550 w 6579287"/>
                <a:gd name="connsiteY48" fmla="*/ 434338 h 434338"/>
                <a:gd name="connsiteX49" fmla="*/ 4563668 w 6579287"/>
                <a:gd name="connsiteY49" fmla="*/ 411052 h 434338"/>
                <a:gd name="connsiteX50" fmla="*/ 5472458 w 6579287"/>
                <a:gd name="connsiteY50" fmla="*/ 405442 h 434338"/>
                <a:gd name="connsiteX51" fmla="*/ 6577592 w 6579287"/>
                <a:gd name="connsiteY51" fmla="*/ 394222 h 434338"/>
                <a:gd name="connsiteX0" fmla="*/ 6577592 w 6579287"/>
                <a:gd name="connsiteY0" fmla="*/ 394222 h 434338"/>
                <a:gd name="connsiteX1" fmla="*/ 6579287 w 6579287"/>
                <a:gd name="connsiteY1" fmla="*/ 52024 h 434338"/>
                <a:gd name="connsiteX2" fmla="*/ 5197577 w 6579287"/>
                <a:gd name="connsiteY2" fmla="*/ 63243 h 434338"/>
                <a:gd name="connsiteX3" fmla="*/ 4945136 w 6579287"/>
                <a:gd name="connsiteY3" fmla="*/ 63243 h 434338"/>
                <a:gd name="connsiteX4" fmla="*/ 4664645 w 6579287"/>
                <a:gd name="connsiteY4" fmla="*/ 35194 h 434338"/>
                <a:gd name="connsiteX5" fmla="*/ 4512478 w 6579287"/>
                <a:gd name="connsiteY5" fmla="*/ 14393 h 434338"/>
                <a:gd name="connsiteX6" fmla="*/ 4431516 w 6579287"/>
                <a:gd name="connsiteY6" fmla="*/ 2487 h 434338"/>
                <a:gd name="connsiteX7" fmla="*/ 4373781 w 6579287"/>
                <a:gd name="connsiteY7" fmla="*/ 0 h 434338"/>
                <a:gd name="connsiteX8" fmla="*/ 4345791 w 6579287"/>
                <a:gd name="connsiteY8" fmla="*/ 12011 h 434338"/>
                <a:gd name="connsiteX9" fmla="*/ 4266348 w 6579287"/>
                <a:gd name="connsiteY9" fmla="*/ 19052 h 434338"/>
                <a:gd name="connsiteX10" fmla="*/ 4191009 w 6579287"/>
                <a:gd name="connsiteY10" fmla="*/ 40586 h 434338"/>
                <a:gd name="connsiteX11" fmla="*/ 4113509 w 6579287"/>
                <a:gd name="connsiteY11" fmla="*/ 74989 h 434338"/>
                <a:gd name="connsiteX12" fmla="*/ 3980247 w 6579287"/>
                <a:gd name="connsiteY12" fmla="*/ 99970 h 434338"/>
                <a:gd name="connsiteX13" fmla="*/ 3849687 w 6579287"/>
                <a:gd name="connsiteY13" fmla="*/ 97588 h 434338"/>
                <a:gd name="connsiteX14" fmla="*/ 3713678 w 6579287"/>
                <a:gd name="connsiteY14" fmla="*/ 56787 h 434338"/>
                <a:gd name="connsiteX15" fmla="*/ 3582271 w 6579287"/>
                <a:gd name="connsiteY15" fmla="*/ 19899 h 434338"/>
                <a:gd name="connsiteX16" fmla="*/ 3480287 w 6579287"/>
                <a:gd name="connsiteY16" fmla="*/ 12068 h 434338"/>
                <a:gd name="connsiteX17" fmla="*/ 3406031 w 6579287"/>
                <a:gd name="connsiteY17" fmla="*/ 34508 h 434338"/>
                <a:gd name="connsiteX18" fmla="*/ 3348033 w 6579287"/>
                <a:gd name="connsiteY18" fmla="*/ 63243 h 434338"/>
                <a:gd name="connsiteX19" fmla="*/ 3399002 w 6579287"/>
                <a:gd name="connsiteY19" fmla="*/ 114579 h 434338"/>
                <a:gd name="connsiteX20" fmla="*/ 3084371 w 6579287"/>
                <a:gd name="connsiteY20" fmla="*/ 87378 h 434338"/>
                <a:gd name="connsiteX21" fmla="*/ 3105116 w 6579287"/>
                <a:gd name="connsiteY21" fmla="*/ 68853 h 434338"/>
                <a:gd name="connsiteX22" fmla="*/ 3054628 w 6579287"/>
                <a:gd name="connsiteY22" fmla="*/ 46414 h 434338"/>
                <a:gd name="connsiteX23" fmla="*/ 3015359 w 6579287"/>
                <a:gd name="connsiteY23" fmla="*/ 35194 h 434338"/>
                <a:gd name="connsiteX24" fmla="*/ 2952308 w 6579287"/>
                <a:gd name="connsiteY24" fmla="*/ 47729 h 434338"/>
                <a:gd name="connsiteX25" fmla="*/ 2891052 w 6579287"/>
                <a:gd name="connsiteY25" fmla="*/ 65464 h 434338"/>
                <a:gd name="connsiteX26" fmla="*/ 2777322 w 6579287"/>
                <a:gd name="connsiteY26" fmla="*/ 102351 h 434338"/>
                <a:gd name="connsiteX27" fmla="*/ 2695599 w 6579287"/>
                <a:gd name="connsiteY27" fmla="*/ 102512 h 434338"/>
                <a:gd name="connsiteX28" fmla="*/ 2645111 w 6579287"/>
                <a:gd name="connsiteY28" fmla="*/ 96902 h 434338"/>
                <a:gd name="connsiteX29" fmla="*/ 2588853 w 6579287"/>
                <a:gd name="connsiteY29" fmla="*/ 92140 h 434338"/>
                <a:gd name="connsiteX30" fmla="*/ 2540906 w 6579287"/>
                <a:gd name="connsiteY30" fmla="*/ 81767 h 434338"/>
                <a:gd name="connsiteX31" fmla="*/ 2498044 w 6579287"/>
                <a:gd name="connsiteY31" fmla="*/ 65098 h 434338"/>
                <a:gd name="connsiteX32" fmla="*/ 2381450 w 6579287"/>
                <a:gd name="connsiteY32" fmla="*/ 57633 h 434338"/>
                <a:gd name="connsiteX33" fmla="*/ 2308522 w 6579287"/>
                <a:gd name="connsiteY33" fmla="*/ 52024 h 434338"/>
                <a:gd name="connsiteX34" fmla="*/ 2208554 w 6579287"/>
                <a:gd name="connsiteY34" fmla="*/ 73615 h 434338"/>
                <a:gd name="connsiteX35" fmla="*/ 2293023 w 6579287"/>
                <a:gd name="connsiteY35" fmla="*/ 160991 h 434338"/>
                <a:gd name="connsiteX36" fmla="*/ 2015482 w 6579287"/>
                <a:gd name="connsiteY36" fmla="*/ 125798 h 434338"/>
                <a:gd name="connsiteX37" fmla="*/ 1693823 w 6579287"/>
                <a:gd name="connsiteY37" fmla="*/ 88064 h 434338"/>
                <a:gd name="connsiteX38" fmla="*/ 978996 w 6579287"/>
                <a:gd name="connsiteY38" fmla="*/ 96902 h 434338"/>
                <a:gd name="connsiteX39" fmla="*/ 159963 w 6579287"/>
                <a:gd name="connsiteY39" fmla="*/ 102512 h 434338"/>
                <a:gd name="connsiteX40" fmla="*/ 109547 w 6579287"/>
                <a:gd name="connsiteY40" fmla="*/ 126311 h 434338"/>
                <a:gd name="connsiteX41" fmla="*/ 67825 w 6579287"/>
                <a:gd name="connsiteY41" fmla="*/ 153000 h 434338"/>
                <a:gd name="connsiteX42" fmla="*/ 30937 w 6579287"/>
                <a:gd name="connsiteY42" fmla="*/ 197879 h 434338"/>
                <a:gd name="connsiteX43" fmla="*/ 8498 w 6579287"/>
                <a:gd name="connsiteY43" fmla="*/ 265197 h 434338"/>
                <a:gd name="connsiteX44" fmla="*/ 9 w 6579287"/>
                <a:gd name="connsiteY44" fmla="*/ 300142 h 434338"/>
                <a:gd name="connsiteX45" fmla="*/ 7811 w 6579287"/>
                <a:gd name="connsiteY45" fmla="*/ 344582 h 434338"/>
                <a:gd name="connsiteX46" fmla="*/ 58986 w 6579287"/>
                <a:gd name="connsiteY46" fmla="*/ 405442 h 434338"/>
                <a:gd name="connsiteX47" fmla="*/ 126304 w 6579287"/>
                <a:gd name="connsiteY47" fmla="*/ 427881 h 434338"/>
                <a:gd name="connsiteX48" fmla="*/ 2122550 w 6579287"/>
                <a:gd name="connsiteY48" fmla="*/ 434338 h 434338"/>
                <a:gd name="connsiteX49" fmla="*/ 4563668 w 6579287"/>
                <a:gd name="connsiteY49" fmla="*/ 411052 h 434338"/>
                <a:gd name="connsiteX50" fmla="*/ 5472458 w 6579287"/>
                <a:gd name="connsiteY50" fmla="*/ 405442 h 434338"/>
                <a:gd name="connsiteX51" fmla="*/ 6577592 w 6579287"/>
                <a:gd name="connsiteY51" fmla="*/ 394222 h 434338"/>
                <a:gd name="connsiteX0" fmla="*/ 6577592 w 6579287"/>
                <a:gd name="connsiteY0" fmla="*/ 391735 h 431851"/>
                <a:gd name="connsiteX1" fmla="*/ 6579287 w 6579287"/>
                <a:gd name="connsiteY1" fmla="*/ 49537 h 431851"/>
                <a:gd name="connsiteX2" fmla="*/ 5197577 w 6579287"/>
                <a:gd name="connsiteY2" fmla="*/ 60756 h 431851"/>
                <a:gd name="connsiteX3" fmla="*/ 4945136 w 6579287"/>
                <a:gd name="connsiteY3" fmla="*/ 60756 h 431851"/>
                <a:gd name="connsiteX4" fmla="*/ 4664645 w 6579287"/>
                <a:gd name="connsiteY4" fmla="*/ 32707 h 431851"/>
                <a:gd name="connsiteX5" fmla="*/ 4512478 w 6579287"/>
                <a:gd name="connsiteY5" fmla="*/ 11906 h 431851"/>
                <a:gd name="connsiteX6" fmla="*/ 4431516 w 6579287"/>
                <a:gd name="connsiteY6" fmla="*/ 0 h 431851"/>
                <a:gd name="connsiteX7" fmla="*/ 4397593 w 6579287"/>
                <a:gd name="connsiteY7" fmla="*/ 11800 h 431851"/>
                <a:gd name="connsiteX8" fmla="*/ 4345791 w 6579287"/>
                <a:gd name="connsiteY8" fmla="*/ 9524 h 431851"/>
                <a:gd name="connsiteX9" fmla="*/ 4266348 w 6579287"/>
                <a:gd name="connsiteY9" fmla="*/ 16565 h 431851"/>
                <a:gd name="connsiteX10" fmla="*/ 4191009 w 6579287"/>
                <a:gd name="connsiteY10" fmla="*/ 38099 h 431851"/>
                <a:gd name="connsiteX11" fmla="*/ 4113509 w 6579287"/>
                <a:gd name="connsiteY11" fmla="*/ 72502 h 431851"/>
                <a:gd name="connsiteX12" fmla="*/ 3980247 w 6579287"/>
                <a:gd name="connsiteY12" fmla="*/ 97483 h 431851"/>
                <a:gd name="connsiteX13" fmla="*/ 3849687 w 6579287"/>
                <a:gd name="connsiteY13" fmla="*/ 95101 h 431851"/>
                <a:gd name="connsiteX14" fmla="*/ 3713678 w 6579287"/>
                <a:gd name="connsiteY14" fmla="*/ 54300 h 431851"/>
                <a:gd name="connsiteX15" fmla="*/ 3582271 w 6579287"/>
                <a:gd name="connsiteY15" fmla="*/ 17412 h 431851"/>
                <a:gd name="connsiteX16" fmla="*/ 3480287 w 6579287"/>
                <a:gd name="connsiteY16" fmla="*/ 9581 h 431851"/>
                <a:gd name="connsiteX17" fmla="*/ 3406031 w 6579287"/>
                <a:gd name="connsiteY17" fmla="*/ 32021 h 431851"/>
                <a:gd name="connsiteX18" fmla="*/ 3348033 w 6579287"/>
                <a:gd name="connsiteY18" fmla="*/ 60756 h 431851"/>
                <a:gd name="connsiteX19" fmla="*/ 3399002 w 6579287"/>
                <a:gd name="connsiteY19" fmla="*/ 112092 h 431851"/>
                <a:gd name="connsiteX20" fmla="*/ 3084371 w 6579287"/>
                <a:gd name="connsiteY20" fmla="*/ 84891 h 431851"/>
                <a:gd name="connsiteX21" fmla="*/ 3105116 w 6579287"/>
                <a:gd name="connsiteY21" fmla="*/ 66366 h 431851"/>
                <a:gd name="connsiteX22" fmla="*/ 3054628 w 6579287"/>
                <a:gd name="connsiteY22" fmla="*/ 43927 h 431851"/>
                <a:gd name="connsiteX23" fmla="*/ 3015359 w 6579287"/>
                <a:gd name="connsiteY23" fmla="*/ 32707 h 431851"/>
                <a:gd name="connsiteX24" fmla="*/ 2952308 w 6579287"/>
                <a:gd name="connsiteY24" fmla="*/ 45242 h 431851"/>
                <a:gd name="connsiteX25" fmla="*/ 2891052 w 6579287"/>
                <a:gd name="connsiteY25" fmla="*/ 62977 h 431851"/>
                <a:gd name="connsiteX26" fmla="*/ 2777322 w 6579287"/>
                <a:gd name="connsiteY26" fmla="*/ 99864 h 431851"/>
                <a:gd name="connsiteX27" fmla="*/ 2695599 w 6579287"/>
                <a:gd name="connsiteY27" fmla="*/ 100025 h 431851"/>
                <a:gd name="connsiteX28" fmla="*/ 2645111 w 6579287"/>
                <a:gd name="connsiteY28" fmla="*/ 94415 h 431851"/>
                <a:gd name="connsiteX29" fmla="*/ 2588853 w 6579287"/>
                <a:gd name="connsiteY29" fmla="*/ 89653 h 431851"/>
                <a:gd name="connsiteX30" fmla="*/ 2540906 w 6579287"/>
                <a:gd name="connsiteY30" fmla="*/ 79280 h 431851"/>
                <a:gd name="connsiteX31" fmla="*/ 2498044 w 6579287"/>
                <a:gd name="connsiteY31" fmla="*/ 62611 h 431851"/>
                <a:gd name="connsiteX32" fmla="*/ 2381450 w 6579287"/>
                <a:gd name="connsiteY32" fmla="*/ 55146 h 431851"/>
                <a:gd name="connsiteX33" fmla="*/ 2308522 w 6579287"/>
                <a:gd name="connsiteY33" fmla="*/ 49537 h 431851"/>
                <a:gd name="connsiteX34" fmla="*/ 2208554 w 6579287"/>
                <a:gd name="connsiteY34" fmla="*/ 71128 h 431851"/>
                <a:gd name="connsiteX35" fmla="*/ 2293023 w 6579287"/>
                <a:gd name="connsiteY35" fmla="*/ 158504 h 431851"/>
                <a:gd name="connsiteX36" fmla="*/ 2015482 w 6579287"/>
                <a:gd name="connsiteY36" fmla="*/ 123311 h 431851"/>
                <a:gd name="connsiteX37" fmla="*/ 1693823 w 6579287"/>
                <a:gd name="connsiteY37" fmla="*/ 85577 h 431851"/>
                <a:gd name="connsiteX38" fmla="*/ 978996 w 6579287"/>
                <a:gd name="connsiteY38" fmla="*/ 94415 h 431851"/>
                <a:gd name="connsiteX39" fmla="*/ 159963 w 6579287"/>
                <a:gd name="connsiteY39" fmla="*/ 100025 h 431851"/>
                <a:gd name="connsiteX40" fmla="*/ 109547 w 6579287"/>
                <a:gd name="connsiteY40" fmla="*/ 123824 h 431851"/>
                <a:gd name="connsiteX41" fmla="*/ 67825 w 6579287"/>
                <a:gd name="connsiteY41" fmla="*/ 150513 h 431851"/>
                <a:gd name="connsiteX42" fmla="*/ 30937 w 6579287"/>
                <a:gd name="connsiteY42" fmla="*/ 195392 h 431851"/>
                <a:gd name="connsiteX43" fmla="*/ 8498 w 6579287"/>
                <a:gd name="connsiteY43" fmla="*/ 262710 h 431851"/>
                <a:gd name="connsiteX44" fmla="*/ 9 w 6579287"/>
                <a:gd name="connsiteY44" fmla="*/ 297655 h 431851"/>
                <a:gd name="connsiteX45" fmla="*/ 7811 w 6579287"/>
                <a:gd name="connsiteY45" fmla="*/ 342095 h 431851"/>
                <a:gd name="connsiteX46" fmla="*/ 58986 w 6579287"/>
                <a:gd name="connsiteY46" fmla="*/ 402955 h 431851"/>
                <a:gd name="connsiteX47" fmla="*/ 126304 w 6579287"/>
                <a:gd name="connsiteY47" fmla="*/ 425394 h 431851"/>
                <a:gd name="connsiteX48" fmla="*/ 2122550 w 6579287"/>
                <a:gd name="connsiteY48" fmla="*/ 431851 h 431851"/>
                <a:gd name="connsiteX49" fmla="*/ 4563668 w 6579287"/>
                <a:gd name="connsiteY49" fmla="*/ 408565 h 431851"/>
                <a:gd name="connsiteX50" fmla="*/ 5472458 w 6579287"/>
                <a:gd name="connsiteY50" fmla="*/ 402955 h 431851"/>
                <a:gd name="connsiteX51" fmla="*/ 6577592 w 6579287"/>
                <a:gd name="connsiteY51" fmla="*/ 391735 h 431851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664645 w 6579287"/>
                <a:gd name="connsiteY4" fmla="*/ 23183 h 422327"/>
                <a:gd name="connsiteX5" fmla="*/ 4512478 w 6579287"/>
                <a:gd name="connsiteY5" fmla="*/ 2382 h 422327"/>
                <a:gd name="connsiteX6" fmla="*/ 4455329 w 6579287"/>
                <a:gd name="connsiteY6" fmla="*/ 9526 h 422327"/>
                <a:gd name="connsiteX7" fmla="*/ 4397593 w 6579287"/>
                <a:gd name="connsiteY7" fmla="*/ 2276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664645 w 6579287"/>
                <a:gd name="connsiteY4" fmla="*/ 23183 h 422327"/>
                <a:gd name="connsiteX5" fmla="*/ 4550578 w 6579287"/>
                <a:gd name="connsiteY5" fmla="*/ 19051 h 422327"/>
                <a:gd name="connsiteX6" fmla="*/ 4455329 w 6579287"/>
                <a:gd name="connsiteY6" fmla="*/ 9526 h 422327"/>
                <a:gd name="connsiteX7" fmla="*/ 4397593 w 6579287"/>
                <a:gd name="connsiteY7" fmla="*/ 2276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50578 w 6579287"/>
                <a:gd name="connsiteY5" fmla="*/ 19051 h 422327"/>
                <a:gd name="connsiteX6" fmla="*/ 4455329 w 6579287"/>
                <a:gd name="connsiteY6" fmla="*/ 9526 h 422327"/>
                <a:gd name="connsiteX7" fmla="*/ 4397593 w 6579287"/>
                <a:gd name="connsiteY7" fmla="*/ 2276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50578 w 6579287"/>
                <a:gd name="connsiteY5" fmla="*/ 19051 h 422327"/>
                <a:gd name="connsiteX6" fmla="*/ 4455329 w 6579287"/>
                <a:gd name="connsiteY6" fmla="*/ 9526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50578 w 6579287"/>
                <a:gd name="connsiteY5" fmla="*/ 19051 h 422327"/>
                <a:gd name="connsiteX6" fmla="*/ 4471998 w 6579287"/>
                <a:gd name="connsiteY6" fmla="*/ 19051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579153 w 6579287"/>
                <a:gd name="connsiteY5" fmla="*/ 28576 h 422327"/>
                <a:gd name="connsiteX6" fmla="*/ 4471998 w 6579287"/>
                <a:gd name="connsiteY6" fmla="*/ 19051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622015 w 6579287"/>
                <a:gd name="connsiteY5" fmla="*/ 21432 h 422327"/>
                <a:gd name="connsiteX6" fmla="*/ 4471998 w 6579287"/>
                <a:gd name="connsiteY6" fmla="*/ 19051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2211 h 422327"/>
                <a:gd name="connsiteX1" fmla="*/ 6579287 w 6579287"/>
                <a:gd name="connsiteY1" fmla="*/ 40013 h 422327"/>
                <a:gd name="connsiteX2" fmla="*/ 5197577 w 6579287"/>
                <a:gd name="connsiteY2" fmla="*/ 51232 h 422327"/>
                <a:gd name="connsiteX3" fmla="*/ 4945136 w 6579287"/>
                <a:gd name="connsiteY3" fmla="*/ 51232 h 422327"/>
                <a:gd name="connsiteX4" fmla="*/ 4778945 w 6579287"/>
                <a:gd name="connsiteY4" fmla="*/ 44614 h 422327"/>
                <a:gd name="connsiteX5" fmla="*/ 4622015 w 6579287"/>
                <a:gd name="connsiteY5" fmla="*/ 21432 h 422327"/>
                <a:gd name="connsiteX6" fmla="*/ 4514861 w 6579287"/>
                <a:gd name="connsiteY6" fmla="*/ 9526 h 422327"/>
                <a:gd name="connsiteX7" fmla="*/ 4407118 w 6579287"/>
                <a:gd name="connsiteY7" fmla="*/ 9419 h 422327"/>
                <a:gd name="connsiteX8" fmla="*/ 4345791 w 6579287"/>
                <a:gd name="connsiteY8" fmla="*/ 0 h 422327"/>
                <a:gd name="connsiteX9" fmla="*/ 4266348 w 6579287"/>
                <a:gd name="connsiteY9" fmla="*/ 7041 h 422327"/>
                <a:gd name="connsiteX10" fmla="*/ 4191009 w 6579287"/>
                <a:gd name="connsiteY10" fmla="*/ 28575 h 422327"/>
                <a:gd name="connsiteX11" fmla="*/ 4113509 w 6579287"/>
                <a:gd name="connsiteY11" fmla="*/ 62978 h 422327"/>
                <a:gd name="connsiteX12" fmla="*/ 3980247 w 6579287"/>
                <a:gd name="connsiteY12" fmla="*/ 87959 h 422327"/>
                <a:gd name="connsiteX13" fmla="*/ 3849687 w 6579287"/>
                <a:gd name="connsiteY13" fmla="*/ 85577 h 422327"/>
                <a:gd name="connsiteX14" fmla="*/ 3713678 w 6579287"/>
                <a:gd name="connsiteY14" fmla="*/ 44776 h 422327"/>
                <a:gd name="connsiteX15" fmla="*/ 3582271 w 6579287"/>
                <a:gd name="connsiteY15" fmla="*/ 7888 h 422327"/>
                <a:gd name="connsiteX16" fmla="*/ 3480287 w 6579287"/>
                <a:gd name="connsiteY16" fmla="*/ 57 h 422327"/>
                <a:gd name="connsiteX17" fmla="*/ 3406031 w 6579287"/>
                <a:gd name="connsiteY17" fmla="*/ 22497 h 422327"/>
                <a:gd name="connsiteX18" fmla="*/ 3348033 w 6579287"/>
                <a:gd name="connsiteY18" fmla="*/ 51232 h 422327"/>
                <a:gd name="connsiteX19" fmla="*/ 3399002 w 6579287"/>
                <a:gd name="connsiteY19" fmla="*/ 102568 h 422327"/>
                <a:gd name="connsiteX20" fmla="*/ 3084371 w 6579287"/>
                <a:gd name="connsiteY20" fmla="*/ 75367 h 422327"/>
                <a:gd name="connsiteX21" fmla="*/ 3105116 w 6579287"/>
                <a:gd name="connsiteY21" fmla="*/ 56842 h 422327"/>
                <a:gd name="connsiteX22" fmla="*/ 3054628 w 6579287"/>
                <a:gd name="connsiteY22" fmla="*/ 34403 h 422327"/>
                <a:gd name="connsiteX23" fmla="*/ 3015359 w 6579287"/>
                <a:gd name="connsiteY23" fmla="*/ 23183 h 422327"/>
                <a:gd name="connsiteX24" fmla="*/ 2952308 w 6579287"/>
                <a:gd name="connsiteY24" fmla="*/ 35718 h 422327"/>
                <a:gd name="connsiteX25" fmla="*/ 2891052 w 6579287"/>
                <a:gd name="connsiteY25" fmla="*/ 53453 h 422327"/>
                <a:gd name="connsiteX26" fmla="*/ 2777322 w 6579287"/>
                <a:gd name="connsiteY26" fmla="*/ 90340 h 422327"/>
                <a:gd name="connsiteX27" fmla="*/ 2695599 w 6579287"/>
                <a:gd name="connsiteY27" fmla="*/ 90501 h 422327"/>
                <a:gd name="connsiteX28" fmla="*/ 2645111 w 6579287"/>
                <a:gd name="connsiteY28" fmla="*/ 84891 h 422327"/>
                <a:gd name="connsiteX29" fmla="*/ 2588853 w 6579287"/>
                <a:gd name="connsiteY29" fmla="*/ 80129 h 422327"/>
                <a:gd name="connsiteX30" fmla="*/ 2540906 w 6579287"/>
                <a:gd name="connsiteY30" fmla="*/ 69756 h 422327"/>
                <a:gd name="connsiteX31" fmla="*/ 2498044 w 6579287"/>
                <a:gd name="connsiteY31" fmla="*/ 53087 h 422327"/>
                <a:gd name="connsiteX32" fmla="*/ 2381450 w 6579287"/>
                <a:gd name="connsiteY32" fmla="*/ 45622 h 422327"/>
                <a:gd name="connsiteX33" fmla="*/ 2308522 w 6579287"/>
                <a:gd name="connsiteY33" fmla="*/ 40013 h 422327"/>
                <a:gd name="connsiteX34" fmla="*/ 2208554 w 6579287"/>
                <a:gd name="connsiteY34" fmla="*/ 61604 h 422327"/>
                <a:gd name="connsiteX35" fmla="*/ 2293023 w 6579287"/>
                <a:gd name="connsiteY35" fmla="*/ 148980 h 422327"/>
                <a:gd name="connsiteX36" fmla="*/ 2015482 w 6579287"/>
                <a:gd name="connsiteY36" fmla="*/ 113787 h 422327"/>
                <a:gd name="connsiteX37" fmla="*/ 1693823 w 6579287"/>
                <a:gd name="connsiteY37" fmla="*/ 76053 h 422327"/>
                <a:gd name="connsiteX38" fmla="*/ 978996 w 6579287"/>
                <a:gd name="connsiteY38" fmla="*/ 84891 h 422327"/>
                <a:gd name="connsiteX39" fmla="*/ 159963 w 6579287"/>
                <a:gd name="connsiteY39" fmla="*/ 90501 h 422327"/>
                <a:gd name="connsiteX40" fmla="*/ 109547 w 6579287"/>
                <a:gd name="connsiteY40" fmla="*/ 114300 h 422327"/>
                <a:gd name="connsiteX41" fmla="*/ 67825 w 6579287"/>
                <a:gd name="connsiteY41" fmla="*/ 140989 h 422327"/>
                <a:gd name="connsiteX42" fmla="*/ 30937 w 6579287"/>
                <a:gd name="connsiteY42" fmla="*/ 185868 h 422327"/>
                <a:gd name="connsiteX43" fmla="*/ 8498 w 6579287"/>
                <a:gd name="connsiteY43" fmla="*/ 253186 h 422327"/>
                <a:gd name="connsiteX44" fmla="*/ 9 w 6579287"/>
                <a:gd name="connsiteY44" fmla="*/ 288131 h 422327"/>
                <a:gd name="connsiteX45" fmla="*/ 7811 w 6579287"/>
                <a:gd name="connsiteY45" fmla="*/ 332571 h 422327"/>
                <a:gd name="connsiteX46" fmla="*/ 58986 w 6579287"/>
                <a:gd name="connsiteY46" fmla="*/ 393431 h 422327"/>
                <a:gd name="connsiteX47" fmla="*/ 126304 w 6579287"/>
                <a:gd name="connsiteY47" fmla="*/ 415870 h 422327"/>
                <a:gd name="connsiteX48" fmla="*/ 2122550 w 6579287"/>
                <a:gd name="connsiteY48" fmla="*/ 422327 h 422327"/>
                <a:gd name="connsiteX49" fmla="*/ 4563668 w 6579287"/>
                <a:gd name="connsiteY49" fmla="*/ 399041 h 422327"/>
                <a:gd name="connsiteX50" fmla="*/ 5472458 w 6579287"/>
                <a:gd name="connsiteY50" fmla="*/ 393431 h 422327"/>
                <a:gd name="connsiteX51" fmla="*/ 6577592 w 6579287"/>
                <a:gd name="connsiteY51" fmla="*/ 382211 h 422327"/>
                <a:gd name="connsiteX0" fmla="*/ 6577592 w 6579287"/>
                <a:gd name="connsiteY0" fmla="*/ 387079 h 427195"/>
                <a:gd name="connsiteX1" fmla="*/ 6579287 w 6579287"/>
                <a:gd name="connsiteY1" fmla="*/ 44881 h 427195"/>
                <a:gd name="connsiteX2" fmla="*/ 5197577 w 6579287"/>
                <a:gd name="connsiteY2" fmla="*/ 56100 h 427195"/>
                <a:gd name="connsiteX3" fmla="*/ 4945136 w 6579287"/>
                <a:gd name="connsiteY3" fmla="*/ 56100 h 427195"/>
                <a:gd name="connsiteX4" fmla="*/ 4778945 w 6579287"/>
                <a:gd name="connsiteY4" fmla="*/ 49482 h 427195"/>
                <a:gd name="connsiteX5" fmla="*/ 4622015 w 6579287"/>
                <a:gd name="connsiteY5" fmla="*/ 26300 h 427195"/>
                <a:gd name="connsiteX6" fmla="*/ 4514861 w 6579287"/>
                <a:gd name="connsiteY6" fmla="*/ 14394 h 427195"/>
                <a:gd name="connsiteX7" fmla="*/ 4419024 w 6579287"/>
                <a:gd name="connsiteY7" fmla="*/ 0 h 427195"/>
                <a:gd name="connsiteX8" fmla="*/ 4345791 w 6579287"/>
                <a:gd name="connsiteY8" fmla="*/ 4868 h 427195"/>
                <a:gd name="connsiteX9" fmla="*/ 4266348 w 6579287"/>
                <a:gd name="connsiteY9" fmla="*/ 11909 h 427195"/>
                <a:gd name="connsiteX10" fmla="*/ 4191009 w 6579287"/>
                <a:gd name="connsiteY10" fmla="*/ 33443 h 427195"/>
                <a:gd name="connsiteX11" fmla="*/ 4113509 w 6579287"/>
                <a:gd name="connsiteY11" fmla="*/ 67846 h 427195"/>
                <a:gd name="connsiteX12" fmla="*/ 3980247 w 6579287"/>
                <a:gd name="connsiteY12" fmla="*/ 92827 h 427195"/>
                <a:gd name="connsiteX13" fmla="*/ 3849687 w 6579287"/>
                <a:gd name="connsiteY13" fmla="*/ 90445 h 427195"/>
                <a:gd name="connsiteX14" fmla="*/ 3713678 w 6579287"/>
                <a:gd name="connsiteY14" fmla="*/ 49644 h 427195"/>
                <a:gd name="connsiteX15" fmla="*/ 3582271 w 6579287"/>
                <a:gd name="connsiteY15" fmla="*/ 12756 h 427195"/>
                <a:gd name="connsiteX16" fmla="*/ 3480287 w 6579287"/>
                <a:gd name="connsiteY16" fmla="*/ 4925 h 427195"/>
                <a:gd name="connsiteX17" fmla="*/ 3406031 w 6579287"/>
                <a:gd name="connsiteY17" fmla="*/ 27365 h 427195"/>
                <a:gd name="connsiteX18" fmla="*/ 3348033 w 6579287"/>
                <a:gd name="connsiteY18" fmla="*/ 56100 h 427195"/>
                <a:gd name="connsiteX19" fmla="*/ 3399002 w 6579287"/>
                <a:gd name="connsiteY19" fmla="*/ 107436 h 427195"/>
                <a:gd name="connsiteX20" fmla="*/ 3084371 w 6579287"/>
                <a:gd name="connsiteY20" fmla="*/ 80235 h 427195"/>
                <a:gd name="connsiteX21" fmla="*/ 3105116 w 6579287"/>
                <a:gd name="connsiteY21" fmla="*/ 61710 h 427195"/>
                <a:gd name="connsiteX22" fmla="*/ 3054628 w 6579287"/>
                <a:gd name="connsiteY22" fmla="*/ 39271 h 427195"/>
                <a:gd name="connsiteX23" fmla="*/ 3015359 w 6579287"/>
                <a:gd name="connsiteY23" fmla="*/ 28051 h 427195"/>
                <a:gd name="connsiteX24" fmla="*/ 2952308 w 6579287"/>
                <a:gd name="connsiteY24" fmla="*/ 40586 h 427195"/>
                <a:gd name="connsiteX25" fmla="*/ 2891052 w 6579287"/>
                <a:gd name="connsiteY25" fmla="*/ 58321 h 427195"/>
                <a:gd name="connsiteX26" fmla="*/ 2777322 w 6579287"/>
                <a:gd name="connsiteY26" fmla="*/ 95208 h 427195"/>
                <a:gd name="connsiteX27" fmla="*/ 2695599 w 6579287"/>
                <a:gd name="connsiteY27" fmla="*/ 95369 h 427195"/>
                <a:gd name="connsiteX28" fmla="*/ 2645111 w 6579287"/>
                <a:gd name="connsiteY28" fmla="*/ 89759 h 427195"/>
                <a:gd name="connsiteX29" fmla="*/ 2588853 w 6579287"/>
                <a:gd name="connsiteY29" fmla="*/ 84997 h 427195"/>
                <a:gd name="connsiteX30" fmla="*/ 2540906 w 6579287"/>
                <a:gd name="connsiteY30" fmla="*/ 74624 h 427195"/>
                <a:gd name="connsiteX31" fmla="*/ 2498044 w 6579287"/>
                <a:gd name="connsiteY31" fmla="*/ 57955 h 427195"/>
                <a:gd name="connsiteX32" fmla="*/ 2381450 w 6579287"/>
                <a:gd name="connsiteY32" fmla="*/ 50490 h 427195"/>
                <a:gd name="connsiteX33" fmla="*/ 2308522 w 6579287"/>
                <a:gd name="connsiteY33" fmla="*/ 44881 h 427195"/>
                <a:gd name="connsiteX34" fmla="*/ 2208554 w 6579287"/>
                <a:gd name="connsiteY34" fmla="*/ 66472 h 427195"/>
                <a:gd name="connsiteX35" fmla="*/ 2293023 w 6579287"/>
                <a:gd name="connsiteY35" fmla="*/ 153848 h 427195"/>
                <a:gd name="connsiteX36" fmla="*/ 2015482 w 6579287"/>
                <a:gd name="connsiteY36" fmla="*/ 118655 h 427195"/>
                <a:gd name="connsiteX37" fmla="*/ 1693823 w 6579287"/>
                <a:gd name="connsiteY37" fmla="*/ 80921 h 427195"/>
                <a:gd name="connsiteX38" fmla="*/ 978996 w 6579287"/>
                <a:gd name="connsiteY38" fmla="*/ 89759 h 427195"/>
                <a:gd name="connsiteX39" fmla="*/ 159963 w 6579287"/>
                <a:gd name="connsiteY39" fmla="*/ 95369 h 427195"/>
                <a:gd name="connsiteX40" fmla="*/ 109547 w 6579287"/>
                <a:gd name="connsiteY40" fmla="*/ 119168 h 427195"/>
                <a:gd name="connsiteX41" fmla="*/ 67825 w 6579287"/>
                <a:gd name="connsiteY41" fmla="*/ 145857 h 427195"/>
                <a:gd name="connsiteX42" fmla="*/ 30937 w 6579287"/>
                <a:gd name="connsiteY42" fmla="*/ 190736 h 427195"/>
                <a:gd name="connsiteX43" fmla="*/ 8498 w 6579287"/>
                <a:gd name="connsiteY43" fmla="*/ 258054 h 427195"/>
                <a:gd name="connsiteX44" fmla="*/ 9 w 6579287"/>
                <a:gd name="connsiteY44" fmla="*/ 292999 h 427195"/>
                <a:gd name="connsiteX45" fmla="*/ 7811 w 6579287"/>
                <a:gd name="connsiteY45" fmla="*/ 337439 h 427195"/>
                <a:gd name="connsiteX46" fmla="*/ 58986 w 6579287"/>
                <a:gd name="connsiteY46" fmla="*/ 398299 h 427195"/>
                <a:gd name="connsiteX47" fmla="*/ 126304 w 6579287"/>
                <a:gd name="connsiteY47" fmla="*/ 420738 h 427195"/>
                <a:gd name="connsiteX48" fmla="*/ 2122550 w 6579287"/>
                <a:gd name="connsiteY48" fmla="*/ 427195 h 427195"/>
                <a:gd name="connsiteX49" fmla="*/ 4563668 w 6579287"/>
                <a:gd name="connsiteY49" fmla="*/ 403909 h 427195"/>
                <a:gd name="connsiteX50" fmla="*/ 5472458 w 6579287"/>
                <a:gd name="connsiteY50" fmla="*/ 398299 h 427195"/>
                <a:gd name="connsiteX51" fmla="*/ 6577592 w 6579287"/>
                <a:gd name="connsiteY51" fmla="*/ 387079 h 427195"/>
                <a:gd name="connsiteX0" fmla="*/ 6577592 w 6579287"/>
                <a:gd name="connsiteY0" fmla="*/ 387079 h 427195"/>
                <a:gd name="connsiteX1" fmla="*/ 6579287 w 6579287"/>
                <a:gd name="connsiteY1" fmla="*/ 44881 h 427195"/>
                <a:gd name="connsiteX2" fmla="*/ 5197577 w 6579287"/>
                <a:gd name="connsiteY2" fmla="*/ 56100 h 427195"/>
                <a:gd name="connsiteX3" fmla="*/ 4945136 w 6579287"/>
                <a:gd name="connsiteY3" fmla="*/ 56100 h 427195"/>
                <a:gd name="connsiteX4" fmla="*/ 4778945 w 6579287"/>
                <a:gd name="connsiteY4" fmla="*/ 49482 h 427195"/>
                <a:gd name="connsiteX5" fmla="*/ 4622015 w 6579287"/>
                <a:gd name="connsiteY5" fmla="*/ 26300 h 427195"/>
                <a:gd name="connsiteX6" fmla="*/ 4514861 w 6579287"/>
                <a:gd name="connsiteY6" fmla="*/ 14394 h 427195"/>
                <a:gd name="connsiteX7" fmla="*/ 4419024 w 6579287"/>
                <a:gd name="connsiteY7" fmla="*/ 0 h 427195"/>
                <a:gd name="connsiteX8" fmla="*/ 4343409 w 6579287"/>
                <a:gd name="connsiteY8" fmla="*/ 12011 h 427195"/>
                <a:gd name="connsiteX9" fmla="*/ 4266348 w 6579287"/>
                <a:gd name="connsiteY9" fmla="*/ 11909 h 427195"/>
                <a:gd name="connsiteX10" fmla="*/ 4191009 w 6579287"/>
                <a:gd name="connsiteY10" fmla="*/ 33443 h 427195"/>
                <a:gd name="connsiteX11" fmla="*/ 4113509 w 6579287"/>
                <a:gd name="connsiteY11" fmla="*/ 67846 h 427195"/>
                <a:gd name="connsiteX12" fmla="*/ 3980247 w 6579287"/>
                <a:gd name="connsiteY12" fmla="*/ 92827 h 427195"/>
                <a:gd name="connsiteX13" fmla="*/ 3849687 w 6579287"/>
                <a:gd name="connsiteY13" fmla="*/ 90445 h 427195"/>
                <a:gd name="connsiteX14" fmla="*/ 3713678 w 6579287"/>
                <a:gd name="connsiteY14" fmla="*/ 49644 h 427195"/>
                <a:gd name="connsiteX15" fmla="*/ 3582271 w 6579287"/>
                <a:gd name="connsiteY15" fmla="*/ 12756 h 427195"/>
                <a:gd name="connsiteX16" fmla="*/ 3480287 w 6579287"/>
                <a:gd name="connsiteY16" fmla="*/ 4925 h 427195"/>
                <a:gd name="connsiteX17" fmla="*/ 3406031 w 6579287"/>
                <a:gd name="connsiteY17" fmla="*/ 27365 h 427195"/>
                <a:gd name="connsiteX18" fmla="*/ 3348033 w 6579287"/>
                <a:gd name="connsiteY18" fmla="*/ 56100 h 427195"/>
                <a:gd name="connsiteX19" fmla="*/ 3399002 w 6579287"/>
                <a:gd name="connsiteY19" fmla="*/ 107436 h 427195"/>
                <a:gd name="connsiteX20" fmla="*/ 3084371 w 6579287"/>
                <a:gd name="connsiteY20" fmla="*/ 80235 h 427195"/>
                <a:gd name="connsiteX21" fmla="*/ 3105116 w 6579287"/>
                <a:gd name="connsiteY21" fmla="*/ 61710 h 427195"/>
                <a:gd name="connsiteX22" fmla="*/ 3054628 w 6579287"/>
                <a:gd name="connsiteY22" fmla="*/ 39271 h 427195"/>
                <a:gd name="connsiteX23" fmla="*/ 3015359 w 6579287"/>
                <a:gd name="connsiteY23" fmla="*/ 28051 h 427195"/>
                <a:gd name="connsiteX24" fmla="*/ 2952308 w 6579287"/>
                <a:gd name="connsiteY24" fmla="*/ 40586 h 427195"/>
                <a:gd name="connsiteX25" fmla="*/ 2891052 w 6579287"/>
                <a:gd name="connsiteY25" fmla="*/ 58321 h 427195"/>
                <a:gd name="connsiteX26" fmla="*/ 2777322 w 6579287"/>
                <a:gd name="connsiteY26" fmla="*/ 95208 h 427195"/>
                <a:gd name="connsiteX27" fmla="*/ 2695599 w 6579287"/>
                <a:gd name="connsiteY27" fmla="*/ 95369 h 427195"/>
                <a:gd name="connsiteX28" fmla="*/ 2645111 w 6579287"/>
                <a:gd name="connsiteY28" fmla="*/ 89759 h 427195"/>
                <a:gd name="connsiteX29" fmla="*/ 2588853 w 6579287"/>
                <a:gd name="connsiteY29" fmla="*/ 84997 h 427195"/>
                <a:gd name="connsiteX30" fmla="*/ 2540906 w 6579287"/>
                <a:gd name="connsiteY30" fmla="*/ 74624 h 427195"/>
                <a:gd name="connsiteX31" fmla="*/ 2498044 w 6579287"/>
                <a:gd name="connsiteY31" fmla="*/ 57955 h 427195"/>
                <a:gd name="connsiteX32" fmla="*/ 2381450 w 6579287"/>
                <a:gd name="connsiteY32" fmla="*/ 50490 h 427195"/>
                <a:gd name="connsiteX33" fmla="*/ 2308522 w 6579287"/>
                <a:gd name="connsiteY33" fmla="*/ 44881 h 427195"/>
                <a:gd name="connsiteX34" fmla="*/ 2208554 w 6579287"/>
                <a:gd name="connsiteY34" fmla="*/ 66472 h 427195"/>
                <a:gd name="connsiteX35" fmla="*/ 2293023 w 6579287"/>
                <a:gd name="connsiteY35" fmla="*/ 153848 h 427195"/>
                <a:gd name="connsiteX36" fmla="*/ 2015482 w 6579287"/>
                <a:gd name="connsiteY36" fmla="*/ 118655 h 427195"/>
                <a:gd name="connsiteX37" fmla="*/ 1693823 w 6579287"/>
                <a:gd name="connsiteY37" fmla="*/ 80921 h 427195"/>
                <a:gd name="connsiteX38" fmla="*/ 978996 w 6579287"/>
                <a:gd name="connsiteY38" fmla="*/ 89759 h 427195"/>
                <a:gd name="connsiteX39" fmla="*/ 159963 w 6579287"/>
                <a:gd name="connsiteY39" fmla="*/ 95369 h 427195"/>
                <a:gd name="connsiteX40" fmla="*/ 109547 w 6579287"/>
                <a:gd name="connsiteY40" fmla="*/ 119168 h 427195"/>
                <a:gd name="connsiteX41" fmla="*/ 67825 w 6579287"/>
                <a:gd name="connsiteY41" fmla="*/ 145857 h 427195"/>
                <a:gd name="connsiteX42" fmla="*/ 30937 w 6579287"/>
                <a:gd name="connsiteY42" fmla="*/ 190736 h 427195"/>
                <a:gd name="connsiteX43" fmla="*/ 8498 w 6579287"/>
                <a:gd name="connsiteY43" fmla="*/ 258054 h 427195"/>
                <a:gd name="connsiteX44" fmla="*/ 9 w 6579287"/>
                <a:gd name="connsiteY44" fmla="*/ 292999 h 427195"/>
                <a:gd name="connsiteX45" fmla="*/ 7811 w 6579287"/>
                <a:gd name="connsiteY45" fmla="*/ 337439 h 427195"/>
                <a:gd name="connsiteX46" fmla="*/ 58986 w 6579287"/>
                <a:gd name="connsiteY46" fmla="*/ 398299 h 427195"/>
                <a:gd name="connsiteX47" fmla="*/ 126304 w 6579287"/>
                <a:gd name="connsiteY47" fmla="*/ 420738 h 427195"/>
                <a:gd name="connsiteX48" fmla="*/ 2122550 w 6579287"/>
                <a:gd name="connsiteY48" fmla="*/ 427195 h 427195"/>
                <a:gd name="connsiteX49" fmla="*/ 4563668 w 6579287"/>
                <a:gd name="connsiteY49" fmla="*/ 403909 h 427195"/>
                <a:gd name="connsiteX50" fmla="*/ 5472458 w 6579287"/>
                <a:gd name="connsiteY50" fmla="*/ 398299 h 427195"/>
                <a:gd name="connsiteX51" fmla="*/ 6577592 w 6579287"/>
                <a:gd name="connsiteY51" fmla="*/ 387079 h 427195"/>
                <a:gd name="connsiteX0" fmla="*/ 6577592 w 6579287"/>
                <a:gd name="connsiteY0" fmla="*/ 387079 h 427195"/>
                <a:gd name="connsiteX1" fmla="*/ 6579287 w 6579287"/>
                <a:gd name="connsiteY1" fmla="*/ 44881 h 427195"/>
                <a:gd name="connsiteX2" fmla="*/ 5197577 w 6579287"/>
                <a:gd name="connsiteY2" fmla="*/ 56100 h 427195"/>
                <a:gd name="connsiteX3" fmla="*/ 4945136 w 6579287"/>
                <a:gd name="connsiteY3" fmla="*/ 56100 h 427195"/>
                <a:gd name="connsiteX4" fmla="*/ 4778945 w 6579287"/>
                <a:gd name="connsiteY4" fmla="*/ 49482 h 427195"/>
                <a:gd name="connsiteX5" fmla="*/ 4622015 w 6579287"/>
                <a:gd name="connsiteY5" fmla="*/ 26300 h 427195"/>
                <a:gd name="connsiteX6" fmla="*/ 4514861 w 6579287"/>
                <a:gd name="connsiteY6" fmla="*/ 14394 h 427195"/>
                <a:gd name="connsiteX7" fmla="*/ 4419024 w 6579287"/>
                <a:gd name="connsiteY7" fmla="*/ 0 h 427195"/>
                <a:gd name="connsiteX8" fmla="*/ 4343409 w 6579287"/>
                <a:gd name="connsiteY8" fmla="*/ 12011 h 427195"/>
                <a:gd name="connsiteX9" fmla="*/ 4256823 w 6579287"/>
                <a:gd name="connsiteY9" fmla="*/ 21434 h 427195"/>
                <a:gd name="connsiteX10" fmla="*/ 4191009 w 6579287"/>
                <a:gd name="connsiteY10" fmla="*/ 33443 h 427195"/>
                <a:gd name="connsiteX11" fmla="*/ 4113509 w 6579287"/>
                <a:gd name="connsiteY11" fmla="*/ 67846 h 427195"/>
                <a:gd name="connsiteX12" fmla="*/ 3980247 w 6579287"/>
                <a:gd name="connsiteY12" fmla="*/ 92827 h 427195"/>
                <a:gd name="connsiteX13" fmla="*/ 3849687 w 6579287"/>
                <a:gd name="connsiteY13" fmla="*/ 90445 h 427195"/>
                <a:gd name="connsiteX14" fmla="*/ 3713678 w 6579287"/>
                <a:gd name="connsiteY14" fmla="*/ 49644 h 427195"/>
                <a:gd name="connsiteX15" fmla="*/ 3582271 w 6579287"/>
                <a:gd name="connsiteY15" fmla="*/ 12756 h 427195"/>
                <a:gd name="connsiteX16" fmla="*/ 3480287 w 6579287"/>
                <a:gd name="connsiteY16" fmla="*/ 4925 h 427195"/>
                <a:gd name="connsiteX17" fmla="*/ 3406031 w 6579287"/>
                <a:gd name="connsiteY17" fmla="*/ 27365 h 427195"/>
                <a:gd name="connsiteX18" fmla="*/ 3348033 w 6579287"/>
                <a:gd name="connsiteY18" fmla="*/ 56100 h 427195"/>
                <a:gd name="connsiteX19" fmla="*/ 3399002 w 6579287"/>
                <a:gd name="connsiteY19" fmla="*/ 107436 h 427195"/>
                <a:gd name="connsiteX20" fmla="*/ 3084371 w 6579287"/>
                <a:gd name="connsiteY20" fmla="*/ 80235 h 427195"/>
                <a:gd name="connsiteX21" fmla="*/ 3105116 w 6579287"/>
                <a:gd name="connsiteY21" fmla="*/ 61710 h 427195"/>
                <a:gd name="connsiteX22" fmla="*/ 3054628 w 6579287"/>
                <a:gd name="connsiteY22" fmla="*/ 39271 h 427195"/>
                <a:gd name="connsiteX23" fmla="*/ 3015359 w 6579287"/>
                <a:gd name="connsiteY23" fmla="*/ 28051 h 427195"/>
                <a:gd name="connsiteX24" fmla="*/ 2952308 w 6579287"/>
                <a:gd name="connsiteY24" fmla="*/ 40586 h 427195"/>
                <a:gd name="connsiteX25" fmla="*/ 2891052 w 6579287"/>
                <a:gd name="connsiteY25" fmla="*/ 58321 h 427195"/>
                <a:gd name="connsiteX26" fmla="*/ 2777322 w 6579287"/>
                <a:gd name="connsiteY26" fmla="*/ 95208 h 427195"/>
                <a:gd name="connsiteX27" fmla="*/ 2695599 w 6579287"/>
                <a:gd name="connsiteY27" fmla="*/ 95369 h 427195"/>
                <a:gd name="connsiteX28" fmla="*/ 2645111 w 6579287"/>
                <a:gd name="connsiteY28" fmla="*/ 89759 h 427195"/>
                <a:gd name="connsiteX29" fmla="*/ 2588853 w 6579287"/>
                <a:gd name="connsiteY29" fmla="*/ 84997 h 427195"/>
                <a:gd name="connsiteX30" fmla="*/ 2540906 w 6579287"/>
                <a:gd name="connsiteY30" fmla="*/ 74624 h 427195"/>
                <a:gd name="connsiteX31" fmla="*/ 2498044 w 6579287"/>
                <a:gd name="connsiteY31" fmla="*/ 57955 h 427195"/>
                <a:gd name="connsiteX32" fmla="*/ 2381450 w 6579287"/>
                <a:gd name="connsiteY32" fmla="*/ 50490 h 427195"/>
                <a:gd name="connsiteX33" fmla="*/ 2308522 w 6579287"/>
                <a:gd name="connsiteY33" fmla="*/ 44881 h 427195"/>
                <a:gd name="connsiteX34" fmla="*/ 2208554 w 6579287"/>
                <a:gd name="connsiteY34" fmla="*/ 66472 h 427195"/>
                <a:gd name="connsiteX35" fmla="*/ 2293023 w 6579287"/>
                <a:gd name="connsiteY35" fmla="*/ 153848 h 427195"/>
                <a:gd name="connsiteX36" fmla="*/ 2015482 w 6579287"/>
                <a:gd name="connsiteY36" fmla="*/ 118655 h 427195"/>
                <a:gd name="connsiteX37" fmla="*/ 1693823 w 6579287"/>
                <a:gd name="connsiteY37" fmla="*/ 80921 h 427195"/>
                <a:gd name="connsiteX38" fmla="*/ 978996 w 6579287"/>
                <a:gd name="connsiteY38" fmla="*/ 89759 h 427195"/>
                <a:gd name="connsiteX39" fmla="*/ 159963 w 6579287"/>
                <a:gd name="connsiteY39" fmla="*/ 95369 h 427195"/>
                <a:gd name="connsiteX40" fmla="*/ 109547 w 6579287"/>
                <a:gd name="connsiteY40" fmla="*/ 119168 h 427195"/>
                <a:gd name="connsiteX41" fmla="*/ 67825 w 6579287"/>
                <a:gd name="connsiteY41" fmla="*/ 145857 h 427195"/>
                <a:gd name="connsiteX42" fmla="*/ 30937 w 6579287"/>
                <a:gd name="connsiteY42" fmla="*/ 190736 h 427195"/>
                <a:gd name="connsiteX43" fmla="*/ 8498 w 6579287"/>
                <a:gd name="connsiteY43" fmla="*/ 258054 h 427195"/>
                <a:gd name="connsiteX44" fmla="*/ 9 w 6579287"/>
                <a:gd name="connsiteY44" fmla="*/ 292999 h 427195"/>
                <a:gd name="connsiteX45" fmla="*/ 7811 w 6579287"/>
                <a:gd name="connsiteY45" fmla="*/ 337439 h 427195"/>
                <a:gd name="connsiteX46" fmla="*/ 58986 w 6579287"/>
                <a:gd name="connsiteY46" fmla="*/ 398299 h 427195"/>
                <a:gd name="connsiteX47" fmla="*/ 126304 w 6579287"/>
                <a:gd name="connsiteY47" fmla="*/ 420738 h 427195"/>
                <a:gd name="connsiteX48" fmla="*/ 2122550 w 6579287"/>
                <a:gd name="connsiteY48" fmla="*/ 427195 h 427195"/>
                <a:gd name="connsiteX49" fmla="*/ 4563668 w 6579287"/>
                <a:gd name="connsiteY49" fmla="*/ 403909 h 427195"/>
                <a:gd name="connsiteX50" fmla="*/ 5472458 w 6579287"/>
                <a:gd name="connsiteY50" fmla="*/ 398299 h 427195"/>
                <a:gd name="connsiteX51" fmla="*/ 6577592 w 6579287"/>
                <a:gd name="connsiteY51" fmla="*/ 387079 h 427195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1009 w 6579287"/>
                <a:gd name="connsiteY10" fmla="*/ 28518 h 422270"/>
                <a:gd name="connsiteX11" fmla="*/ 4113509 w 6579287"/>
                <a:gd name="connsiteY11" fmla="*/ 62921 h 422270"/>
                <a:gd name="connsiteX12" fmla="*/ 3980247 w 6579287"/>
                <a:gd name="connsiteY12" fmla="*/ 87902 h 422270"/>
                <a:gd name="connsiteX13" fmla="*/ 3849687 w 6579287"/>
                <a:gd name="connsiteY13" fmla="*/ 85520 h 422270"/>
                <a:gd name="connsiteX14" fmla="*/ 3713678 w 6579287"/>
                <a:gd name="connsiteY14" fmla="*/ 44719 h 422270"/>
                <a:gd name="connsiteX15" fmla="*/ 3582271 w 6579287"/>
                <a:gd name="connsiteY15" fmla="*/ 7831 h 422270"/>
                <a:gd name="connsiteX16" fmla="*/ 3480287 w 6579287"/>
                <a:gd name="connsiteY16" fmla="*/ 0 h 422270"/>
                <a:gd name="connsiteX17" fmla="*/ 3406031 w 6579287"/>
                <a:gd name="connsiteY17" fmla="*/ 22440 h 422270"/>
                <a:gd name="connsiteX18" fmla="*/ 3348033 w 6579287"/>
                <a:gd name="connsiteY18" fmla="*/ 51175 h 422270"/>
                <a:gd name="connsiteX19" fmla="*/ 3399002 w 6579287"/>
                <a:gd name="connsiteY19" fmla="*/ 102511 h 422270"/>
                <a:gd name="connsiteX20" fmla="*/ 3084371 w 6579287"/>
                <a:gd name="connsiteY20" fmla="*/ 75310 h 422270"/>
                <a:gd name="connsiteX21" fmla="*/ 3105116 w 6579287"/>
                <a:gd name="connsiteY21" fmla="*/ 56785 h 422270"/>
                <a:gd name="connsiteX22" fmla="*/ 3054628 w 6579287"/>
                <a:gd name="connsiteY22" fmla="*/ 34346 h 422270"/>
                <a:gd name="connsiteX23" fmla="*/ 3015359 w 6579287"/>
                <a:gd name="connsiteY23" fmla="*/ 23126 h 422270"/>
                <a:gd name="connsiteX24" fmla="*/ 2952308 w 6579287"/>
                <a:gd name="connsiteY24" fmla="*/ 35661 h 422270"/>
                <a:gd name="connsiteX25" fmla="*/ 2891052 w 6579287"/>
                <a:gd name="connsiteY25" fmla="*/ 53396 h 422270"/>
                <a:gd name="connsiteX26" fmla="*/ 2777322 w 6579287"/>
                <a:gd name="connsiteY26" fmla="*/ 90283 h 422270"/>
                <a:gd name="connsiteX27" fmla="*/ 2695599 w 6579287"/>
                <a:gd name="connsiteY27" fmla="*/ 90444 h 422270"/>
                <a:gd name="connsiteX28" fmla="*/ 2645111 w 6579287"/>
                <a:gd name="connsiteY28" fmla="*/ 84834 h 422270"/>
                <a:gd name="connsiteX29" fmla="*/ 2588853 w 6579287"/>
                <a:gd name="connsiteY29" fmla="*/ 80072 h 422270"/>
                <a:gd name="connsiteX30" fmla="*/ 2540906 w 6579287"/>
                <a:gd name="connsiteY30" fmla="*/ 69699 h 422270"/>
                <a:gd name="connsiteX31" fmla="*/ 2498044 w 6579287"/>
                <a:gd name="connsiteY31" fmla="*/ 53030 h 422270"/>
                <a:gd name="connsiteX32" fmla="*/ 2381450 w 6579287"/>
                <a:gd name="connsiteY32" fmla="*/ 45565 h 422270"/>
                <a:gd name="connsiteX33" fmla="*/ 2308522 w 6579287"/>
                <a:gd name="connsiteY33" fmla="*/ 39956 h 422270"/>
                <a:gd name="connsiteX34" fmla="*/ 2208554 w 6579287"/>
                <a:gd name="connsiteY34" fmla="*/ 61547 h 422270"/>
                <a:gd name="connsiteX35" fmla="*/ 2293023 w 6579287"/>
                <a:gd name="connsiteY35" fmla="*/ 148923 h 422270"/>
                <a:gd name="connsiteX36" fmla="*/ 2015482 w 6579287"/>
                <a:gd name="connsiteY36" fmla="*/ 113730 h 422270"/>
                <a:gd name="connsiteX37" fmla="*/ 1693823 w 6579287"/>
                <a:gd name="connsiteY37" fmla="*/ 75996 h 422270"/>
                <a:gd name="connsiteX38" fmla="*/ 978996 w 6579287"/>
                <a:gd name="connsiteY38" fmla="*/ 84834 h 422270"/>
                <a:gd name="connsiteX39" fmla="*/ 159963 w 6579287"/>
                <a:gd name="connsiteY39" fmla="*/ 90444 h 422270"/>
                <a:gd name="connsiteX40" fmla="*/ 109547 w 6579287"/>
                <a:gd name="connsiteY40" fmla="*/ 114243 h 422270"/>
                <a:gd name="connsiteX41" fmla="*/ 67825 w 6579287"/>
                <a:gd name="connsiteY41" fmla="*/ 140932 h 422270"/>
                <a:gd name="connsiteX42" fmla="*/ 30937 w 6579287"/>
                <a:gd name="connsiteY42" fmla="*/ 185811 h 422270"/>
                <a:gd name="connsiteX43" fmla="*/ 8498 w 6579287"/>
                <a:gd name="connsiteY43" fmla="*/ 253129 h 422270"/>
                <a:gd name="connsiteX44" fmla="*/ 9 w 6579287"/>
                <a:gd name="connsiteY44" fmla="*/ 288074 h 422270"/>
                <a:gd name="connsiteX45" fmla="*/ 7811 w 6579287"/>
                <a:gd name="connsiteY45" fmla="*/ 332514 h 422270"/>
                <a:gd name="connsiteX46" fmla="*/ 58986 w 6579287"/>
                <a:gd name="connsiteY46" fmla="*/ 393374 h 422270"/>
                <a:gd name="connsiteX47" fmla="*/ 126304 w 6579287"/>
                <a:gd name="connsiteY47" fmla="*/ 415813 h 422270"/>
                <a:gd name="connsiteX48" fmla="*/ 2122550 w 6579287"/>
                <a:gd name="connsiteY48" fmla="*/ 422270 h 422270"/>
                <a:gd name="connsiteX49" fmla="*/ 4563668 w 6579287"/>
                <a:gd name="connsiteY49" fmla="*/ 398984 h 422270"/>
                <a:gd name="connsiteX50" fmla="*/ 5472458 w 6579287"/>
                <a:gd name="connsiteY50" fmla="*/ 393374 h 422270"/>
                <a:gd name="connsiteX51" fmla="*/ 6577592 w 6579287"/>
                <a:gd name="connsiteY51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13509 w 6579287"/>
                <a:gd name="connsiteY11" fmla="*/ 62921 h 422270"/>
                <a:gd name="connsiteX12" fmla="*/ 3980247 w 6579287"/>
                <a:gd name="connsiteY12" fmla="*/ 87902 h 422270"/>
                <a:gd name="connsiteX13" fmla="*/ 3849687 w 6579287"/>
                <a:gd name="connsiteY13" fmla="*/ 85520 h 422270"/>
                <a:gd name="connsiteX14" fmla="*/ 3713678 w 6579287"/>
                <a:gd name="connsiteY14" fmla="*/ 44719 h 422270"/>
                <a:gd name="connsiteX15" fmla="*/ 3582271 w 6579287"/>
                <a:gd name="connsiteY15" fmla="*/ 7831 h 422270"/>
                <a:gd name="connsiteX16" fmla="*/ 3480287 w 6579287"/>
                <a:gd name="connsiteY16" fmla="*/ 0 h 422270"/>
                <a:gd name="connsiteX17" fmla="*/ 3406031 w 6579287"/>
                <a:gd name="connsiteY17" fmla="*/ 22440 h 422270"/>
                <a:gd name="connsiteX18" fmla="*/ 3348033 w 6579287"/>
                <a:gd name="connsiteY18" fmla="*/ 51175 h 422270"/>
                <a:gd name="connsiteX19" fmla="*/ 3399002 w 6579287"/>
                <a:gd name="connsiteY19" fmla="*/ 102511 h 422270"/>
                <a:gd name="connsiteX20" fmla="*/ 3084371 w 6579287"/>
                <a:gd name="connsiteY20" fmla="*/ 75310 h 422270"/>
                <a:gd name="connsiteX21" fmla="*/ 3105116 w 6579287"/>
                <a:gd name="connsiteY21" fmla="*/ 56785 h 422270"/>
                <a:gd name="connsiteX22" fmla="*/ 3054628 w 6579287"/>
                <a:gd name="connsiteY22" fmla="*/ 34346 h 422270"/>
                <a:gd name="connsiteX23" fmla="*/ 3015359 w 6579287"/>
                <a:gd name="connsiteY23" fmla="*/ 23126 h 422270"/>
                <a:gd name="connsiteX24" fmla="*/ 2952308 w 6579287"/>
                <a:gd name="connsiteY24" fmla="*/ 35661 h 422270"/>
                <a:gd name="connsiteX25" fmla="*/ 2891052 w 6579287"/>
                <a:gd name="connsiteY25" fmla="*/ 53396 h 422270"/>
                <a:gd name="connsiteX26" fmla="*/ 2777322 w 6579287"/>
                <a:gd name="connsiteY26" fmla="*/ 90283 h 422270"/>
                <a:gd name="connsiteX27" fmla="*/ 2695599 w 6579287"/>
                <a:gd name="connsiteY27" fmla="*/ 90444 h 422270"/>
                <a:gd name="connsiteX28" fmla="*/ 2645111 w 6579287"/>
                <a:gd name="connsiteY28" fmla="*/ 84834 h 422270"/>
                <a:gd name="connsiteX29" fmla="*/ 2588853 w 6579287"/>
                <a:gd name="connsiteY29" fmla="*/ 80072 h 422270"/>
                <a:gd name="connsiteX30" fmla="*/ 2540906 w 6579287"/>
                <a:gd name="connsiteY30" fmla="*/ 69699 h 422270"/>
                <a:gd name="connsiteX31" fmla="*/ 2498044 w 6579287"/>
                <a:gd name="connsiteY31" fmla="*/ 53030 h 422270"/>
                <a:gd name="connsiteX32" fmla="*/ 2381450 w 6579287"/>
                <a:gd name="connsiteY32" fmla="*/ 45565 h 422270"/>
                <a:gd name="connsiteX33" fmla="*/ 2308522 w 6579287"/>
                <a:gd name="connsiteY33" fmla="*/ 39956 h 422270"/>
                <a:gd name="connsiteX34" fmla="*/ 2208554 w 6579287"/>
                <a:gd name="connsiteY34" fmla="*/ 61547 h 422270"/>
                <a:gd name="connsiteX35" fmla="*/ 2293023 w 6579287"/>
                <a:gd name="connsiteY35" fmla="*/ 148923 h 422270"/>
                <a:gd name="connsiteX36" fmla="*/ 2015482 w 6579287"/>
                <a:gd name="connsiteY36" fmla="*/ 113730 h 422270"/>
                <a:gd name="connsiteX37" fmla="*/ 1693823 w 6579287"/>
                <a:gd name="connsiteY37" fmla="*/ 75996 h 422270"/>
                <a:gd name="connsiteX38" fmla="*/ 978996 w 6579287"/>
                <a:gd name="connsiteY38" fmla="*/ 84834 h 422270"/>
                <a:gd name="connsiteX39" fmla="*/ 159963 w 6579287"/>
                <a:gd name="connsiteY39" fmla="*/ 90444 h 422270"/>
                <a:gd name="connsiteX40" fmla="*/ 109547 w 6579287"/>
                <a:gd name="connsiteY40" fmla="*/ 114243 h 422270"/>
                <a:gd name="connsiteX41" fmla="*/ 67825 w 6579287"/>
                <a:gd name="connsiteY41" fmla="*/ 140932 h 422270"/>
                <a:gd name="connsiteX42" fmla="*/ 30937 w 6579287"/>
                <a:gd name="connsiteY42" fmla="*/ 185811 h 422270"/>
                <a:gd name="connsiteX43" fmla="*/ 8498 w 6579287"/>
                <a:gd name="connsiteY43" fmla="*/ 253129 h 422270"/>
                <a:gd name="connsiteX44" fmla="*/ 9 w 6579287"/>
                <a:gd name="connsiteY44" fmla="*/ 288074 h 422270"/>
                <a:gd name="connsiteX45" fmla="*/ 7811 w 6579287"/>
                <a:gd name="connsiteY45" fmla="*/ 332514 h 422270"/>
                <a:gd name="connsiteX46" fmla="*/ 58986 w 6579287"/>
                <a:gd name="connsiteY46" fmla="*/ 393374 h 422270"/>
                <a:gd name="connsiteX47" fmla="*/ 126304 w 6579287"/>
                <a:gd name="connsiteY47" fmla="*/ 415813 h 422270"/>
                <a:gd name="connsiteX48" fmla="*/ 2122550 w 6579287"/>
                <a:gd name="connsiteY48" fmla="*/ 422270 h 422270"/>
                <a:gd name="connsiteX49" fmla="*/ 4563668 w 6579287"/>
                <a:gd name="connsiteY49" fmla="*/ 398984 h 422270"/>
                <a:gd name="connsiteX50" fmla="*/ 5472458 w 6579287"/>
                <a:gd name="connsiteY50" fmla="*/ 393374 h 422270"/>
                <a:gd name="connsiteX51" fmla="*/ 6577592 w 6579287"/>
                <a:gd name="connsiteY51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13509 w 6579287"/>
                <a:gd name="connsiteY11" fmla="*/ 62921 h 422270"/>
                <a:gd name="connsiteX12" fmla="*/ 3980247 w 6579287"/>
                <a:gd name="connsiteY12" fmla="*/ 87902 h 422270"/>
                <a:gd name="connsiteX13" fmla="*/ 3917379 w 6579287"/>
                <a:gd name="connsiteY13" fmla="*/ 87489 h 422270"/>
                <a:gd name="connsiteX14" fmla="*/ 3849687 w 6579287"/>
                <a:gd name="connsiteY14" fmla="*/ 85520 h 422270"/>
                <a:gd name="connsiteX15" fmla="*/ 3713678 w 6579287"/>
                <a:gd name="connsiteY15" fmla="*/ 44719 h 422270"/>
                <a:gd name="connsiteX16" fmla="*/ 3582271 w 6579287"/>
                <a:gd name="connsiteY16" fmla="*/ 7831 h 422270"/>
                <a:gd name="connsiteX17" fmla="*/ 3480287 w 6579287"/>
                <a:gd name="connsiteY17" fmla="*/ 0 h 422270"/>
                <a:gd name="connsiteX18" fmla="*/ 3406031 w 6579287"/>
                <a:gd name="connsiteY18" fmla="*/ 22440 h 422270"/>
                <a:gd name="connsiteX19" fmla="*/ 3348033 w 6579287"/>
                <a:gd name="connsiteY19" fmla="*/ 51175 h 422270"/>
                <a:gd name="connsiteX20" fmla="*/ 3399002 w 6579287"/>
                <a:gd name="connsiteY20" fmla="*/ 102511 h 422270"/>
                <a:gd name="connsiteX21" fmla="*/ 3084371 w 6579287"/>
                <a:gd name="connsiteY21" fmla="*/ 75310 h 422270"/>
                <a:gd name="connsiteX22" fmla="*/ 3105116 w 6579287"/>
                <a:gd name="connsiteY22" fmla="*/ 56785 h 422270"/>
                <a:gd name="connsiteX23" fmla="*/ 3054628 w 6579287"/>
                <a:gd name="connsiteY23" fmla="*/ 34346 h 422270"/>
                <a:gd name="connsiteX24" fmla="*/ 3015359 w 6579287"/>
                <a:gd name="connsiteY24" fmla="*/ 23126 h 422270"/>
                <a:gd name="connsiteX25" fmla="*/ 2952308 w 6579287"/>
                <a:gd name="connsiteY25" fmla="*/ 35661 h 422270"/>
                <a:gd name="connsiteX26" fmla="*/ 2891052 w 6579287"/>
                <a:gd name="connsiteY26" fmla="*/ 53396 h 422270"/>
                <a:gd name="connsiteX27" fmla="*/ 2777322 w 6579287"/>
                <a:gd name="connsiteY27" fmla="*/ 90283 h 422270"/>
                <a:gd name="connsiteX28" fmla="*/ 2695599 w 6579287"/>
                <a:gd name="connsiteY28" fmla="*/ 90444 h 422270"/>
                <a:gd name="connsiteX29" fmla="*/ 2645111 w 6579287"/>
                <a:gd name="connsiteY29" fmla="*/ 84834 h 422270"/>
                <a:gd name="connsiteX30" fmla="*/ 2588853 w 6579287"/>
                <a:gd name="connsiteY30" fmla="*/ 80072 h 422270"/>
                <a:gd name="connsiteX31" fmla="*/ 2540906 w 6579287"/>
                <a:gd name="connsiteY31" fmla="*/ 69699 h 422270"/>
                <a:gd name="connsiteX32" fmla="*/ 2498044 w 6579287"/>
                <a:gd name="connsiteY32" fmla="*/ 53030 h 422270"/>
                <a:gd name="connsiteX33" fmla="*/ 2381450 w 6579287"/>
                <a:gd name="connsiteY33" fmla="*/ 45565 h 422270"/>
                <a:gd name="connsiteX34" fmla="*/ 2308522 w 6579287"/>
                <a:gd name="connsiteY34" fmla="*/ 39956 h 422270"/>
                <a:gd name="connsiteX35" fmla="*/ 2208554 w 6579287"/>
                <a:gd name="connsiteY35" fmla="*/ 61547 h 422270"/>
                <a:gd name="connsiteX36" fmla="*/ 2293023 w 6579287"/>
                <a:gd name="connsiteY36" fmla="*/ 148923 h 422270"/>
                <a:gd name="connsiteX37" fmla="*/ 2015482 w 6579287"/>
                <a:gd name="connsiteY37" fmla="*/ 113730 h 422270"/>
                <a:gd name="connsiteX38" fmla="*/ 1693823 w 6579287"/>
                <a:gd name="connsiteY38" fmla="*/ 75996 h 422270"/>
                <a:gd name="connsiteX39" fmla="*/ 978996 w 6579287"/>
                <a:gd name="connsiteY39" fmla="*/ 84834 h 422270"/>
                <a:gd name="connsiteX40" fmla="*/ 159963 w 6579287"/>
                <a:gd name="connsiteY40" fmla="*/ 90444 h 422270"/>
                <a:gd name="connsiteX41" fmla="*/ 109547 w 6579287"/>
                <a:gd name="connsiteY41" fmla="*/ 114243 h 422270"/>
                <a:gd name="connsiteX42" fmla="*/ 67825 w 6579287"/>
                <a:gd name="connsiteY42" fmla="*/ 140932 h 422270"/>
                <a:gd name="connsiteX43" fmla="*/ 30937 w 6579287"/>
                <a:gd name="connsiteY43" fmla="*/ 185811 h 422270"/>
                <a:gd name="connsiteX44" fmla="*/ 8498 w 6579287"/>
                <a:gd name="connsiteY44" fmla="*/ 253129 h 422270"/>
                <a:gd name="connsiteX45" fmla="*/ 9 w 6579287"/>
                <a:gd name="connsiteY45" fmla="*/ 288074 h 422270"/>
                <a:gd name="connsiteX46" fmla="*/ 7811 w 6579287"/>
                <a:gd name="connsiteY46" fmla="*/ 332514 h 422270"/>
                <a:gd name="connsiteX47" fmla="*/ 58986 w 6579287"/>
                <a:gd name="connsiteY47" fmla="*/ 393374 h 422270"/>
                <a:gd name="connsiteX48" fmla="*/ 126304 w 6579287"/>
                <a:gd name="connsiteY48" fmla="*/ 415813 h 422270"/>
                <a:gd name="connsiteX49" fmla="*/ 2122550 w 6579287"/>
                <a:gd name="connsiteY49" fmla="*/ 422270 h 422270"/>
                <a:gd name="connsiteX50" fmla="*/ 4563668 w 6579287"/>
                <a:gd name="connsiteY50" fmla="*/ 398984 h 422270"/>
                <a:gd name="connsiteX51" fmla="*/ 5472458 w 6579287"/>
                <a:gd name="connsiteY51" fmla="*/ 393374 h 422270"/>
                <a:gd name="connsiteX52" fmla="*/ 6577592 w 6579287"/>
                <a:gd name="connsiteY52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13509 w 6579287"/>
                <a:gd name="connsiteY11" fmla="*/ 62921 h 422270"/>
                <a:gd name="connsiteX12" fmla="*/ 4001678 w 6579287"/>
                <a:gd name="connsiteY12" fmla="*/ 75996 h 422270"/>
                <a:gd name="connsiteX13" fmla="*/ 3917379 w 6579287"/>
                <a:gd name="connsiteY13" fmla="*/ 87489 h 422270"/>
                <a:gd name="connsiteX14" fmla="*/ 3849687 w 6579287"/>
                <a:gd name="connsiteY14" fmla="*/ 85520 h 422270"/>
                <a:gd name="connsiteX15" fmla="*/ 3713678 w 6579287"/>
                <a:gd name="connsiteY15" fmla="*/ 44719 h 422270"/>
                <a:gd name="connsiteX16" fmla="*/ 3582271 w 6579287"/>
                <a:gd name="connsiteY16" fmla="*/ 7831 h 422270"/>
                <a:gd name="connsiteX17" fmla="*/ 3480287 w 6579287"/>
                <a:gd name="connsiteY17" fmla="*/ 0 h 422270"/>
                <a:gd name="connsiteX18" fmla="*/ 3406031 w 6579287"/>
                <a:gd name="connsiteY18" fmla="*/ 22440 h 422270"/>
                <a:gd name="connsiteX19" fmla="*/ 3348033 w 6579287"/>
                <a:gd name="connsiteY19" fmla="*/ 51175 h 422270"/>
                <a:gd name="connsiteX20" fmla="*/ 3399002 w 6579287"/>
                <a:gd name="connsiteY20" fmla="*/ 102511 h 422270"/>
                <a:gd name="connsiteX21" fmla="*/ 3084371 w 6579287"/>
                <a:gd name="connsiteY21" fmla="*/ 75310 h 422270"/>
                <a:gd name="connsiteX22" fmla="*/ 3105116 w 6579287"/>
                <a:gd name="connsiteY22" fmla="*/ 56785 h 422270"/>
                <a:gd name="connsiteX23" fmla="*/ 3054628 w 6579287"/>
                <a:gd name="connsiteY23" fmla="*/ 34346 h 422270"/>
                <a:gd name="connsiteX24" fmla="*/ 3015359 w 6579287"/>
                <a:gd name="connsiteY24" fmla="*/ 23126 h 422270"/>
                <a:gd name="connsiteX25" fmla="*/ 2952308 w 6579287"/>
                <a:gd name="connsiteY25" fmla="*/ 35661 h 422270"/>
                <a:gd name="connsiteX26" fmla="*/ 2891052 w 6579287"/>
                <a:gd name="connsiteY26" fmla="*/ 53396 h 422270"/>
                <a:gd name="connsiteX27" fmla="*/ 2777322 w 6579287"/>
                <a:gd name="connsiteY27" fmla="*/ 90283 h 422270"/>
                <a:gd name="connsiteX28" fmla="*/ 2695599 w 6579287"/>
                <a:gd name="connsiteY28" fmla="*/ 90444 h 422270"/>
                <a:gd name="connsiteX29" fmla="*/ 2645111 w 6579287"/>
                <a:gd name="connsiteY29" fmla="*/ 84834 h 422270"/>
                <a:gd name="connsiteX30" fmla="*/ 2588853 w 6579287"/>
                <a:gd name="connsiteY30" fmla="*/ 80072 h 422270"/>
                <a:gd name="connsiteX31" fmla="*/ 2540906 w 6579287"/>
                <a:gd name="connsiteY31" fmla="*/ 69699 h 422270"/>
                <a:gd name="connsiteX32" fmla="*/ 2498044 w 6579287"/>
                <a:gd name="connsiteY32" fmla="*/ 53030 h 422270"/>
                <a:gd name="connsiteX33" fmla="*/ 2381450 w 6579287"/>
                <a:gd name="connsiteY33" fmla="*/ 45565 h 422270"/>
                <a:gd name="connsiteX34" fmla="*/ 2308522 w 6579287"/>
                <a:gd name="connsiteY34" fmla="*/ 39956 h 422270"/>
                <a:gd name="connsiteX35" fmla="*/ 2208554 w 6579287"/>
                <a:gd name="connsiteY35" fmla="*/ 61547 h 422270"/>
                <a:gd name="connsiteX36" fmla="*/ 2293023 w 6579287"/>
                <a:gd name="connsiteY36" fmla="*/ 148923 h 422270"/>
                <a:gd name="connsiteX37" fmla="*/ 2015482 w 6579287"/>
                <a:gd name="connsiteY37" fmla="*/ 113730 h 422270"/>
                <a:gd name="connsiteX38" fmla="*/ 1693823 w 6579287"/>
                <a:gd name="connsiteY38" fmla="*/ 75996 h 422270"/>
                <a:gd name="connsiteX39" fmla="*/ 978996 w 6579287"/>
                <a:gd name="connsiteY39" fmla="*/ 84834 h 422270"/>
                <a:gd name="connsiteX40" fmla="*/ 159963 w 6579287"/>
                <a:gd name="connsiteY40" fmla="*/ 90444 h 422270"/>
                <a:gd name="connsiteX41" fmla="*/ 109547 w 6579287"/>
                <a:gd name="connsiteY41" fmla="*/ 114243 h 422270"/>
                <a:gd name="connsiteX42" fmla="*/ 67825 w 6579287"/>
                <a:gd name="connsiteY42" fmla="*/ 140932 h 422270"/>
                <a:gd name="connsiteX43" fmla="*/ 30937 w 6579287"/>
                <a:gd name="connsiteY43" fmla="*/ 185811 h 422270"/>
                <a:gd name="connsiteX44" fmla="*/ 8498 w 6579287"/>
                <a:gd name="connsiteY44" fmla="*/ 253129 h 422270"/>
                <a:gd name="connsiteX45" fmla="*/ 9 w 6579287"/>
                <a:gd name="connsiteY45" fmla="*/ 288074 h 422270"/>
                <a:gd name="connsiteX46" fmla="*/ 7811 w 6579287"/>
                <a:gd name="connsiteY46" fmla="*/ 332514 h 422270"/>
                <a:gd name="connsiteX47" fmla="*/ 58986 w 6579287"/>
                <a:gd name="connsiteY47" fmla="*/ 393374 h 422270"/>
                <a:gd name="connsiteX48" fmla="*/ 126304 w 6579287"/>
                <a:gd name="connsiteY48" fmla="*/ 415813 h 422270"/>
                <a:gd name="connsiteX49" fmla="*/ 2122550 w 6579287"/>
                <a:gd name="connsiteY49" fmla="*/ 422270 h 422270"/>
                <a:gd name="connsiteX50" fmla="*/ 4563668 w 6579287"/>
                <a:gd name="connsiteY50" fmla="*/ 398984 h 422270"/>
                <a:gd name="connsiteX51" fmla="*/ 5472458 w 6579287"/>
                <a:gd name="connsiteY51" fmla="*/ 393374 h 422270"/>
                <a:gd name="connsiteX52" fmla="*/ 6577592 w 6579287"/>
                <a:gd name="connsiteY52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13509 w 6579287"/>
                <a:gd name="connsiteY11" fmla="*/ 55777 h 422270"/>
                <a:gd name="connsiteX12" fmla="*/ 4001678 w 6579287"/>
                <a:gd name="connsiteY12" fmla="*/ 75996 h 422270"/>
                <a:gd name="connsiteX13" fmla="*/ 3917379 w 6579287"/>
                <a:gd name="connsiteY13" fmla="*/ 87489 h 422270"/>
                <a:gd name="connsiteX14" fmla="*/ 3849687 w 6579287"/>
                <a:gd name="connsiteY14" fmla="*/ 85520 h 422270"/>
                <a:gd name="connsiteX15" fmla="*/ 3713678 w 6579287"/>
                <a:gd name="connsiteY15" fmla="*/ 44719 h 422270"/>
                <a:gd name="connsiteX16" fmla="*/ 3582271 w 6579287"/>
                <a:gd name="connsiteY16" fmla="*/ 7831 h 422270"/>
                <a:gd name="connsiteX17" fmla="*/ 3480287 w 6579287"/>
                <a:gd name="connsiteY17" fmla="*/ 0 h 422270"/>
                <a:gd name="connsiteX18" fmla="*/ 3406031 w 6579287"/>
                <a:gd name="connsiteY18" fmla="*/ 22440 h 422270"/>
                <a:gd name="connsiteX19" fmla="*/ 3348033 w 6579287"/>
                <a:gd name="connsiteY19" fmla="*/ 51175 h 422270"/>
                <a:gd name="connsiteX20" fmla="*/ 3399002 w 6579287"/>
                <a:gd name="connsiteY20" fmla="*/ 102511 h 422270"/>
                <a:gd name="connsiteX21" fmla="*/ 3084371 w 6579287"/>
                <a:gd name="connsiteY21" fmla="*/ 75310 h 422270"/>
                <a:gd name="connsiteX22" fmla="*/ 3105116 w 6579287"/>
                <a:gd name="connsiteY22" fmla="*/ 56785 h 422270"/>
                <a:gd name="connsiteX23" fmla="*/ 3054628 w 6579287"/>
                <a:gd name="connsiteY23" fmla="*/ 34346 h 422270"/>
                <a:gd name="connsiteX24" fmla="*/ 3015359 w 6579287"/>
                <a:gd name="connsiteY24" fmla="*/ 23126 h 422270"/>
                <a:gd name="connsiteX25" fmla="*/ 2952308 w 6579287"/>
                <a:gd name="connsiteY25" fmla="*/ 35661 h 422270"/>
                <a:gd name="connsiteX26" fmla="*/ 2891052 w 6579287"/>
                <a:gd name="connsiteY26" fmla="*/ 53396 h 422270"/>
                <a:gd name="connsiteX27" fmla="*/ 2777322 w 6579287"/>
                <a:gd name="connsiteY27" fmla="*/ 90283 h 422270"/>
                <a:gd name="connsiteX28" fmla="*/ 2695599 w 6579287"/>
                <a:gd name="connsiteY28" fmla="*/ 90444 h 422270"/>
                <a:gd name="connsiteX29" fmla="*/ 2645111 w 6579287"/>
                <a:gd name="connsiteY29" fmla="*/ 84834 h 422270"/>
                <a:gd name="connsiteX30" fmla="*/ 2588853 w 6579287"/>
                <a:gd name="connsiteY30" fmla="*/ 80072 h 422270"/>
                <a:gd name="connsiteX31" fmla="*/ 2540906 w 6579287"/>
                <a:gd name="connsiteY31" fmla="*/ 69699 h 422270"/>
                <a:gd name="connsiteX32" fmla="*/ 2498044 w 6579287"/>
                <a:gd name="connsiteY32" fmla="*/ 53030 h 422270"/>
                <a:gd name="connsiteX33" fmla="*/ 2381450 w 6579287"/>
                <a:gd name="connsiteY33" fmla="*/ 45565 h 422270"/>
                <a:gd name="connsiteX34" fmla="*/ 2308522 w 6579287"/>
                <a:gd name="connsiteY34" fmla="*/ 39956 h 422270"/>
                <a:gd name="connsiteX35" fmla="*/ 2208554 w 6579287"/>
                <a:gd name="connsiteY35" fmla="*/ 61547 h 422270"/>
                <a:gd name="connsiteX36" fmla="*/ 2293023 w 6579287"/>
                <a:gd name="connsiteY36" fmla="*/ 148923 h 422270"/>
                <a:gd name="connsiteX37" fmla="*/ 2015482 w 6579287"/>
                <a:gd name="connsiteY37" fmla="*/ 113730 h 422270"/>
                <a:gd name="connsiteX38" fmla="*/ 1693823 w 6579287"/>
                <a:gd name="connsiteY38" fmla="*/ 75996 h 422270"/>
                <a:gd name="connsiteX39" fmla="*/ 978996 w 6579287"/>
                <a:gd name="connsiteY39" fmla="*/ 84834 h 422270"/>
                <a:gd name="connsiteX40" fmla="*/ 159963 w 6579287"/>
                <a:gd name="connsiteY40" fmla="*/ 90444 h 422270"/>
                <a:gd name="connsiteX41" fmla="*/ 109547 w 6579287"/>
                <a:gd name="connsiteY41" fmla="*/ 114243 h 422270"/>
                <a:gd name="connsiteX42" fmla="*/ 67825 w 6579287"/>
                <a:gd name="connsiteY42" fmla="*/ 140932 h 422270"/>
                <a:gd name="connsiteX43" fmla="*/ 30937 w 6579287"/>
                <a:gd name="connsiteY43" fmla="*/ 185811 h 422270"/>
                <a:gd name="connsiteX44" fmla="*/ 8498 w 6579287"/>
                <a:gd name="connsiteY44" fmla="*/ 253129 h 422270"/>
                <a:gd name="connsiteX45" fmla="*/ 9 w 6579287"/>
                <a:gd name="connsiteY45" fmla="*/ 288074 h 422270"/>
                <a:gd name="connsiteX46" fmla="*/ 7811 w 6579287"/>
                <a:gd name="connsiteY46" fmla="*/ 332514 h 422270"/>
                <a:gd name="connsiteX47" fmla="*/ 58986 w 6579287"/>
                <a:gd name="connsiteY47" fmla="*/ 393374 h 422270"/>
                <a:gd name="connsiteX48" fmla="*/ 126304 w 6579287"/>
                <a:gd name="connsiteY48" fmla="*/ 415813 h 422270"/>
                <a:gd name="connsiteX49" fmla="*/ 2122550 w 6579287"/>
                <a:gd name="connsiteY49" fmla="*/ 422270 h 422270"/>
                <a:gd name="connsiteX50" fmla="*/ 4563668 w 6579287"/>
                <a:gd name="connsiteY50" fmla="*/ 398984 h 422270"/>
                <a:gd name="connsiteX51" fmla="*/ 5472458 w 6579287"/>
                <a:gd name="connsiteY51" fmla="*/ 393374 h 422270"/>
                <a:gd name="connsiteX52" fmla="*/ 6577592 w 6579287"/>
                <a:gd name="connsiteY52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13509 w 6579287"/>
                <a:gd name="connsiteY11" fmla="*/ 55777 h 422270"/>
                <a:gd name="connsiteX12" fmla="*/ 4011203 w 6579287"/>
                <a:gd name="connsiteY12" fmla="*/ 78377 h 422270"/>
                <a:gd name="connsiteX13" fmla="*/ 3917379 w 6579287"/>
                <a:gd name="connsiteY13" fmla="*/ 87489 h 422270"/>
                <a:gd name="connsiteX14" fmla="*/ 3849687 w 6579287"/>
                <a:gd name="connsiteY14" fmla="*/ 85520 h 422270"/>
                <a:gd name="connsiteX15" fmla="*/ 3713678 w 6579287"/>
                <a:gd name="connsiteY15" fmla="*/ 44719 h 422270"/>
                <a:gd name="connsiteX16" fmla="*/ 3582271 w 6579287"/>
                <a:gd name="connsiteY16" fmla="*/ 7831 h 422270"/>
                <a:gd name="connsiteX17" fmla="*/ 3480287 w 6579287"/>
                <a:gd name="connsiteY17" fmla="*/ 0 h 422270"/>
                <a:gd name="connsiteX18" fmla="*/ 3406031 w 6579287"/>
                <a:gd name="connsiteY18" fmla="*/ 22440 h 422270"/>
                <a:gd name="connsiteX19" fmla="*/ 3348033 w 6579287"/>
                <a:gd name="connsiteY19" fmla="*/ 51175 h 422270"/>
                <a:gd name="connsiteX20" fmla="*/ 3399002 w 6579287"/>
                <a:gd name="connsiteY20" fmla="*/ 102511 h 422270"/>
                <a:gd name="connsiteX21" fmla="*/ 3084371 w 6579287"/>
                <a:gd name="connsiteY21" fmla="*/ 75310 h 422270"/>
                <a:gd name="connsiteX22" fmla="*/ 3105116 w 6579287"/>
                <a:gd name="connsiteY22" fmla="*/ 56785 h 422270"/>
                <a:gd name="connsiteX23" fmla="*/ 3054628 w 6579287"/>
                <a:gd name="connsiteY23" fmla="*/ 34346 h 422270"/>
                <a:gd name="connsiteX24" fmla="*/ 3015359 w 6579287"/>
                <a:gd name="connsiteY24" fmla="*/ 23126 h 422270"/>
                <a:gd name="connsiteX25" fmla="*/ 2952308 w 6579287"/>
                <a:gd name="connsiteY25" fmla="*/ 35661 h 422270"/>
                <a:gd name="connsiteX26" fmla="*/ 2891052 w 6579287"/>
                <a:gd name="connsiteY26" fmla="*/ 53396 h 422270"/>
                <a:gd name="connsiteX27" fmla="*/ 2777322 w 6579287"/>
                <a:gd name="connsiteY27" fmla="*/ 90283 h 422270"/>
                <a:gd name="connsiteX28" fmla="*/ 2695599 w 6579287"/>
                <a:gd name="connsiteY28" fmla="*/ 90444 h 422270"/>
                <a:gd name="connsiteX29" fmla="*/ 2645111 w 6579287"/>
                <a:gd name="connsiteY29" fmla="*/ 84834 h 422270"/>
                <a:gd name="connsiteX30" fmla="*/ 2588853 w 6579287"/>
                <a:gd name="connsiteY30" fmla="*/ 80072 h 422270"/>
                <a:gd name="connsiteX31" fmla="*/ 2540906 w 6579287"/>
                <a:gd name="connsiteY31" fmla="*/ 69699 h 422270"/>
                <a:gd name="connsiteX32" fmla="*/ 2498044 w 6579287"/>
                <a:gd name="connsiteY32" fmla="*/ 53030 h 422270"/>
                <a:gd name="connsiteX33" fmla="*/ 2381450 w 6579287"/>
                <a:gd name="connsiteY33" fmla="*/ 45565 h 422270"/>
                <a:gd name="connsiteX34" fmla="*/ 2308522 w 6579287"/>
                <a:gd name="connsiteY34" fmla="*/ 39956 h 422270"/>
                <a:gd name="connsiteX35" fmla="*/ 2208554 w 6579287"/>
                <a:gd name="connsiteY35" fmla="*/ 61547 h 422270"/>
                <a:gd name="connsiteX36" fmla="*/ 2293023 w 6579287"/>
                <a:gd name="connsiteY36" fmla="*/ 148923 h 422270"/>
                <a:gd name="connsiteX37" fmla="*/ 2015482 w 6579287"/>
                <a:gd name="connsiteY37" fmla="*/ 113730 h 422270"/>
                <a:gd name="connsiteX38" fmla="*/ 1693823 w 6579287"/>
                <a:gd name="connsiteY38" fmla="*/ 75996 h 422270"/>
                <a:gd name="connsiteX39" fmla="*/ 978996 w 6579287"/>
                <a:gd name="connsiteY39" fmla="*/ 84834 h 422270"/>
                <a:gd name="connsiteX40" fmla="*/ 159963 w 6579287"/>
                <a:gd name="connsiteY40" fmla="*/ 90444 h 422270"/>
                <a:gd name="connsiteX41" fmla="*/ 109547 w 6579287"/>
                <a:gd name="connsiteY41" fmla="*/ 114243 h 422270"/>
                <a:gd name="connsiteX42" fmla="*/ 67825 w 6579287"/>
                <a:gd name="connsiteY42" fmla="*/ 140932 h 422270"/>
                <a:gd name="connsiteX43" fmla="*/ 30937 w 6579287"/>
                <a:gd name="connsiteY43" fmla="*/ 185811 h 422270"/>
                <a:gd name="connsiteX44" fmla="*/ 8498 w 6579287"/>
                <a:gd name="connsiteY44" fmla="*/ 253129 h 422270"/>
                <a:gd name="connsiteX45" fmla="*/ 9 w 6579287"/>
                <a:gd name="connsiteY45" fmla="*/ 288074 h 422270"/>
                <a:gd name="connsiteX46" fmla="*/ 7811 w 6579287"/>
                <a:gd name="connsiteY46" fmla="*/ 332514 h 422270"/>
                <a:gd name="connsiteX47" fmla="*/ 58986 w 6579287"/>
                <a:gd name="connsiteY47" fmla="*/ 393374 h 422270"/>
                <a:gd name="connsiteX48" fmla="*/ 126304 w 6579287"/>
                <a:gd name="connsiteY48" fmla="*/ 415813 h 422270"/>
                <a:gd name="connsiteX49" fmla="*/ 2122550 w 6579287"/>
                <a:gd name="connsiteY49" fmla="*/ 422270 h 422270"/>
                <a:gd name="connsiteX50" fmla="*/ 4563668 w 6579287"/>
                <a:gd name="connsiteY50" fmla="*/ 398984 h 422270"/>
                <a:gd name="connsiteX51" fmla="*/ 5472458 w 6579287"/>
                <a:gd name="connsiteY51" fmla="*/ 393374 h 422270"/>
                <a:gd name="connsiteX52" fmla="*/ 6577592 w 6579287"/>
                <a:gd name="connsiteY52" fmla="*/ 382154 h 422270"/>
                <a:gd name="connsiteX0" fmla="*/ 6577592 w 6579287"/>
                <a:gd name="connsiteY0" fmla="*/ 382154 h 422270"/>
                <a:gd name="connsiteX1" fmla="*/ 6579287 w 6579287"/>
                <a:gd name="connsiteY1" fmla="*/ 39956 h 422270"/>
                <a:gd name="connsiteX2" fmla="*/ 5197577 w 6579287"/>
                <a:gd name="connsiteY2" fmla="*/ 51175 h 422270"/>
                <a:gd name="connsiteX3" fmla="*/ 4945136 w 6579287"/>
                <a:gd name="connsiteY3" fmla="*/ 51175 h 422270"/>
                <a:gd name="connsiteX4" fmla="*/ 4778945 w 6579287"/>
                <a:gd name="connsiteY4" fmla="*/ 44557 h 422270"/>
                <a:gd name="connsiteX5" fmla="*/ 4622015 w 6579287"/>
                <a:gd name="connsiteY5" fmla="*/ 21375 h 422270"/>
                <a:gd name="connsiteX6" fmla="*/ 4514861 w 6579287"/>
                <a:gd name="connsiteY6" fmla="*/ 9469 h 422270"/>
                <a:gd name="connsiteX7" fmla="*/ 4421406 w 6579287"/>
                <a:gd name="connsiteY7" fmla="*/ 4600 h 422270"/>
                <a:gd name="connsiteX8" fmla="*/ 4343409 w 6579287"/>
                <a:gd name="connsiteY8" fmla="*/ 7086 h 422270"/>
                <a:gd name="connsiteX9" fmla="*/ 4256823 w 6579287"/>
                <a:gd name="connsiteY9" fmla="*/ 16509 h 422270"/>
                <a:gd name="connsiteX10" fmla="*/ 4198153 w 6579287"/>
                <a:gd name="connsiteY10" fmla="*/ 30899 h 422270"/>
                <a:gd name="connsiteX11" fmla="*/ 4113509 w 6579287"/>
                <a:gd name="connsiteY11" fmla="*/ 55777 h 422270"/>
                <a:gd name="connsiteX12" fmla="*/ 4011203 w 6579287"/>
                <a:gd name="connsiteY12" fmla="*/ 78377 h 422270"/>
                <a:gd name="connsiteX13" fmla="*/ 3917379 w 6579287"/>
                <a:gd name="connsiteY13" fmla="*/ 87489 h 422270"/>
                <a:gd name="connsiteX14" fmla="*/ 3849687 w 6579287"/>
                <a:gd name="connsiteY14" fmla="*/ 85520 h 422270"/>
                <a:gd name="connsiteX15" fmla="*/ 3713678 w 6579287"/>
                <a:gd name="connsiteY15" fmla="*/ 44719 h 422270"/>
                <a:gd name="connsiteX16" fmla="*/ 3589606 w 6579287"/>
                <a:gd name="connsiteY16" fmla="*/ 15165 h 422270"/>
                <a:gd name="connsiteX17" fmla="*/ 3480287 w 6579287"/>
                <a:gd name="connsiteY17" fmla="*/ 0 h 422270"/>
                <a:gd name="connsiteX18" fmla="*/ 3406031 w 6579287"/>
                <a:gd name="connsiteY18" fmla="*/ 22440 h 422270"/>
                <a:gd name="connsiteX19" fmla="*/ 3348033 w 6579287"/>
                <a:gd name="connsiteY19" fmla="*/ 51175 h 422270"/>
                <a:gd name="connsiteX20" fmla="*/ 3399002 w 6579287"/>
                <a:gd name="connsiteY20" fmla="*/ 102511 h 422270"/>
                <a:gd name="connsiteX21" fmla="*/ 3084371 w 6579287"/>
                <a:gd name="connsiteY21" fmla="*/ 75310 h 422270"/>
                <a:gd name="connsiteX22" fmla="*/ 3105116 w 6579287"/>
                <a:gd name="connsiteY22" fmla="*/ 56785 h 422270"/>
                <a:gd name="connsiteX23" fmla="*/ 3054628 w 6579287"/>
                <a:gd name="connsiteY23" fmla="*/ 34346 h 422270"/>
                <a:gd name="connsiteX24" fmla="*/ 3015359 w 6579287"/>
                <a:gd name="connsiteY24" fmla="*/ 23126 h 422270"/>
                <a:gd name="connsiteX25" fmla="*/ 2952308 w 6579287"/>
                <a:gd name="connsiteY25" fmla="*/ 35661 h 422270"/>
                <a:gd name="connsiteX26" fmla="*/ 2891052 w 6579287"/>
                <a:gd name="connsiteY26" fmla="*/ 53396 h 422270"/>
                <a:gd name="connsiteX27" fmla="*/ 2777322 w 6579287"/>
                <a:gd name="connsiteY27" fmla="*/ 90283 h 422270"/>
                <a:gd name="connsiteX28" fmla="*/ 2695599 w 6579287"/>
                <a:gd name="connsiteY28" fmla="*/ 90444 h 422270"/>
                <a:gd name="connsiteX29" fmla="*/ 2645111 w 6579287"/>
                <a:gd name="connsiteY29" fmla="*/ 84834 h 422270"/>
                <a:gd name="connsiteX30" fmla="*/ 2588853 w 6579287"/>
                <a:gd name="connsiteY30" fmla="*/ 80072 h 422270"/>
                <a:gd name="connsiteX31" fmla="*/ 2540906 w 6579287"/>
                <a:gd name="connsiteY31" fmla="*/ 69699 h 422270"/>
                <a:gd name="connsiteX32" fmla="*/ 2498044 w 6579287"/>
                <a:gd name="connsiteY32" fmla="*/ 53030 h 422270"/>
                <a:gd name="connsiteX33" fmla="*/ 2381450 w 6579287"/>
                <a:gd name="connsiteY33" fmla="*/ 45565 h 422270"/>
                <a:gd name="connsiteX34" fmla="*/ 2308522 w 6579287"/>
                <a:gd name="connsiteY34" fmla="*/ 39956 h 422270"/>
                <a:gd name="connsiteX35" fmla="*/ 2208554 w 6579287"/>
                <a:gd name="connsiteY35" fmla="*/ 61547 h 422270"/>
                <a:gd name="connsiteX36" fmla="*/ 2293023 w 6579287"/>
                <a:gd name="connsiteY36" fmla="*/ 148923 h 422270"/>
                <a:gd name="connsiteX37" fmla="*/ 2015482 w 6579287"/>
                <a:gd name="connsiteY37" fmla="*/ 113730 h 422270"/>
                <a:gd name="connsiteX38" fmla="*/ 1693823 w 6579287"/>
                <a:gd name="connsiteY38" fmla="*/ 75996 h 422270"/>
                <a:gd name="connsiteX39" fmla="*/ 978996 w 6579287"/>
                <a:gd name="connsiteY39" fmla="*/ 84834 h 422270"/>
                <a:gd name="connsiteX40" fmla="*/ 159963 w 6579287"/>
                <a:gd name="connsiteY40" fmla="*/ 90444 h 422270"/>
                <a:gd name="connsiteX41" fmla="*/ 109547 w 6579287"/>
                <a:gd name="connsiteY41" fmla="*/ 114243 h 422270"/>
                <a:gd name="connsiteX42" fmla="*/ 67825 w 6579287"/>
                <a:gd name="connsiteY42" fmla="*/ 140932 h 422270"/>
                <a:gd name="connsiteX43" fmla="*/ 30937 w 6579287"/>
                <a:gd name="connsiteY43" fmla="*/ 185811 h 422270"/>
                <a:gd name="connsiteX44" fmla="*/ 8498 w 6579287"/>
                <a:gd name="connsiteY44" fmla="*/ 253129 h 422270"/>
                <a:gd name="connsiteX45" fmla="*/ 9 w 6579287"/>
                <a:gd name="connsiteY45" fmla="*/ 288074 h 422270"/>
                <a:gd name="connsiteX46" fmla="*/ 7811 w 6579287"/>
                <a:gd name="connsiteY46" fmla="*/ 332514 h 422270"/>
                <a:gd name="connsiteX47" fmla="*/ 58986 w 6579287"/>
                <a:gd name="connsiteY47" fmla="*/ 393374 h 422270"/>
                <a:gd name="connsiteX48" fmla="*/ 126304 w 6579287"/>
                <a:gd name="connsiteY48" fmla="*/ 415813 h 422270"/>
                <a:gd name="connsiteX49" fmla="*/ 2122550 w 6579287"/>
                <a:gd name="connsiteY49" fmla="*/ 422270 h 422270"/>
                <a:gd name="connsiteX50" fmla="*/ 4563668 w 6579287"/>
                <a:gd name="connsiteY50" fmla="*/ 398984 h 422270"/>
                <a:gd name="connsiteX51" fmla="*/ 5472458 w 6579287"/>
                <a:gd name="connsiteY51" fmla="*/ 393374 h 422270"/>
                <a:gd name="connsiteX52" fmla="*/ 6577592 w 6579287"/>
                <a:gd name="connsiteY52" fmla="*/ 382154 h 4222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17379 w 6579287"/>
                <a:gd name="connsiteY13" fmla="*/ 82889 h 417670"/>
                <a:gd name="connsiteX14" fmla="*/ 3849687 w 6579287"/>
                <a:gd name="connsiteY14" fmla="*/ 80920 h 417670"/>
                <a:gd name="connsiteX15" fmla="*/ 3713678 w 6579287"/>
                <a:gd name="connsiteY15" fmla="*/ 40119 h 417670"/>
                <a:gd name="connsiteX16" fmla="*/ 3589606 w 6579287"/>
                <a:gd name="connsiteY16" fmla="*/ 10565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7322 w 6579287"/>
                <a:gd name="connsiteY27" fmla="*/ 85683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17379 w 6579287"/>
                <a:gd name="connsiteY13" fmla="*/ 82889 h 417670"/>
                <a:gd name="connsiteX14" fmla="*/ 3837462 w 6579287"/>
                <a:gd name="connsiteY14" fmla="*/ 71140 h 417670"/>
                <a:gd name="connsiteX15" fmla="*/ 3713678 w 6579287"/>
                <a:gd name="connsiteY15" fmla="*/ 40119 h 417670"/>
                <a:gd name="connsiteX16" fmla="*/ 3589606 w 6579287"/>
                <a:gd name="connsiteY16" fmla="*/ 10565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7322 w 6579287"/>
                <a:gd name="connsiteY27" fmla="*/ 85683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17379 w 6579287"/>
                <a:gd name="connsiteY13" fmla="*/ 82889 h 417670"/>
                <a:gd name="connsiteX14" fmla="*/ 3842352 w 6579287"/>
                <a:gd name="connsiteY14" fmla="*/ 78475 h 417670"/>
                <a:gd name="connsiteX15" fmla="*/ 3713678 w 6579287"/>
                <a:gd name="connsiteY15" fmla="*/ 40119 h 417670"/>
                <a:gd name="connsiteX16" fmla="*/ 3589606 w 6579287"/>
                <a:gd name="connsiteY16" fmla="*/ 10565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7322 w 6579287"/>
                <a:gd name="connsiteY27" fmla="*/ 85683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29604 w 6579287"/>
                <a:gd name="connsiteY13" fmla="*/ 85334 h 417670"/>
                <a:gd name="connsiteX14" fmla="*/ 3842352 w 6579287"/>
                <a:gd name="connsiteY14" fmla="*/ 78475 h 417670"/>
                <a:gd name="connsiteX15" fmla="*/ 3713678 w 6579287"/>
                <a:gd name="connsiteY15" fmla="*/ 40119 h 417670"/>
                <a:gd name="connsiteX16" fmla="*/ 3589606 w 6579287"/>
                <a:gd name="connsiteY16" fmla="*/ 10565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7322 w 6579287"/>
                <a:gd name="connsiteY27" fmla="*/ 85683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29604 w 6579287"/>
                <a:gd name="connsiteY13" fmla="*/ 85334 h 417670"/>
                <a:gd name="connsiteX14" fmla="*/ 3842352 w 6579287"/>
                <a:gd name="connsiteY14" fmla="*/ 78475 h 417670"/>
                <a:gd name="connsiteX15" fmla="*/ 3713678 w 6579287"/>
                <a:gd name="connsiteY15" fmla="*/ 40119 h 417670"/>
                <a:gd name="connsiteX16" fmla="*/ 3589606 w 6579287"/>
                <a:gd name="connsiteY16" fmla="*/ 27680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7322 w 6579287"/>
                <a:gd name="connsiteY27" fmla="*/ 85683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29604 w 6579287"/>
                <a:gd name="connsiteY13" fmla="*/ 85334 h 417670"/>
                <a:gd name="connsiteX14" fmla="*/ 3842352 w 6579287"/>
                <a:gd name="connsiteY14" fmla="*/ 78475 h 417670"/>
                <a:gd name="connsiteX15" fmla="*/ 3708788 w 6579287"/>
                <a:gd name="connsiteY15" fmla="*/ 57233 h 417670"/>
                <a:gd name="connsiteX16" fmla="*/ 3589606 w 6579287"/>
                <a:gd name="connsiteY16" fmla="*/ 27680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7322 w 6579287"/>
                <a:gd name="connsiteY27" fmla="*/ 85683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29604 w 6579287"/>
                <a:gd name="connsiteY13" fmla="*/ 85334 h 417670"/>
                <a:gd name="connsiteX14" fmla="*/ 3842352 w 6579287"/>
                <a:gd name="connsiteY14" fmla="*/ 78475 h 417670"/>
                <a:gd name="connsiteX15" fmla="*/ 3779432 w 6579287"/>
                <a:gd name="connsiteY15" fmla="*/ 71530 h 417670"/>
                <a:gd name="connsiteX16" fmla="*/ 3708788 w 6579287"/>
                <a:gd name="connsiteY16" fmla="*/ 57233 h 417670"/>
                <a:gd name="connsiteX17" fmla="*/ 3589606 w 6579287"/>
                <a:gd name="connsiteY17" fmla="*/ 27680 h 417670"/>
                <a:gd name="connsiteX18" fmla="*/ 3482732 w 6579287"/>
                <a:gd name="connsiteY18" fmla="*/ 2735 h 417670"/>
                <a:gd name="connsiteX19" fmla="*/ 3406031 w 6579287"/>
                <a:gd name="connsiteY19" fmla="*/ 17840 h 417670"/>
                <a:gd name="connsiteX20" fmla="*/ 3348033 w 6579287"/>
                <a:gd name="connsiteY20" fmla="*/ 46575 h 417670"/>
                <a:gd name="connsiteX21" fmla="*/ 3399002 w 6579287"/>
                <a:gd name="connsiteY21" fmla="*/ 97911 h 417670"/>
                <a:gd name="connsiteX22" fmla="*/ 3084371 w 6579287"/>
                <a:gd name="connsiteY22" fmla="*/ 70710 h 417670"/>
                <a:gd name="connsiteX23" fmla="*/ 3105116 w 6579287"/>
                <a:gd name="connsiteY23" fmla="*/ 52185 h 417670"/>
                <a:gd name="connsiteX24" fmla="*/ 3054628 w 6579287"/>
                <a:gd name="connsiteY24" fmla="*/ 29746 h 417670"/>
                <a:gd name="connsiteX25" fmla="*/ 3015359 w 6579287"/>
                <a:gd name="connsiteY25" fmla="*/ 18526 h 417670"/>
                <a:gd name="connsiteX26" fmla="*/ 2952308 w 6579287"/>
                <a:gd name="connsiteY26" fmla="*/ 31061 h 417670"/>
                <a:gd name="connsiteX27" fmla="*/ 2891052 w 6579287"/>
                <a:gd name="connsiteY27" fmla="*/ 48796 h 417670"/>
                <a:gd name="connsiteX28" fmla="*/ 2777322 w 6579287"/>
                <a:gd name="connsiteY28" fmla="*/ 85683 h 417670"/>
                <a:gd name="connsiteX29" fmla="*/ 2695599 w 6579287"/>
                <a:gd name="connsiteY29" fmla="*/ 85844 h 417670"/>
                <a:gd name="connsiteX30" fmla="*/ 2645111 w 6579287"/>
                <a:gd name="connsiteY30" fmla="*/ 80234 h 417670"/>
                <a:gd name="connsiteX31" fmla="*/ 2588853 w 6579287"/>
                <a:gd name="connsiteY31" fmla="*/ 75472 h 417670"/>
                <a:gd name="connsiteX32" fmla="*/ 2540906 w 6579287"/>
                <a:gd name="connsiteY32" fmla="*/ 65099 h 417670"/>
                <a:gd name="connsiteX33" fmla="*/ 2498044 w 6579287"/>
                <a:gd name="connsiteY33" fmla="*/ 48430 h 417670"/>
                <a:gd name="connsiteX34" fmla="*/ 2381450 w 6579287"/>
                <a:gd name="connsiteY34" fmla="*/ 40965 h 417670"/>
                <a:gd name="connsiteX35" fmla="*/ 2308522 w 6579287"/>
                <a:gd name="connsiteY35" fmla="*/ 35356 h 417670"/>
                <a:gd name="connsiteX36" fmla="*/ 2208554 w 6579287"/>
                <a:gd name="connsiteY36" fmla="*/ 56947 h 417670"/>
                <a:gd name="connsiteX37" fmla="*/ 2293023 w 6579287"/>
                <a:gd name="connsiteY37" fmla="*/ 144323 h 417670"/>
                <a:gd name="connsiteX38" fmla="*/ 2015482 w 6579287"/>
                <a:gd name="connsiteY38" fmla="*/ 109130 h 417670"/>
                <a:gd name="connsiteX39" fmla="*/ 1693823 w 6579287"/>
                <a:gd name="connsiteY39" fmla="*/ 71396 h 417670"/>
                <a:gd name="connsiteX40" fmla="*/ 978996 w 6579287"/>
                <a:gd name="connsiteY40" fmla="*/ 80234 h 417670"/>
                <a:gd name="connsiteX41" fmla="*/ 159963 w 6579287"/>
                <a:gd name="connsiteY41" fmla="*/ 85844 h 417670"/>
                <a:gd name="connsiteX42" fmla="*/ 109547 w 6579287"/>
                <a:gd name="connsiteY42" fmla="*/ 109643 h 417670"/>
                <a:gd name="connsiteX43" fmla="*/ 67825 w 6579287"/>
                <a:gd name="connsiteY43" fmla="*/ 136332 h 417670"/>
                <a:gd name="connsiteX44" fmla="*/ 30937 w 6579287"/>
                <a:gd name="connsiteY44" fmla="*/ 181211 h 417670"/>
                <a:gd name="connsiteX45" fmla="*/ 8498 w 6579287"/>
                <a:gd name="connsiteY45" fmla="*/ 248529 h 417670"/>
                <a:gd name="connsiteX46" fmla="*/ 9 w 6579287"/>
                <a:gd name="connsiteY46" fmla="*/ 283474 h 417670"/>
                <a:gd name="connsiteX47" fmla="*/ 7811 w 6579287"/>
                <a:gd name="connsiteY47" fmla="*/ 327914 h 417670"/>
                <a:gd name="connsiteX48" fmla="*/ 58986 w 6579287"/>
                <a:gd name="connsiteY48" fmla="*/ 388774 h 417670"/>
                <a:gd name="connsiteX49" fmla="*/ 126304 w 6579287"/>
                <a:gd name="connsiteY49" fmla="*/ 411213 h 417670"/>
                <a:gd name="connsiteX50" fmla="*/ 2122550 w 6579287"/>
                <a:gd name="connsiteY50" fmla="*/ 417670 h 417670"/>
                <a:gd name="connsiteX51" fmla="*/ 4563668 w 6579287"/>
                <a:gd name="connsiteY51" fmla="*/ 394384 h 417670"/>
                <a:gd name="connsiteX52" fmla="*/ 5472458 w 6579287"/>
                <a:gd name="connsiteY52" fmla="*/ 388774 h 417670"/>
                <a:gd name="connsiteX53" fmla="*/ 6577592 w 6579287"/>
                <a:gd name="connsiteY53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11203 w 6579287"/>
                <a:gd name="connsiteY12" fmla="*/ 73777 h 417670"/>
                <a:gd name="connsiteX13" fmla="*/ 3936939 w 6579287"/>
                <a:gd name="connsiteY13" fmla="*/ 68219 h 417670"/>
                <a:gd name="connsiteX14" fmla="*/ 3842352 w 6579287"/>
                <a:gd name="connsiteY14" fmla="*/ 78475 h 417670"/>
                <a:gd name="connsiteX15" fmla="*/ 3779432 w 6579287"/>
                <a:gd name="connsiteY15" fmla="*/ 71530 h 417670"/>
                <a:gd name="connsiteX16" fmla="*/ 3708788 w 6579287"/>
                <a:gd name="connsiteY16" fmla="*/ 57233 h 417670"/>
                <a:gd name="connsiteX17" fmla="*/ 3589606 w 6579287"/>
                <a:gd name="connsiteY17" fmla="*/ 27680 h 417670"/>
                <a:gd name="connsiteX18" fmla="*/ 3482732 w 6579287"/>
                <a:gd name="connsiteY18" fmla="*/ 2735 h 417670"/>
                <a:gd name="connsiteX19" fmla="*/ 3406031 w 6579287"/>
                <a:gd name="connsiteY19" fmla="*/ 17840 h 417670"/>
                <a:gd name="connsiteX20" fmla="*/ 3348033 w 6579287"/>
                <a:gd name="connsiteY20" fmla="*/ 46575 h 417670"/>
                <a:gd name="connsiteX21" fmla="*/ 3399002 w 6579287"/>
                <a:gd name="connsiteY21" fmla="*/ 97911 h 417670"/>
                <a:gd name="connsiteX22" fmla="*/ 3084371 w 6579287"/>
                <a:gd name="connsiteY22" fmla="*/ 70710 h 417670"/>
                <a:gd name="connsiteX23" fmla="*/ 3105116 w 6579287"/>
                <a:gd name="connsiteY23" fmla="*/ 52185 h 417670"/>
                <a:gd name="connsiteX24" fmla="*/ 3054628 w 6579287"/>
                <a:gd name="connsiteY24" fmla="*/ 29746 h 417670"/>
                <a:gd name="connsiteX25" fmla="*/ 3015359 w 6579287"/>
                <a:gd name="connsiteY25" fmla="*/ 18526 h 417670"/>
                <a:gd name="connsiteX26" fmla="*/ 2952308 w 6579287"/>
                <a:gd name="connsiteY26" fmla="*/ 31061 h 417670"/>
                <a:gd name="connsiteX27" fmla="*/ 2891052 w 6579287"/>
                <a:gd name="connsiteY27" fmla="*/ 48796 h 417670"/>
                <a:gd name="connsiteX28" fmla="*/ 2777322 w 6579287"/>
                <a:gd name="connsiteY28" fmla="*/ 85683 h 417670"/>
                <a:gd name="connsiteX29" fmla="*/ 2695599 w 6579287"/>
                <a:gd name="connsiteY29" fmla="*/ 85844 h 417670"/>
                <a:gd name="connsiteX30" fmla="*/ 2645111 w 6579287"/>
                <a:gd name="connsiteY30" fmla="*/ 80234 h 417670"/>
                <a:gd name="connsiteX31" fmla="*/ 2588853 w 6579287"/>
                <a:gd name="connsiteY31" fmla="*/ 75472 h 417670"/>
                <a:gd name="connsiteX32" fmla="*/ 2540906 w 6579287"/>
                <a:gd name="connsiteY32" fmla="*/ 65099 h 417670"/>
                <a:gd name="connsiteX33" fmla="*/ 2498044 w 6579287"/>
                <a:gd name="connsiteY33" fmla="*/ 48430 h 417670"/>
                <a:gd name="connsiteX34" fmla="*/ 2381450 w 6579287"/>
                <a:gd name="connsiteY34" fmla="*/ 40965 h 417670"/>
                <a:gd name="connsiteX35" fmla="*/ 2308522 w 6579287"/>
                <a:gd name="connsiteY35" fmla="*/ 35356 h 417670"/>
                <a:gd name="connsiteX36" fmla="*/ 2208554 w 6579287"/>
                <a:gd name="connsiteY36" fmla="*/ 56947 h 417670"/>
                <a:gd name="connsiteX37" fmla="*/ 2293023 w 6579287"/>
                <a:gd name="connsiteY37" fmla="*/ 144323 h 417670"/>
                <a:gd name="connsiteX38" fmla="*/ 2015482 w 6579287"/>
                <a:gd name="connsiteY38" fmla="*/ 109130 h 417670"/>
                <a:gd name="connsiteX39" fmla="*/ 1693823 w 6579287"/>
                <a:gd name="connsiteY39" fmla="*/ 71396 h 417670"/>
                <a:gd name="connsiteX40" fmla="*/ 978996 w 6579287"/>
                <a:gd name="connsiteY40" fmla="*/ 80234 h 417670"/>
                <a:gd name="connsiteX41" fmla="*/ 159963 w 6579287"/>
                <a:gd name="connsiteY41" fmla="*/ 85844 h 417670"/>
                <a:gd name="connsiteX42" fmla="*/ 109547 w 6579287"/>
                <a:gd name="connsiteY42" fmla="*/ 109643 h 417670"/>
                <a:gd name="connsiteX43" fmla="*/ 67825 w 6579287"/>
                <a:gd name="connsiteY43" fmla="*/ 136332 h 417670"/>
                <a:gd name="connsiteX44" fmla="*/ 30937 w 6579287"/>
                <a:gd name="connsiteY44" fmla="*/ 181211 h 417670"/>
                <a:gd name="connsiteX45" fmla="*/ 8498 w 6579287"/>
                <a:gd name="connsiteY45" fmla="*/ 248529 h 417670"/>
                <a:gd name="connsiteX46" fmla="*/ 9 w 6579287"/>
                <a:gd name="connsiteY46" fmla="*/ 283474 h 417670"/>
                <a:gd name="connsiteX47" fmla="*/ 7811 w 6579287"/>
                <a:gd name="connsiteY47" fmla="*/ 327914 h 417670"/>
                <a:gd name="connsiteX48" fmla="*/ 58986 w 6579287"/>
                <a:gd name="connsiteY48" fmla="*/ 388774 h 417670"/>
                <a:gd name="connsiteX49" fmla="*/ 126304 w 6579287"/>
                <a:gd name="connsiteY49" fmla="*/ 411213 h 417670"/>
                <a:gd name="connsiteX50" fmla="*/ 2122550 w 6579287"/>
                <a:gd name="connsiteY50" fmla="*/ 417670 h 417670"/>
                <a:gd name="connsiteX51" fmla="*/ 4563668 w 6579287"/>
                <a:gd name="connsiteY51" fmla="*/ 394384 h 417670"/>
                <a:gd name="connsiteX52" fmla="*/ 5472458 w 6579287"/>
                <a:gd name="connsiteY52" fmla="*/ 388774 h 417670"/>
                <a:gd name="connsiteX53" fmla="*/ 6577592 w 6579287"/>
                <a:gd name="connsiteY53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45432 w 6579287"/>
                <a:gd name="connsiteY12" fmla="*/ 66442 h 417670"/>
                <a:gd name="connsiteX13" fmla="*/ 3936939 w 6579287"/>
                <a:gd name="connsiteY13" fmla="*/ 68219 h 417670"/>
                <a:gd name="connsiteX14" fmla="*/ 3842352 w 6579287"/>
                <a:gd name="connsiteY14" fmla="*/ 78475 h 417670"/>
                <a:gd name="connsiteX15" fmla="*/ 3779432 w 6579287"/>
                <a:gd name="connsiteY15" fmla="*/ 71530 h 417670"/>
                <a:gd name="connsiteX16" fmla="*/ 3708788 w 6579287"/>
                <a:gd name="connsiteY16" fmla="*/ 57233 h 417670"/>
                <a:gd name="connsiteX17" fmla="*/ 3589606 w 6579287"/>
                <a:gd name="connsiteY17" fmla="*/ 27680 h 417670"/>
                <a:gd name="connsiteX18" fmla="*/ 3482732 w 6579287"/>
                <a:gd name="connsiteY18" fmla="*/ 2735 h 417670"/>
                <a:gd name="connsiteX19" fmla="*/ 3406031 w 6579287"/>
                <a:gd name="connsiteY19" fmla="*/ 17840 h 417670"/>
                <a:gd name="connsiteX20" fmla="*/ 3348033 w 6579287"/>
                <a:gd name="connsiteY20" fmla="*/ 46575 h 417670"/>
                <a:gd name="connsiteX21" fmla="*/ 3399002 w 6579287"/>
                <a:gd name="connsiteY21" fmla="*/ 97911 h 417670"/>
                <a:gd name="connsiteX22" fmla="*/ 3084371 w 6579287"/>
                <a:gd name="connsiteY22" fmla="*/ 70710 h 417670"/>
                <a:gd name="connsiteX23" fmla="*/ 3105116 w 6579287"/>
                <a:gd name="connsiteY23" fmla="*/ 52185 h 417670"/>
                <a:gd name="connsiteX24" fmla="*/ 3054628 w 6579287"/>
                <a:gd name="connsiteY24" fmla="*/ 29746 h 417670"/>
                <a:gd name="connsiteX25" fmla="*/ 3015359 w 6579287"/>
                <a:gd name="connsiteY25" fmla="*/ 18526 h 417670"/>
                <a:gd name="connsiteX26" fmla="*/ 2952308 w 6579287"/>
                <a:gd name="connsiteY26" fmla="*/ 31061 h 417670"/>
                <a:gd name="connsiteX27" fmla="*/ 2891052 w 6579287"/>
                <a:gd name="connsiteY27" fmla="*/ 48796 h 417670"/>
                <a:gd name="connsiteX28" fmla="*/ 2777322 w 6579287"/>
                <a:gd name="connsiteY28" fmla="*/ 85683 h 417670"/>
                <a:gd name="connsiteX29" fmla="*/ 2695599 w 6579287"/>
                <a:gd name="connsiteY29" fmla="*/ 85844 h 417670"/>
                <a:gd name="connsiteX30" fmla="*/ 2645111 w 6579287"/>
                <a:gd name="connsiteY30" fmla="*/ 80234 h 417670"/>
                <a:gd name="connsiteX31" fmla="*/ 2588853 w 6579287"/>
                <a:gd name="connsiteY31" fmla="*/ 75472 h 417670"/>
                <a:gd name="connsiteX32" fmla="*/ 2540906 w 6579287"/>
                <a:gd name="connsiteY32" fmla="*/ 65099 h 417670"/>
                <a:gd name="connsiteX33" fmla="*/ 2498044 w 6579287"/>
                <a:gd name="connsiteY33" fmla="*/ 48430 h 417670"/>
                <a:gd name="connsiteX34" fmla="*/ 2381450 w 6579287"/>
                <a:gd name="connsiteY34" fmla="*/ 40965 h 417670"/>
                <a:gd name="connsiteX35" fmla="*/ 2308522 w 6579287"/>
                <a:gd name="connsiteY35" fmla="*/ 35356 h 417670"/>
                <a:gd name="connsiteX36" fmla="*/ 2208554 w 6579287"/>
                <a:gd name="connsiteY36" fmla="*/ 56947 h 417670"/>
                <a:gd name="connsiteX37" fmla="*/ 2293023 w 6579287"/>
                <a:gd name="connsiteY37" fmla="*/ 144323 h 417670"/>
                <a:gd name="connsiteX38" fmla="*/ 2015482 w 6579287"/>
                <a:gd name="connsiteY38" fmla="*/ 109130 h 417670"/>
                <a:gd name="connsiteX39" fmla="*/ 1693823 w 6579287"/>
                <a:gd name="connsiteY39" fmla="*/ 71396 h 417670"/>
                <a:gd name="connsiteX40" fmla="*/ 978996 w 6579287"/>
                <a:gd name="connsiteY40" fmla="*/ 80234 h 417670"/>
                <a:gd name="connsiteX41" fmla="*/ 159963 w 6579287"/>
                <a:gd name="connsiteY41" fmla="*/ 85844 h 417670"/>
                <a:gd name="connsiteX42" fmla="*/ 109547 w 6579287"/>
                <a:gd name="connsiteY42" fmla="*/ 109643 h 417670"/>
                <a:gd name="connsiteX43" fmla="*/ 67825 w 6579287"/>
                <a:gd name="connsiteY43" fmla="*/ 136332 h 417670"/>
                <a:gd name="connsiteX44" fmla="*/ 30937 w 6579287"/>
                <a:gd name="connsiteY44" fmla="*/ 181211 h 417670"/>
                <a:gd name="connsiteX45" fmla="*/ 8498 w 6579287"/>
                <a:gd name="connsiteY45" fmla="*/ 248529 h 417670"/>
                <a:gd name="connsiteX46" fmla="*/ 9 w 6579287"/>
                <a:gd name="connsiteY46" fmla="*/ 283474 h 417670"/>
                <a:gd name="connsiteX47" fmla="*/ 7811 w 6579287"/>
                <a:gd name="connsiteY47" fmla="*/ 327914 h 417670"/>
                <a:gd name="connsiteX48" fmla="*/ 58986 w 6579287"/>
                <a:gd name="connsiteY48" fmla="*/ 388774 h 417670"/>
                <a:gd name="connsiteX49" fmla="*/ 126304 w 6579287"/>
                <a:gd name="connsiteY49" fmla="*/ 411213 h 417670"/>
                <a:gd name="connsiteX50" fmla="*/ 2122550 w 6579287"/>
                <a:gd name="connsiteY50" fmla="*/ 417670 h 417670"/>
                <a:gd name="connsiteX51" fmla="*/ 4563668 w 6579287"/>
                <a:gd name="connsiteY51" fmla="*/ 394384 h 417670"/>
                <a:gd name="connsiteX52" fmla="*/ 5472458 w 6579287"/>
                <a:gd name="connsiteY52" fmla="*/ 388774 h 417670"/>
                <a:gd name="connsiteX53" fmla="*/ 6577592 w 6579287"/>
                <a:gd name="connsiteY53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45432 w 6579287"/>
                <a:gd name="connsiteY12" fmla="*/ 66442 h 417670"/>
                <a:gd name="connsiteX13" fmla="*/ 3936939 w 6579287"/>
                <a:gd name="connsiteY13" fmla="*/ 70664 h 417670"/>
                <a:gd name="connsiteX14" fmla="*/ 3842352 w 6579287"/>
                <a:gd name="connsiteY14" fmla="*/ 78475 h 417670"/>
                <a:gd name="connsiteX15" fmla="*/ 3779432 w 6579287"/>
                <a:gd name="connsiteY15" fmla="*/ 71530 h 417670"/>
                <a:gd name="connsiteX16" fmla="*/ 3708788 w 6579287"/>
                <a:gd name="connsiteY16" fmla="*/ 57233 h 417670"/>
                <a:gd name="connsiteX17" fmla="*/ 3589606 w 6579287"/>
                <a:gd name="connsiteY17" fmla="*/ 27680 h 417670"/>
                <a:gd name="connsiteX18" fmla="*/ 3482732 w 6579287"/>
                <a:gd name="connsiteY18" fmla="*/ 2735 h 417670"/>
                <a:gd name="connsiteX19" fmla="*/ 3406031 w 6579287"/>
                <a:gd name="connsiteY19" fmla="*/ 17840 h 417670"/>
                <a:gd name="connsiteX20" fmla="*/ 3348033 w 6579287"/>
                <a:gd name="connsiteY20" fmla="*/ 46575 h 417670"/>
                <a:gd name="connsiteX21" fmla="*/ 3399002 w 6579287"/>
                <a:gd name="connsiteY21" fmla="*/ 97911 h 417670"/>
                <a:gd name="connsiteX22" fmla="*/ 3084371 w 6579287"/>
                <a:gd name="connsiteY22" fmla="*/ 70710 h 417670"/>
                <a:gd name="connsiteX23" fmla="*/ 3105116 w 6579287"/>
                <a:gd name="connsiteY23" fmla="*/ 52185 h 417670"/>
                <a:gd name="connsiteX24" fmla="*/ 3054628 w 6579287"/>
                <a:gd name="connsiteY24" fmla="*/ 29746 h 417670"/>
                <a:gd name="connsiteX25" fmla="*/ 3015359 w 6579287"/>
                <a:gd name="connsiteY25" fmla="*/ 18526 h 417670"/>
                <a:gd name="connsiteX26" fmla="*/ 2952308 w 6579287"/>
                <a:gd name="connsiteY26" fmla="*/ 31061 h 417670"/>
                <a:gd name="connsiteX27" fmla="*/ 2891052 w 6579287"/>
                <a:gd name="connsiteY27" fmla="*/ 48796 h 417670"/>
                <a:gd name="connsiteX28" fmla="*/ 2777322 w 6579287"/>
                <a:gd name="connsiteY28" fmla="*/ 85683 h 417670"/>
                <a:gd name="connsiteX29" fmla="*/ 2695599 w 6579287"/>
                <a:gd name="connsiteY29" fmla="*/ 85844 h 417670"/>
                <a:gd name="connsiteX30" fmla="*/ 2645111 w 6579287"/>
                <a:gd name="connsiteY30" fmla="*/ 80234 h 417670"/>
                <a:gd name="connsiteX31" fmla="*/ 2588853 w 6579287"/>
                <a:gd name="connsiteY31" fmla="*/ 75472 h 417670"/>
                <a:gd name="connsiteX32" fmla="*/ 2540906 w 6579287"/>
                <a:gd name="connsiteY32" fmla="*/ 65099 h 417670"/>
                <a:gd name="connsiteX33" fmla="*/ 2498044 w 6579287"/>
                <a:gd name="connsiteY33" fmla="*/ 48430 h 417670"/>
                <a:gd name="connsiteX34" fmla="*/ 2381450 w 6579287"/>
                <a:gd name="connsiteY34" fmla="*/ 40965 h 417670"/>
                <a:gd name="connsiteX35" fmla="*/ 2308522 w 6579287"/>
                <a:gd name="connsiteY35" fmla="*/ 35356 h 417670"/>
                <a:gd name="connsiteX36" fmla="*/ 2208554 w 6579287"/>
                <a:gd name="connsiteY36" fmla="*/ 56947 h 417670"/>
                <a:gd name="connsiteX37" fmla="*/ 2293023 w 6579287"/>
                <a:gd name="connsiteY37" fmla="*/ 144323 h 417670"/>
                <a:gd name="connsiteX38" fmla="*/ 2015482 w 6579287"/>
                <a:gd name="connsiteY38" fmla="*/ 109130 h 417670"/>
                <a:gd name="connsiteX39" fmla="*/ 1693823 w 6579287"/>
                <a:gd name="connsiteY39" fmla="*/ 71396 h 417670"/>
                <a:gd name="connsiteX40" fmla="*/ 978996 w 6579287"/>
                <a:gd name="connsiteY40" fmla="*/ 80234 h 417670"/>
                <a:gd name="connsiteX41" fmla="*/ 159963 w 6579287"/>
                <a:gd name="connsiteY41" fmla="*/ 85844 h 417670"/>
                <a:gd name="connsiteX42" fmla="*/ 109547 w 6579287"/>
                <a:gd name="connsiteY42" fmla="*/ 109643 h 417670"/>
                <a:gd name="connsiteX43" fmla="*/ 67825 w 6579287"/>
                <a:gd name="connsiteY43" fmla="*/ 136332 h 417670"/>
                <a:gd name="connsiteX44" fmla="*/ 30937 w 6579287"/>
                <a:gd name="connsiteY44" fmla="*/ 181211 h 417670"/>
                <a:gd name="connsiteX45" fmla="*/ 8498 w 6579287"/>
                <a:gd name="connsiteY45" fmla="*/ 248529 h 417670"/>
                <a:gd name="connsiteX46" fmla="*/ 9 w 6579287"/>
                <a:gd name="connsiteY46" fmla="*/ 283474 h 417670"/>
                <a:gd name="connsiteX47" fmla="*/ 7811 w 6579287"/>
                <a:gd name="connsiteY47" fmla="*/ 327914 h 417670"/>
                <a:gd name="connsiteX48" fmla="*/ 58986 w 6579287"/>
                <a:gd name="connsiteY48" fmla="*/ 388774 h 417670"/>
                <a:gd name="connsiteX49" fmla="*/ 126304 w 6579287"/>
                <a:gd name="connsiteY49" fmla="*/ 411213 h 417670"/>
                <a:gd name="connsiteX50" fmla="*/ 2122550 w 6579287"/>
                <a:gd name="connsiteY50" fmla="*/ 417670 h 417670"/>
                <a:gd name="connsiteX51" fmla="*/ 4563668 w 6579287"/>
                <a:gd name="connsiteY51" fmla="*/ 394384 h 417670"/>
                <a:gd name="connsiteX52" fmla="*/ 5472458 w 6579287"/>
                <a:gd name="connsiteY52" fmla="*/ 388774 h 417670"/>
                <a:gd name="connsiteX53" fmla="*/ 6577592 w 6579287"/>
                <a:gd name="connsiteY53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113509 w 6579287"/>
                <a:gd name="connsiteY11" fmla="*/ 51177 h 417670"/>
                <a:gd name="connsiteX12" fmla="*/ 4033208 w 6579287"/>
                <a:gd name="connsiteY12" fmla="*/ 63997 h 417670"/>
                <a:gd name="connsiteX13" fmla="*/ 3936939 w 6579287"/>
                <a:gd name="connsiteY13" fmla="*/ 70664 h 417670"/>
                <a:gd name="connsiteX14" fmla="*/ 3842352 w 6579287"/>
                <a:gd name="connsiteY14" fmla="*/ 78475 h 417670"/>
                <a:gd name="connsiteX15" fmla="*/ 3779432 w 6579287"/>
                <a:gd name="connsiteY15" fmla="*/ 71530 h 417670"/>
                <a:gd name="connsiteX16" fmla="*/ 3708788 w 6579287"/>
                <a:gd name="connsiteY16" fmla="*/ 57233 h 417670"/>
                <a:gd name="connsiteX17" fmla="*/ 3589606 w 6579287"/>
                <a:gd name="connsiteY17" fmla="*/ 27680 h 417670"/>
                <a:gd name="connsiteX18" fmla="*/ 3482732 w 6579287"/>
                <a:gd name="connsiteY18" fmla="*/ 2735 h 417670"/>
                <a:gd name="connsiteX19" fmla="*/ 3406031 w 6579287"/>
                <a:gd name="connsiteY19" fmla="*/ 17840 h 417670"/>
                <a:gd name="connsiteX20" fmla="*/ 3348033 w 6579287"/>
                <a:gd name="connsiteY20" fmla="*/ 46575 h 417670"/>
                <a:gd name="connsiteX21" fmla="*/ 3399002 w 6579287"/>
                <a:gd name="connsiteY21" fmla="*/ 97911 h 417670"/>
                <a:gd name="connsiteX22" fmla="*/ 3084371 w 6579287"/>
                <a:gd name="connsiteY22" fmla="*/ 70710 h 417670"/>
                <a:gd name="connsiteX23" fmla="*/ 3105116 w 6579287"/>
                <a:gd name="connsiteY23" fmla="*/ 52185 h 417670"/>
                <a:gd name="connsiteX24" fmla="*/ 3054628 w 6579287"/>
                <a:gd name="connsiteY24" fmla="*/ 29746 h 417670"/>
                <a:gd name="connsiteX25" fmla="*/ 3015359 w 6579287"/>
                <a:gd name="connsiteY25" fmla="*/ 18526 h 417670"/>
                <a:gd name="connsiteX26" fmla="*/ 2952308 w 6579287"/>
                <a:gd name="connsiteY26" fmla="*/ 31061 h 417670"/>
                <a:gd name="connsiteX27" fmla="*/ 2891052 w 6579287"/>
                <a:gd name="connsiteY27" fmla="*/ 48796 h 417670"/>
                <a:gd name="connsiteX28" fmla="*/ 2777322 w 6579287"/>
                <a:gd name="connsiteY28" fmla="*/ 85683 h 417670"/>
                <a:gd name="connsiteX29" fmla="*/ 2695599 w 6579287"/>
                <a:gd name="connsiteY29" fmla="*/ 85844 h 417670"/>
                <a:gd name="connsiteX30" fmla="*/ 2645111 w 6579287"/>
                <a:gd name="connsiteY30" fmla="*/ 80234 h 417670"/>
                <a:gd name="connsiteX31" fmla="*/ 2588853 w 6579287"/>
                <a:gd name="connsiteY31" fmla="*/ 75472 h 417670"/>
                <a:gd name="connsiteX32" fmla="*/ 2540906 w 6579287"/>
                <a:gd name="connsiteY32" fmla="*/ 65099 h 417670"/>
                <a:gd name="connsiteX33" fmla="*/ 2498044 w 6579287"/>
                <a:gd name="connsiteY33" fmla="*/ 48430 h 417670"/>
                <a:gd name="connsiteX34" fmla="*/ 2381450 w 6579287"/>
                <a:gd name="connsiteY34" fmla="*/ 40965 h 417670"/>
                <a:gd name="connsiteX35" fmla="*/ 2308522 w 6579287"/>
                <a:gd name="connsiteY35" fmla="*/ 35356 h 417670"/>
                <a:gd name="connsiteX36" fmla="*/ 2208554 w 6579287"/>
                <a:gd name="connsiteY36" fmla="*/ 56947 h 417670"/>
                <a:gd name="connsiteX37" fmla="*/ 2293023 w 6579287"/>
                <a:gd name="connsiteY37" fmla="*/ 144323 h 417670"/>
                <a:gd name="connsiteX38" fmla="*/ 2015482 w 6579287"/>
                <a:gd name="connsiteY38" fmla="*/ 109130 h 417670"/>
                <a:gd name="connsiteX39" fmla="*/ 1693823 w 6579287"/>
                <a:gd name="connsiteY39" fmla="*/ 71396 h 417670"/>
                <a:gd name="connsiteX40" fmla="*/ 978996 w 6579287"/>
                <a:gd name="connsiteY40" fmla="*/ 80234 h 417670"/>
                <a:gd name="connsiteX41" fmla="*/ 159963 w 6579287"/>
                <a:gd name="connsiteY41" fmla="*/ 85844 h 417670"/>
                <a:gd name="connsiteX42" fmla="*/ 109547 w 6579287"/>
                <a:gd name="connsiteY42" fmla="*/ 109643 h 417670"/>
                <a:gd name="connsiteX43" fmla="*/ 67825 w 6579287"/>
                <a:gd name="connsiteY43" fmla="*/ 136332 h 417670"/>
                <a:gd name="connsiteX44" fmla="*/ 30937 w 6579287"/>
                <a:gd name="connsiteY44" fmla="*/ 181211 h 417670"/>
                <a:gd name="connsiteX45" fmla="*/ 8498 w 6579287"/>
                <a:gd name="connsiteY45" fmla="*/ 248529 h 417670"/>
                <a:gd name="connsiteX46" fmla="*/ 9 w 6579287"/>
                <a:gd name="connsiteY46" fmla="*/ 283474 h 417670"/>
                <a:gd name="connsiteX47" fmla="*/ 7811 w 6579287"/>
                <a:gd name="connsiteY47" fmla="*/ 327914 h 417670"/>
                <a:gd name="connsiteX48" fmla="*/ 58986 w 6579287"/>
                <a:gd name="connsiteY48" fmla="*/ 388774 h 417670"/>
                <a:gd name="connsiteX49" fmla="*/ 126304 w 6579287"/>
                <a:gd name="connsiteY49" fmla="*/ 411213 h 417670"/>
                <a:gd name="connsiteX50" fmla="*/ 2122550 w 6579287"/>
                <a:gd name="connsiteY50" fmla="*/ 417670 h 417670"/>
                <a:gd name="connsiteX51" fmla="*/ 4563668 w 6579287"/>
                <a:gd name="connsiteY51" fmla="*/ 394384 h 417670"/>
                <a:gd name="connsiteX52" fmla="*/ 5472458 w 6579287"/>
                <a:gd name="connsiteY52" fmla="*/ 388774 h 417670"/>
                <a:gd name="connsiteX53" fmla="*/ 6577592 w 6579287"/>
                <a:gd name="connsiteY53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096394 w 6579287"/>
                <a:gd name="connsiteY11" fmla="*/ 53622 h 417670"/>
                <a:gd name="connsiteX12" fmla="*/ 4033208 w 6579287"/>
                <a:gd name="connsiteY12" fmla="*/ 63997 h 417670"/>
                <a:gd name="connsiteX13" fmla="*/ 3936939 w 6579287"/>
                <a:gd name="connsiteY13" fmla="*/ 70664 h 417670"/>
                <a:gd name="connsiteX14" fmla="*/ 3842352 w 6579287"/>
                <a:gd name="connsiteY14" fmla="*/ 78475 h 417670"/>
                <a:gd name="connsiteX15" fmla="*/ 3779432 w 6579287"/>
                <a:gd name="connsiteY15" fmla="*/ 71530 h 417670"/>
                <a:gd name="connsiteX16" fmla="*/ 3708788 w 6579287"/>
                <a:gd name="connsiteY16" fmla="*/ 57233 h 417670"/>
                <a:gd name="connsiteX17" fmla="*/ 3589606 w 6579287"/>
                <a:gd name="connsiteY17" fmla="*/ 27680 h 417670"/>
                <a:gd name="connsiteX18" fmla="*/ 3482732 w 6579287"/>
                <a:gd name="connsiteY18" fmla="*/ 2735 h 417670"/>
                <a:gd name="connsiteX19" fmla="*/ 3406031 w 6579287"/>
                <a:gd name="connsiteY19" fmla="*/ 17840 h 417670"/>
                <a:gd name="connsiteX20" fmla="*/ 3348033 w 6579287"/>
                <a:gd name="connsiteY20" fmla="*/ 46575 h 417670"/>
                <a:gd name="connsiteX21" fmla="*/ 3399002 w 6579287"/>
                <a:gd name="connsiteY21" fmla="*/ 97911 h 417670"/>
                <a:gd name="connsiteX22" fmla="*/ 3084371 w 6579287"/>
                <a:gd name="connsiteY22" fmla="*/ 70710 h 417670"/>
                <a:gd name="connsiteX23" fmla="*/ 3105116 w 6579287"/>
                <a:gd name="connsiteY23" fmla="*/ 52185 h 417670"/>
                <a:gd name="connsiteX24" fmla="*/ 3054628 w 6579287"/>
                <a:gd name="connsiteY24" fmla="*/ 29746 h 417670"/>
                <a:gd name="connsiteX25" fmla="*/ 3015359 w 6579287"/>
                <a:gd name="connsiteY25" fmla="*/ 18526 h 417670"/>
                <a:gd name="connsiteX26" fmla="*/ 2952308 w 6579287"/>
                <a:gd name="connsiteY26" fmla="*/ 31061 h 417670"/>
                <a:gd name="connsiteX27" fmla="*/ 2891052 w 6579287"/>
                <a:gd name="connsiteY27" fmla="*/ 48796 h 417670"/>
                <a:gd name="connsiteX28" fmla="*/ 2777322 w 6579287"/>
                <a:gd name="connsiteY28" fmla="*/ 85683 h 417670"/>
                <a:gd name="connsiteX29" fmla="*/ 2695599 w 6579287"/>
                <a:gd name="connsiteY29" fmla="*/ 85844 h 417670"/>
                <a:gd name="connsiteX30" fmla="*/ 2645111 w 6579287"/>
                <a:gd name="connsiteY30" fmla="*/ 80234 h 417670"/>
                <a:gd name="connsiteX31" fmla="*/ 2588853 w 6579287"/>
                <a:gd name="connsiteY31" fmla="*/ 75472 h 417670"/>
                <a:gd name="connsiteX32" fmla="*/ 2540906 w 6579287"/>
                <a:gd name="connsiteY32" fmla="*/ 65099 h 417670"/>
                <a:gd name="connsiteX33" fmla="*/ 2498044 w 6579287"/>
                <a:gd name="connsiteY33" fmla="*/ 48430 h 417670"/>
                <a:gd name="connsiteX34" fmla="*/ 2381450 w 6579287"/>
                <a:gd name="connsiteY34" fmla="*/ 40965 h 417670"/>
                <a:gd name="connsiteX35" fmla="*/ 2308522 w 6579287"/>
                <a:gd name="connsiteY35" fmla="*/ 35356 h 417670"/>
                <a:gd name="connsiteX36" fmla="*/ 2208554 w 6579287"/>
                <a:gd name="connsiteY36" fmla="*/ 56947 h 417670"/>
                <a:gd name="connsiteX37" fmla="*/ 2293023 w 6579287"/>
                <a:gd name="connsiteY37" fmla="*/ 144323 h 417670"/>
                <a:gd name="connsiteX38" fmla="*/ 2015482 w 6579287"/>
                <a:gd name="connsiteY38" fmla="*/ 109130 h 417670"/>
                <a:gd name="connsiteX39" fmla="*/ 1693823 w 6579287"/>
                <a:gd name="connsiteY39" fmla="*/ 71396 h 417670"/>
                <a:gd name="connsiteX40" fmla="*/ 978996 w 6579287"/>
                <a:gd name="connsiteY40" fmla="*/ 80234 h 417670"/>
                <a:gd name="connsiteX41" fmla="*/ 159963 w 6579287"/>
                <a:gd name="connsiteY41" fmla="*/ 85844 h 417670"/>
                <a:gd name="connsiteX42" fmla="*/ 109547 w 6579287"/>
                <a:gd name="connsiteY42" fmla="*/ 109643 h 417670"/>
                <a:gd name="connsiteX43" fmla="*/ 67825 w 6579287"/>
                <a:gd name="connsiteY43" fmla="*/ 136332 h 417670"/>
                <a:gd name="connsiteX44" fmla="*/ 30937 w 6579287"/>
                <a:gd name="connsiteY44" fmla="*/ 181211 h 417670"/>
                <a:gd name="connsiteX45" fmla="*/ 8498 w 6579287"/>
                <a:gd name="connsiteY45" fmla="*/ 248529 h 417670"/>
                <a:gd name="connsiteX46" fmla="*/ 9 w 6579287"/>
                <a:gd name="connsiteY46" fmla="*/ 283474 h 417670"/>
                <a:gd name="connsiteX47" fmla="*/ 7811 w 6579287"/>
                <a:gd name="connsiteY47" fmla="*/ 327914 h 417670"/>
                <a:gd name="connsiteX48" fmla="*/ 58986 w 6579287"/>
                <a:gd name="connsiteY48" fmla="*/ 388774 h 417670"/>
                <a:gd name="connsiteX49" fmla="*/ 126304 w 6579287"/>
                <a:gd name="connsiteY49" fmla="*/ 411213 h 417670"/>
                <a:gd name="connsiteX50" fmla="*/ 2122550 w 6579287"/>
                <a:gd name="connsiteY50" fmla="*/ 417670 h 417670"/>
                <a:gd name="connsiteX51" fmla="*/ 4563668 w 6579287"/>
                <a:gd name="connsiteY51" fmla="*/ 394384 h 417670"/>
                <a:gd name="connsiteX52" fmla="*/ 5472458 w 6579287"/>
                <a:gd name="connsiteY52" fmla="*/ 388774 h 417670"/>
                <a:gd name="connsiteX53" fmla="*/ 6577592 w 6579287"/>
                <a:gd name="connsiteY53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096394 w 6579287"/>
                <a:gd name="connsiteY11" fmla="*/ 53622 h 417670"/>
                <a:gd name="connsiteX12" fmla="*/ 4033208 w 6579287"/>
                <a:gd name="connsiteY12" fmla="*/ 63997 h 417670"/>
                <a:gd name="connsiteX13" fmla="*/ 3936939 w 6579287"/>
                <a:gd name="connsiteY13" fmla="*/ 70664 h 417670"/>
                <a:gd name="connsiteX14" fmla="*/ 3842352 w 6579287"/>
                <a:gd name="connsiteY14" fmla="*/ 78475 h 417670"/>
                <a:gd name="connsiteX15" fmla="*/ 3779432 w 6579287"/>
                <a:gd name="connsiteY15" fmla="*/ 71530 h 417670"/>
                <a:gd name="connsiteX16" fmla="*/ 3708788 w 6579287"/>
                <a:gd name="connsiteY16" fmla="*/ 57233 h 417670"/>
                <a:gd name="connsiteX17" fmla="*/ 3589606 w 6579287"/>
                <a:gd name="connsiteY17" fmla="*/ 27680 h 417670"/>
                <a:gd name="connsiteX18" fmla="*/ 3482732 w 6579287"/>
                <a:gd name="connsiteY18" fmla="*/ 2735 h 417670"/>
                <a:gd name="connsiteX19" fmla="*/ 3406031 w 6579287"/>
                <a:gd name="connsiteY19" fmla="*/ 17840 h 417670"/>
                <a:gd name="connsiteX20" fmla="*/ 3348033 w 6579287"/>
                <a:gd name="connsiteY20" fmla="*/ 46575 h 417670"/>
                <a:gd name="connsiteX21" fmla="*/ 3399002 w 6579287"/>
                <a:gd name="connsiteY21" fmla="*/ 97911 h 417670"/>
                <a:gd name="connsiteX22" fmla="*/ 3084371 w 6579287"/>
                <a:gd name="connsiteY22" fmla="*/ 70710 h 417670"/>
                <a:gd name="connsiteX23" fmla="*/ 3105116 w 6579287"/>
                <a:gd name="connsiteY23" fmla="*/ 52185 h 417670"/>
                <a:gd name="connsiteX24" fmla="*/ 3054628 w 6579287"/>
                <a:gd name="connsiteY24" fmla="*/ 29746 h 417670"/>
                <a:gd name="connsiteX25" fmla="*/ 3015359 w 6579287"/>
                <a:gd name="connsiteY25" fmla="*/ 18526 h 417670"/>
                <a:gd name="connsiteX26" fmla="*/ 2952308 w 6579287"/>
                <a:gd name="connsiteY26" fmla="*/ 31061 h 417670"/>
                <a:gd name="connsiteX27" fmla="*/ 2891052 w 6579287"/>
                <a:gd name="connsiteY27" fmla="*/ 48796 h 417670"/>
                <a:gd name="connsiteX28" fmla="*/ 2777322 w 6579287"/>
                <a:gd name="connsiteY28" fmla="*/ 85683 h 417670"/>
                <a:gd name="connsiteX29" fmla="*/ 2695599 w 6579287"/>
                <a:gd name="connsiteY29" fmla="*/ 85844 h 417670"/>
                <a:gd name="connsiteX30" fmla="*/ 2645111 w 6579287"/>
                <a:gd name="connsiteY30" fmla="*/ 80234 h 417670"/>
                <a:gd name="connsiteX31" fmla="*/ 2588853 w 6579287"/>
                <a:gd name="connsiteY31" fmla="*/ 75472 h 417670"/>
                <a:gd name="connsiteX32" fmla="*/ 2540906 w 6579287"/>
                <a:gd name="connsiteY32" fmla="*/ 65099 h 417670"/>
                <a:gd name="connsiteX33" fmla="*/ 2498044 w 6579287"/>
                <a:gd name="connsiteY33" fmla="*/ 48430 h 417670"/>
                <a:gd name="connsiteX34" fmla="*/ 2381450 w 6579287"/>
                <a:gd name="connsiteY34" fmla="*/ 40965 h 417670"/>
                <a:gd name="connsiteX35" fmla="*/ 2308522 w 6579287"/>
                <a:gd name="connsiteY35" fmla="*/ 35356 h 417670"/>
                <a:gd name="connsiteX36" fmla="*/ 2208554 w 6579287"/>
                <a:gd name="connsiteY36" fmla="*/ 56947 h 417670"/>
                <a:gd name="connsiteX37" fmla="*/ 2293023 w 6579287"/>
                <a:gd name="connsiteY37" fmla="*/ 144323 h 417670"/>
                <a:gd name="connsiteX38" fmla="*/ 2015482 w 6579287"/>
                <a:gd name="connsiteY38" fmla="*/ 109130 h 417670"/>
                <a:gd name="connsiteX39" fmla="*/ 1693823 w 6579287"/>
                <a:gd name="connsiteY39" fmla="*/ 71396 h 417670"/>
                <a:gd name="connsiteX40" fmla="*/ 978996 w 6579287"/>
                <a:gd name="connsiteY40" fmla="*/ 80234 h 417670"/>
                <a:gd name="connsiteX41" fmla="*/ 159963 w 6579287"/>
                <a:gd name="connsiteY41" fmla="*/ 85844 h 417670"/>
                <a:gd name="connsiteX42" fmla="*/ 109547 w 6579287"/>
                <a:gd name="connsiteY42" fmla="*/ 109643 h 417670"/>
                <a:gd name="connsiteX43" fmla="*/ 67825 w 6579287"/>
                <a:gd name="connsiteY43" fmla="*/ 136332 h 417670"/>
                <a:gd name="connsiteX44" fmla="*/ 30937 w 6579287"/>
                <a:gd name="connsiteY44" fmla="*/ 181211 h 417670"/>
                <a:gd name="connsiteX45" fmla="*/ 8498 w 6579287"/>
                <a:gd name="connsiteY45" fmla="*/ 248529 h 417670"/>
                <a:gd name="connsiteX46" fmla="*/ 9 w 6579287"/>
                <a:gd name="connsiteY46" fmla="*/ 283474 h 417670"/>
                <a:gd name="connsiteX47" fmla="*/ 7811 w 6579287"/>
                <a:gd name="connsiteY47" fmla="*/ 327914 h 417670"/>
                <a:gd name="connsiteX48" fmla="*/ 58986 w 6579287"/>
                <a:gd name="connsiteY48" fmla="*/ 388774 h 417670"/>
                <a:gd name="connsiteX49" fmla="*/ 126304 w 6579287"/>
                <a:gd name="connsiteY49" fmla="*/ 411213 h 417670"/>
                <a:gd name="connsiteX50" fmla="*/ 2122550 w 6579287"/>
                <a:gd name="connsiteY50" fmla="*/ 417670 h 417670"/>
                <a:gd name="connsiteX51" fmla="*/ 4563668 w 6579287"/>
                <a:gd name="connsiteY51" fmla="*/ 394384 h 417670"/>
                <a:gd name="connsiteX52" fmla="*/ 5472458 w 6579287"/>
                <a:gd name="connsiteY52" fmla="*/ 388774 h 417670"/>
                <a:gd name="connsiteX53" fmla="*/ 6577592 w 6579287"/>
                <a:gd name="connsiteY53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096394 w 6579287"/>
                <a:gd name="connsiteY11" fmla="*/ 53622 h 417670"/>
                <a:gd name="connsiteX12" fmla="*/ 3936939 w 6579287"/>
                <a:gd name="connsiteY12" fmla="*/ 70664 h 417670"/>
                <a:gd name="connsiteX13" fmla="*/ 3842352 w 6579287"/>
                <a:gd name="connsiteY13" fmla="*/ 78475 h 417670"/>
                <a:gd name="connsiteX14" fmla="*/ 3779432 w 6579287"/>
                <a:gd name="connsiteY14" fmla="*/ 71530 h 417670"/>
                <a:gd name="connsiteX15" fmla="*/ 3708788 w 6579287"/>
                <a:gd name="connsiteY15" fmla="*/ 57233 h 417670"/>
                <a:gd name="connsiteX16" fmla="*/ 3589606 w 6579287"/>
                <a:gd name="connsiteY16" fmla="*/ 27680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7322 w 6579287"/>
                <a:gd name="connsiteY27" fmla="*/ 85683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096394 w 6579287"/>
                <a:gd name="connsiteY11" fmla="*/ 53622 h 417670"/>
                <a:gd name="connsiteX12" fmla="*/ 3936939 w 6579287"/>
                <a:gd name="connsiteY12" fmla="*/ 70664 h 417670"/>
                <a:gd name="connsiteX13" fmla="*/ 3842352 w 6579287"/>
                <a:gd name="connsiteY13" fmla="*/ 78475 h 417670"/>
                <a:gd name="connsiteX14" fmla="*/ 3779432 w 6579287"/>
                <a:gd name="connsiteY14" fmla="*/ 71530 h 417670"/>
                <a:gd name="connsiteX15" fmla="*/ 3708788 w 6579287"/>
                <a:gd name="connsiteY15" fmla="*/ 57233 h 417670"/>
                <a:gd name="connsiteX16" fmla="*/ 3589606 w 6579287"/>
                <a:gd name="connsiteY16" fmla="*/ 27680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4941 w 6579287"/>
                <a:gd name="connsiteY27" fmla="*/ 83302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93023 w 6579287"/>
                <a:gd name="connsiteY36" fmla="*/ 144323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096394 w 6579287"/>
                <a:gd name="connsiteY11" fmla="*/ 53622 h 417670"/>
                <a:gd name="connsiteX12" fmla="*/ 3936939 w 6579287"/>
                <a:gd name="connsiteY12" fmla="*/ 70664 h 417670"/>
                <a:gd name="connsiteX13" fmla="*/ 3842352 w 6579287"/>
                <a:gd name="connsiteY13" fmla="*/ 78475 h 417670"/>
                <a:gd name="connsiteX14" fmla="*/ 3779432 w 6579287"/>
                <a:gd name="connsiteY14" fmla="*/ 71530 h 417670"/>
                <a:gd name="connsiteX15" fmla="*/ 3708788 w 6579287"/>
                <a:gd name="connsiteY15" fmla="*/ 57233 h 417670"/>
                <a:gd name="connsiteX16" fmla="*/ 3589606 w 6579287"/>
                <a:gd name="connsiteY16" fmla="*/ 27680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4941 w 6579287"/>
                <a:gd name="connsiteY27" fmla="*/ 83302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69448 w 6579287"/>
                <a:gd name="connsiteY36" fmla="*/ 122937 h 417670"/>
                <a:gd name="connsiteX37" fmla="*/ 2015482 w 6579287"/>
                <a:gd name="connsiteY37" fmla="*/ 109130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  <a:gd name="connsiteX0" fmla="*/ 6577592 w 6579287"/>
                <a:gd name="connsiteY0" fmla="*/ 377554 h 417670"/>
                <a:gd name="connsiteX1" fmla="*/ 6579287 w 6579287"/>
                <a:gd name="connsiteY1" fmla="*/ 35356 h 417670"/>
                <a:gd name="connsiteX2" fmla="*/ 5197577 w 6579287"/>
                <a:gd name="connsiteY2" fmla="*/ 46575 h 417670"/>
                <a:gd name="connsiteX3" fmla="*/ 4945136 w 6579287"/>
                <a:gd name="connsiteY3" fmla="*/ 46575 h 417670"/>
                <a:gd name="connsiteX4" fmla="*/ 4778945 w 6579287"/>
                <a:gd name="connsiteY4" fmla="*/ 39957 h 417670"/>
                <a:gd name="connsiteX5" fmla="*/ 4622015 w 6579287"/>
                <a:gd name="connsiteY5" fmla="*/ 16775 h 417670"/>
                <a:gd name="connsiteX6" fmla="*/ 4514861 w 6579287"/>
                <a:gd name="connsiteY6" fmla="*/ 4869 h 417670"/>
                <a:gd name="connsiteX7" fmla="*/ 4421406 w 6579287"/>
                <a:gd name="connsiteY7" fmla="*/ 0 h 417670"/>
                <a:gd name="connsiteX8" fmla="*/ 4343409 w 6579287"/>
                <a:gd name="connsiteY8" fmla="*/ 2486 h 417670"/>
                <a:gd name="connsiteX9" fmla="*/ 4256823 w 6579287"/>
                <a:gd name="connsiteY9" fmla="*/ 11909 h 417670"/>
                <a:gd name="connsiteX10" fmla="*/ 4198153 w 6579287"/>
                <a:gd name="connsiteY10" fmla="*/ 26299 h 417670"/>
                <a:gd name="connsiteX11" fmla="*/ 4096394 w 6579287"/>
                <a:gd name="connsiteY11" fmla="*/ 53622 h 417670"/>
                <a:gd name="connsiteX12" fmla="*/ 3936939 w 6579287"/>
                <a:gd name="connsiteY12" fmla="*/ 70664 h 417670"/>
                <a:gd name="connsiteX13" fmla="*/ 3842352 w 6579287"/>
                <a:gd name="connsiteY13" fmla="*/ 78475 h 417670"/>
                <a:gd name="connsiteX14" fmla="*/ 3779432 w 6579287"/>
                <a:gd name="connsiteY14" fmla="*/ 71530 h 417670"/>
                <a:gd name="connsiteX15" fmla="*/ 3708788 w 6579287"/>
                <a:gd name="connsiteY15" fmla="*/ 57233 h 417670"/>
                <a:gd name="connsiteX16" fmla="*/ 3589606 w 6579287"/>
                <a:gd name="connsiteY16" fmla="*/ 27680 h 417670"/>
                <a:gd name="connsiteX17" fmla="*/ 3482732 w 6579287"/>
                <a:gd name="connsiteY17" fmla="*/ 2735 h 417670"/>
                <a:gd name="connsiteX18" fmla="*/ 3406031 w 6579287"/>
                <a:gd name="connsiteY18" fmla="*/ 17840 h 417670"/>
                <a:gd name="connsiteX19" fmla="*/ 3348033 w 6579287"/>
                <a:gd name="connsiteY19" fmla="*/ 46575 h 417670"/>
                <a:gd name="connsiteX20" fmla="*/ 3399002 w 6579287"/>
                <a:gd name="connsiteY20" fmla="*/ 97911 h 417670"/>
                <a:gd name="connsiteX21" fmla="*/ 3084371 w 6579287"/>
                <a:gd name="connsiteY21" fmla="*/ 70710 h 417670"/>
                <a:gd name="connsiteX22" fmla="*/ 3105116 w 6579287"/>
                <a:gd name="connsiteY22" fmla="*/ 52185 h 417670"/>
                <a:gd name="connsiteX23" fmla="*/ 3054628 w 6579287"/>
                <a:gd name="connsiteY23" fmla="*/ 29746 h 417670"/>
                <a:gd name="connsiteX24" fmla="*/ 3015359 w 6579287"/>
                <a:gd name="connsiteY24" fmla="*/ 18526 h 417670"/>
                <a:gd name="connsiteX25" fmla="*/ 2952308 w 6579287"/>
                <a:gd name="connsiteY25" fmla="*/ 31061 h 417670"/>
                <a:gd name="connsiteX26" fmla="*/ 2891052 w 6579287"/>
                <a:gd name="connsiteY26" fmla="*/ 48796 h 417670"/>
                <a:gd name="connsiteX27" fmla="*/ 2774941 w 6579287"/>
                <a:gd name="connsiteY27" fmla="*/ 83302 h 417670"/>
                <a:gd name="connsiteX28" fmla="*/ 2695599 w 6579287"/>
                <a:gd name="connsiteY28" fmla="*/ 85844 h 417670"/>
                <a:gd name="connsiteX29" fmla="*/ 2645111 w 6579287"/>
                <a:gd name="connsiteY29" fmla="*/ 80234 h 417670"/>
                <a:gd name="connsiteX30" fmla="*/ 2588853 w 6579287"/>
                <a:gd name="connsiteY30" fmla="*/ 75472 h 417670"/>
                <a:gd name="connsiteX31" fmla="*/ 2540906 w 6579287"/>
                <a:gd name="connsiteY31" fmla="*/ 65099 h 417670"/>
                <a:gd name="connsiteX32" fmla="*/ 2498044 w 6579287"/>
                <a:gd name="connsiteY32" fmla="*/ 48430 h 417670"/>
                <a:gd name="connsiteX33" fmla="*/ 2381450 w 6579287"/>
                <a:gd name="connsiteY33" fmla="*/ 40965 h 417670"/>
                <a:gd name="connsiteX34" fmla="*/ 2308522 w 6579287"/>
                <a:gd name="connsiteY34" fmla="*/ 35356 h 417670"/>
                <a:gd name="connsiteX35" fmla="*/ 2208554 w 6579287"/>
                <a:gd name="connsiteY35" fmla="*/ 56947 h 417670"/>
                <a:gd name="connsiteX36" fmla="*/ 2269448 w 6579287"/>
                <a:gd name="connsiteY36" fmla="*/ 122937 h 417670"/>
                <a:gd name="connsiteX37" fmla="*/ 2072848 w 6579287"/>
                <a:gd name="connsiteY37" fmla="*/ 106789 h 417670"/>
                <a:gd name="connsiteX38" fmla="*/ 1693823 w 6579287"/>
                <a:gd name="connsiteY38" fmla="*/ 71396 h 417670"/>
                <a:gd name="connsiteX39" fmla="*/ 978996 w 6579287"/>
                <a:gd name="connsiteY39" fmla="*/ 80234 h 417670"/>
                <a:gd name="connsiteX40" fmla="*/ 159963 w 6579287"/>
                <a:gd name="connsiteY40" fmla="*/ 85844 h 417670"/>
                <a:gd name="connsiteX41" fmla="*/ 109547 w 6579287"/>
                <a:gd name="connsiteY41" fmla="*/ 109643 h 417670"/>
                <a:gd name="connsiteX42" fmla="*/ 67825 w 6579287"/>
                <a:gd name="connsiteY42" fmla="*/ 136332 h 417670"/>
                <a:gd name="connsiteX43" fmla="*/ 30937 w 6579287"/>
                <a:gd name="connsiteY43" fmla="*/ 181211 h 417670"/>
                <a:gd name="connsiteX44" fmla="*/ 8498 w 6579287"/>
                <a:gd name="connsiteY44" fmla="*/ 248529 h 417670"/>
                <a:gd name="connsiteX45" fmla="*/ 9 w 6579287"/>
                <a:gd name="connsiteY45" fmla="*/ 283474 h 417670"/>
                <a:gd name="connsiteX46" fmla="*/ 7811 w 6579287"/>
                <a:gd name="connsiteY46" fmla="*/ 327914 h 417670"/>
                <a:gd name="connsiteX47" fmla="*/ 58986 w 6579287"/>
                <a:gd name="connsiteY47" fmla="*/ 388774 h 417670"/>
                <a:gd name="connsiteX48" fmla="*/ 126304 w 6579287"/>
                <a:gd name="connsiteY48" fmla="*/ 411213 h 417670"/>
                <a:gd name="connsiteX49" fmla="*/ 2122550 w 6579287"/>
                <a:gd name="connsiteY49" fmla="*/ 417670 h 417670"/>
                <a:gd name="connsiteX50" fmla="*/ 4563668 w 6579287"/>
                <a:gd name="connsiteY50" fmla="*/ 394384 h 417670"/>
                <a:gd name="connsiteX51" fmla="*/ 5472458 w 6579287"/>
                <a:gd name="connsiteY51" fmla="*/ 388774 h 417670"/>
                <a:gd name="connsiteX52" fmla="*/ 6577592 w 6579287"/>
                <a:gd name="connsiteY52" fmla="*/ 377554 h 4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579287" h="417670">
                  <a:moveTo>
                    <a:pt x="6577592" y="377554"/>
                  </a:moveTo>
                  <a:lnTo>
                    <a:pt x="6579287" y="35356"/>
                  </a:lnTo>
                  <a:lnTo>
                    <a:pt x="5197577" y="46575"/>
                  </a:lnTo>
                  <a:lnTo>
                    <a:pt x="4945136" y="46575"/>
                  </a:lnTo>
                  <a:cubicBezTo>
                    <a:pt x="4889739" y="44369"/>
                    <a:pt x="4832799" y="44924"/>
                    <a:pt x="4778945" y="39957"/>
                  </a:cubicBezTo>
                  <a:cubicBezTo>
                    <a:pt x="4725092" y="34990"/>
                    <a:pt x="4683056" y="22121"/>
                    <a:pt x="4622015" y="16775"/>
                  </a:cubicBezTo>
                  <a:lnTo>
                    <a:pt x="4514861" y="4869"/>
                  </a:lnTo>
                  <a:lnTo>
                    <a:pt x="4421406" y="0"/>
                  </a:lnTo>
                  <a:lnTo>
                    <a:pt x="4343409" y="2486"/>
                  </a:lnTo>
                  <a:lnTo>
                    <a:pt x="4256823" y="11909"/>
                  </a:lnTo>
                  <a:lnTo>
                    <a:pt x="4198153" y="26299"/>
                  </a:lnTo>
                  <a:lnTo>
                    <a:pt x="4096394" y="53622"/>
                  </a:lnTo>
                  <a:lnTo>
                    <a:pt x="3936939" y="70664"/>
                  </a:lnTo>
                  <a:lnTo>
                    <a:pt x="3842352" y="78475"/>
                  </a:lnTo>
                  <a:cubicBezTo>
                    <a:pt x="3818953" y="76174"/>
                    <a:pt x="3801693" y="75070"/>
                    <a:pt x="3779432" y="71530"/>
                  </a:cubicBezTo>
                  <a:cubicBezTo>
                    <a:pt x="3757171" y="67990"/>
                    <a:pt x="3740426" y="64541"/>
                    <a:pt x="3708788" y="57233"/>
                  </a:cubicBezTo>
                  <a:cubicBezTo>
                    <a:pt x="3677150" y="49925"/>
                    <a:pt x="3632615" y="40770"/>
                    <a:pt x="3589606" y="27680"/>
                  </a:cubicBezTo>
                  <a:lnTo>
                    <a:pt x="3482732" y="2735"/>
                  </a:lnTo>
                  <a:lnTo>
                    <a:pt x="3406031" y="17840"/>
                  </a:lnTo>
                  <a:lnTo>
                    <a:pt x="3348033" y="46575"/>
                  </a:lnTo>
                  <a:lnTo>
                    <a:pt x="3399002" y="97911"/>
                  </a:lnTo>
                  <a:lnTo>
                    <a:pt x="3084371" y="70710"/>
                  </a:lnTo>
                  <a:lnTo>
                    <a:pt x="3105116" y="52185"/>
                  </a:lnTo>
                  <a:lnTo>
                    <a:pt x="3054628" y="29746"/>
                  </a:lnTo>
                  <a:lnTo>
                    <a:pt x="3015359" y="18526"/>
                  </a:lnTo>
                  <a:lnTo>
                    <a:pt x="2952308" y="31061"/>
                  </a:lnTo>
                  <a:lnTo>
                    <a:pt x="2891052" y="48796"/>
                  </a:lnTo>
                  <a:lnTo>
                    <a:pt x="2774941" y="83302"/>
                  </a:lnTo>
                  <a:lnTo>
                    <a:pt x="2695599" y="85844"/>
                  </a:lnTo>
                  <a:lnTo>
                    <a:pt x="2645111" y="80234"/>
                  </a:lnTo>
                  <a:lnTo>
                    <a:pt x="2588853" y="75472"/>
                  </a:lnTo>
                  <a:cubicBezTo>
                    <a:pt x="2577633" y="73602"/>
                    <a:pt x="2556041" y="69606"/>
                    <a:pt x="2540906" y="65099"/>
                  </a:cubicBezTo>
                  <a:cubicBezTo>
                    <a:pt x="2525771" y="60592"/>
                    <a:pt x="2524620" y="52452"/>
                    <a:pt x="2498044" y="48430"/>
                  </a:cubicBezTo>
                  <a:cubicBezTo>
                    <a:pt x="2471468" y="44408"/>
                    <a:pt x="2420315" y="43453"/>
                    <a:pt x="2381450" y="40965"/>
                  </a:cubicBezTo>
                  <a:lnTo>
                    <a:pt x="2308522" y="35356"/>
                  </a:lnTo>
                  <a:lnTo>
                    <a:pt x="2208554" y="56947"/>
                  </a:lnTo>
                  <a:lnTo>
                    <a:pt x="2269448" y="122937"/>
                  </a:lnTo>
                  <a:lnTo>
                    <a:pt x="2072848" y="106789"/>
                  </a:lnTo>
                  <a:lnTo>
                    <a:pt x="1693823" y="71396"/>
                  </a:lnTo>
                  <a:lnTo>
                    <a:pt x="978996" y="80234"/>
                  </a:lnTo>
                  <a:lnTo>
                    <a:pt x="159963" y="85844"/>
                  </a:lnTo>
                  <a:cubicBezTo>
                    <a:pt x="147920" y="92983"/>
                    <a:pt x="121590" y="102504"/>
                    <a:pt x="109547" y="109643"/>
                  </a:cubicBezTo>
                  <a:lnTo>
                    <a:pt x="67825" y="136332"/>
                  </a:lnTo>
                  <a:lnTo>
                    <a:pt x="30937" y="181211"/>
                  </a:lnTo>
                  <a:lnTo>
                    <a:pt x="8498" y="248529"/>
                  </a:lnTo>
                  <a:cubicBezTo>
                    <a:pt x="8843" y="259384"/>
                    <a:pt x="-336" y="272619"/>
                    <a:pt x="9" y="283474"/>
                  </a:cubicBezTo>
                  <a:lnTo>
                    <a:pt x="7811" y="327914"/>
                  </a:lnTo>
                  <a:lnTo>
                    <a:pt x="58986" y="388774"/>
                  </a:lnTo>
                  <a:lnTo>
                    <a:pt x="126304" y="411213"/>
                  </a:lnTo>
                  <a:lnTo>
                    <a:pt x="2122550" y="417670"/>
                  </a:lnTo>
                  <a:lnTo>
                    <a:pt x="4563668" y="394384"/>
                  </a:lnTo>
                  <a:lnTo>
                    <a:pt x="5472458" y="388774"/>
                  </a:lnTo>
                  <a:lnTo>
                    <a:pt x="6577592" y="377554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4211937-F7BE-46BF-93EF-42FC2E1C6591}"/>
                </a:ext>
              </a:extLst>
            </p:cNvPr>
            <p:cNvSpPr/>
            <p:nvPr/>
          </p:nvSpPr>
          <p:spPr>
            <a:xfrm>
              <a:off x="5870575" y="3265488"/>
              <a:ext cx="595313" cy="9525"/>
            </a:xfrm>
            <a:custGeom>
              <a:avLst/>
              <a:gdLst>
                <a:gd name="connsiteX0" fmla="*/ 0 w 478632"/>
                <a:gd name="connsiteY0" fmla="*/ 7144 h 7144"/>
                <a:gd name="connsiteX1" fmla="*/ 478632 w 478632"/>
                <a:gd name="connsiteY1" fmla="*/ 0 h 7144"/>
                <a:gd name="connsiteX0" fmla="*/ 0 w 10398"/>
                <a:gd name="connsiteY0" fmla="*/ 13333 h 13333"/>
                <a:gd name="connsiteX1" fmla="*/ 10398 w 10398"/>
                <a:gd name="connsiteY1" fmla="*/ 0 h 13333"/>
                <a:gd name="connsiteX0" fmla="*/ 0 w 10647"/>
                <a:gd name="connsiteY0" fmla="*/ 13333 h 13333"/>
                <a:gd name="connsiteX1" fmla="*/ 10647 w 10647"/>
                <a:gd name="connsiteY1" fmla="*/ 0 h 13333"/>
                <a:gd name="connsiteX0" fmla="*/ 0 w 11822"/>
                <a:gd name="connsiteY0" fmla="*/ 13333 h 13333"/>
                <a:gd name="connsiteX1" fmla="*/ 11822 w 11822"/>
                <a:gd name="connsiteY1" fmla="*/ 0 h 13333"/>
                <a:gd name="connsiteX0" fmla="*/ 0 w 12435"/>
                <a:gd name="connsiteY0" fmla="*/ 13333 h 13333"/>
                <a:gd name="connsiteX1" fmla="*/ 12435 w 12435"/>
                <a:gd name="connsiteY1" fmla="*/ 0 h 1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35" h="13333">
                  <a:moveTo>
                    <a:pt x="0" y="13333"/>
                  </a:moveTo>
                  <a:lnTo>
                    <a:pt x="1243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4201DCF-4627-49EE-BFD7-B088E9CD4C81}"/>
                </a:ext>
              </a:extLst>
            </p:cNvPr>
            <p:cNvSpPr/>
            <p:nvPr/>
          </p:nvSpPr>
          <p:spPr>
            <a:xfrm>
              <a:off x="5353050" y="3286126"/>
              <a:ext cx="263525" cy="1587"/>
            </a:xfrm>
            <a:custGeom>
              <a:avLst/>
              <a:gdLst>
                <a:gd name="connsiteX0" fmla="*/ 0 w 250031"/>
                <a:gd name="connsiteY0" fmla="*/ 2381 h 2381"/>
                <a:gd name="connsiteX1" fmla="*/ 250031 w 250031"/>
                <a:gd name="connsiteY1" fmla="*/ 0 h 2381"/>
                <a:gd name="connsiteX0" fmla="*/ 0 w 10381"/>
                <a:gd name="connsiteY0" fmla="*/ 10000 h 10000"/>
                <a:gd name="connsiteX1" fmla="*/ 10381 w 10381"/>
                <a:gd name="connsiteY1" fmla="*/ 0 h 10000"/>
                <a:gd name="connsiteX0" fmla="*/ 0 w 10571"/>
                <a:gd name="connsiteY0" fmla="*/ 10000 h 10000"/>
                <a:gd name="connsiteX1" fmla="*/ 10571 w 10571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1" h="10000">
                  <a:moveTo>
                    <a:pt x="0" y="10000"/>
                  </a:moveTo>
                  <a:lnTo>
                    <a:pt x="1057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0DC96E9-11C6-46C7-A684-6D6DA4B35BC3}"/>
                </a:ext>
              </a:extLst>
            </p:cNvPr>
            <p:cNvSpPr/>
            <p:nvPr/>
          </p:nvSpPr>
          <p:spPr>
            <a:xfrm>
              <a:off x="4759325" y="3284538"/>
              <a:ext cx="412750" cy="6350"/>
            </a:xfrm>
            <a:custGeom>
              <a:avLst/>
              <a:gdLst>
                <a:gd name="connsiteX0" fmla="*/ 0 w 385763"/>
                <a:gd name="connsiteY0" fmla="*/ 4762 h 4762"/>
                <a:gd name="connsiteX1" fmla="*/ 0 w 385763"/>
                <a:gd name="connsiteY1" fmla="*/ 4762 h 4762"/>
                <a:gd name="connsiteX2" fmla="*/ 385763 w 385763"/>
                <a:gd name="connsiteY2" fmla="*/ 0 h 4762"/>
                <a:gd name="connsiteX0" fmla="*/ 0 w 10370"/>
                <a:gd name="connsiteY0" fmla="*/ 10000 h 10000"/>
                <a:gd name="connsiteX1" fmla="*/ 0 w 10370"/>
                <a:gd name="connsiteY1" fmla="*/ 10000 h 10000"/>
                <a:gd name="connsiteX2" fmla="*/ 10370 w 10370"/>
                <a:gd name="connsiteY2" fmla="*/ 0 h 10000"/>
                <a:gd name="connsiteX0" fmla="*/ 432 w 10802"/>
                <a:gd name="connsiteY0" fmla="*/ 10000 h 15000"/>
                <a:gd name="connsiteX1" fmla="*/ 0 w 10802"/>
                <a:gd name="connsiteY1" fmla="*/ 15000 h 15000"/>
                <a:gd name="connsiteX2" fmla="*/ 10802 w 10802"/>
                <a:gd name="connsiteY2" fmla="*/ 0 h 15000"/>
                <a:gd name="connsiteX0" fmla="*/ 0 w 10802"/>
                <a:gd name="connsiteY0" fmla="*/ 15000 h 15000"/>
                <a:gd name="connsiteX1" fmla="*/ 10802 w 10802"/>
                <a:gd name="connsiteY1" fmla="*/ 0 h 15000"/>
                <a:gd name="connsiteX0" fmla="*/ 0 w 10679"/>
                <a:gd name="connsiteY0" fmla="*/ 15000 h 15000"/>
                <a:gd name="connsiteX1" fmla="*/ 10679 w 10679"/>
                <a:gd name="connsiteY1" fmla="*/ 0 h 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79" h="15000">
                  <a:moveTo>
                    <a:pt x="0" y="15000"/>
                  </a:moveTo>
                  <a:lnTo>
                    <a:pt x="1067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E331790-88D8-4D30-A3E4-282DF3874DC2}"/>
                </a:ext>
              </a:extLst>
            </p:cNvPr>
            <p:cNvSpPr/>
            <p:nvPr/>
          </p:nvSpPr>
          <p:spPr>
            <a:xfrm>
              <a:off x="3962400" y="3300413"/>
              <a:ext cx="512763" cy="9525"/>
            </a:xfrm>
            <a:custGeom>
              <a:avLst/>
              <a:gdLst>
                <a:gd name="connsiteX0" fmla="*/ 0 w 511969"/>
                <a:gd name="connsiteY0" fmla="*/ 9525 h 9525"/>
                <a:gd name="connsiteX1" fmla="*/ 511969 w 511969"/>
                <a:gd name="connsiteY1" fmla="*/ 0 h 9525"/>
                <a:gd name="connsiteX2" fmla="*/ 511969 w 511969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969" h="9525">
                  <a:moveTo>
                    <a:pt x="0" y="9525"/>
                  </a:moveTo>
                  <a:lnTo>
                    <a:pt x="511969" y="0"/>
                  </a:lnTo>
                  <a:lnTo>
                    <a:pt x="51196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882143D-E72B-4023-AE84-350C57D25666}"/>
                </a:ext>
              </a:extLst>
            </p:cNvPr>
            <p:cNvSpPr/>
            <p:nvPr/>
          </p:nvSpPr>
          <p:spPr>
            <a:xfrm>
              <a:off x="5011738" y="3286126"/>
              <a:ext cx="352425" cy="236537"/>
            </a:xfrm>
            <a:custGeom>
              <a:avLst/>
              <a:gdLst>
                <a:gd name="connsiteX0" fmla="*/ 342289 w 342289"/>
                <a:gd name="connsiteY0" fmla="*/ 0 h 190704"/>
                <a:gd name="connsiteX1" fmla="*/ 283611 w 342289"/>
                <a:gd name="connsiteY1" fmla="*/ 63568 h 190704"/>
                <a:gd name="connsiteX2" fmla="*/ 202929 w 342289"/>
                <a:gd name="connsiteY2" fmla="*/ 117356 h 190704"/>
                <a:gd name="connsiteX3" fmla="*/ 156475 w 342289"/>
                <a:gd name="connsiteY3" fmla="*/ 146695 h 190704"/>
                <a:gd name="connsiteX4" fmla="*/ 85572 w 342289"/>
                <a:gd name="connsiteY4" fmla="*/ 176034 h 190704"/>
                <a:gd name="connsiteX5" fmla="*/ 0 w 342289"/>
                <a:gd name="connsiteY5" fmla="*/ 190704 h 190704"/>
                <a:gd name="connsiteX0" fmla="*/ 342289 w 342289"/>
                <a:gd name="connsiteY0" fmla="*/ 0 h 190704"/>
                <a:gd name="connsiteX1" fmla="*/ 283611 w 342289"/>
                <a:gd name="connsiteY1" fmla="*/ 63568 h 190704"/>
                <a:gd name="connsiteX2" fmla="*/ 217217 w 342289"/>
                <a:gd name="connsiteY2" fmla="*/ 131643 h 190704"/>
                <a:gd name="connsiteX3" fmla="*/ 156475 w 342289"/>
                <a:gd name="connsiteY3" fmla="*/ 146695 h 190704"/>
                <a:gd name="connsiteX4" fmla="*/ 85572 w 342289"/>
                <a:gd name="connsiteY4" fmla="*/ 176034 h 190704"/>
                <a:gd name="connsiteX5" fmla="*/ 0 w 342289"/>
                <a:gd name="connsiteY5" fmla="*/ 190704 h 190704"/>
                <a:gd name="connsiteX0" fmla="*/ 342289 w 342289"/>
                <a:gd name="connsiteY0" fmla="*/ 0 h 190704"/>
                <a:gd name="connsiteX1" fmla="*/ 283611 w 342289"/>
                <a:gd name="connsiteY1" fmla="*/ 63568 h 190704"/>
                <a:gd name="connsiteX2" fmla="*/ 217217 w 342289"/>
                <a:gd name="connsiteY2" fmla="*/ 131643 h 190704"/>
                <a:gd name="connsiteX3" fmla="*/ 158856 w 342289"/>
                <a:gd name="connsiteY3" fmla="*/ 170507 h 190704"/>
                <a:gd name="connsiteX4" fmla="*/ 85572 w 342289"/>
                <a:gd name="connsiteY4" fmla="*/ 176034 h 190704"/>
                <a:gd name="connsiteX5" fmla="*/ 0 w 342289"/>
                <a:gd name="connsiteY5" fmla="*/ 190704 h 190704"/>
                <a:gd name="connsiteX0" fmla="*/ 347051 w 347051"/>
                <a:gd name="connsiteY0" fmla="*/ 0 h 231185"/>
                <a:gd name="connsiteX1" fmla="*/ 288373 w 347051"/>
                <a:gd name="connsiteY1" fmla="*/ 63568 h 231185"/>
                <a:gd name="connsiteX2" fmla="*/ 221979 w 347051"/>
                <a:gd name="connsiteY2" fmla="*/ 131643 h 231185"/>
                <a:gd name="connsiteX3" fmla="*/ 163618 w 347051"/>
                <a:gd name="connsiteY3" fmla="*/ 170507 h 231185"/>
                <a:gd name="connsiteX4" fmla="*/ 90334 w 347051"/>
                <a:gd name="connsiteY4" fmla="*/ 176034 h 231185"/>
                <a:gd name="connsiteX5" fmla="*/ 0 w 347051"/>
                <a:gd name="connsiteY5" fmla="*/ 231185 h 231185"/>
                <a:gd name="connsiteX0" fmla="*/ 330382 w 330382"/>
                <a:gd name="connsiteY0" fmla="*/ 0 h 228804"/>
                <a:gd name="connsiteX1" fmla="*/ 271704 w 330382"/>
                <a:gd name="connsiteY1" fmla="*/ 63568 h 228804"/>
                <a:gd name="connsiteX2" fmla="*/ 205310 w 330382"/>
                <a:gd name="connsiteY2" fmla="*/ 131643 h 228804"/>
                <a:gd name="connsiteX3" fmla="*/ 146949 w 330382"/>
                <a:gd name="connsiteY3" fmla="*/ 170507 h 228804"/>
                <a:gd name="connsiteX4" fmla="*/ 73665 w 330382"/>
                <a:gd name="connsiteY4" fmla="*/ 176034 h 228804"/>
                <a:gd name="connsiteX5" fmla="*/ 0 w 330382"/>
                <a:gd name="connsiteY5" fmla="*/ 228804 h 228804"/>
                <a:gd name="connsiteX0" fmla="*/ 330382 w 330382"/>
                <a:gd name="connsiteY0" fmla="*/ 0 h 228804"/>
                <a:gd name="connsiteX1" fmla="*/ 271704 w 330382"/>
                <a:gd name="connsiteY1" fmla="*/ 63568 h 228804"/>
                <a:gd name="connsiteX2" fmla="*/ 205310 w 330382"/>
                <a:gd name="connsiteY2" fmla="*/ 131643 h 228804"/>
                <a:gd name="connsiteX3" fmla="*/ 146949 w 330382"/>
                <a:gd name="connsiteY3" fmla="*/ 170507 h 228804"/>
                <a:gd name="connsiteX4" fmla="*/ 107002 w 330382"/>
                <a:gd name="connsiteY4" fmla="*/ 202227 h 228804"/>
                <a:gd name="connsiteX5" fmla="*/ 0 w 330382"/>
                <a:gd name="connsiteY5" fmla="*/ 228804 h 228804"/>
                <a:gd name="connsiteX0" fmla="*/ 330382 w 330382"/>
                <a:gd name="connsiteY0" fmla="*/ 0 h 228804"/>
                <a:gd name="connsiteX1" fmla="*/ 271704 w 330382"/>
                <a:gd name="connsiteY1" fmla="*/ 63568 h 228804"/>
                <a:gd name="connsiteX2" fmla="*/ 205310 w 330382"/>
                <a:gd name="connsiteY2" fmla="*/ 131643 h 228804"/>
                <a:gd name="connsiteX3" fmla="*/ 168381 w 330382"/>
                <a:gd name="connsiteY3" fmla="*/ 170507 h 228804"/>
                <a:gd name="connsiteX4" fmla="*/ 107002 w 330382"/>
                <a:gd name="connsiteY4" fmla="*/ 202227 h 228804"/>
                <a:gd name="connsiteX5" fmla="*/ 0 w 330382"/>
                <a:gd name="connsiteY5" fmla="*/ 228804 h 228804"/>
                <a:gd name="connsiteX0" fmla="*/ 330382 w 330382"/>
                <a:gd name="connsiteY0" fmla="*/ 0 h 228804"/>
                <a:gd name="connsiteX1" fmla="*/ 271704 w 330382"/>
                <a:gd name="connsiteY1" fmla="*/ 63568 h 228804"/>
                <a:gd name="connsiteX2" fmla="*/ 205310 w 330382"/>
                <a:gd name="connsiteY2" fmla="*/ 131643 h 228804"/>
                <a:gd name="connsiteX3" fmla="*/ 168381 w 330382"/>
                <a:gd name="connsiteY3" fmla="*/ 170507 h 228804"/>
                <a:gd name="connsiteX4" fmla="*/ 102239 w 330382"/>
                <a:gd name="connsiteY4" fmla="*/ 199846 h 228804"/>
                <a:gd name="connsiteX5" fmla="*/ 0 w 330382"/>
                <a:gd name="connsiteY5" fmla="*/ 228804 h 228804"/>
                <a:gd name="connsiteX0" fmla="*/ 330382 w 330382"/>
                <a:gd name="connsiteY0" fmla="*/ 0 h 228804"/>
                <a:gd name="connsiteX1" fmla="*/ 271704 w 330382"/>
                <a:gd name="connsiteY1" fmla="*/ 63568 h 228804"/>
                <a:gd name="connsiteX2" fmla="*/ 205310 w 330382"/>
                <a:gd name="connsiteY2" fmla="*/ 131643 h 228804"/>
                <a:gd name="connsiteX3" fmla="*/ 161237 w 330382"/>
                <a:gd name="connsiteY3" fmla="*/ 175269 h 228804"/>
                <a:gd name="connsiteX4" fmla="*/ 102239 w 330382"/>
                <a:gd name="connsiteY4" fmla="*/ 199846 h 228804"/>
                <a:gd name="connsiteX5" fmla="*/ 0 w 330382"/>
                <a:gd name="connsiteY5" fmla="*/ 228804 h 228804"/>
                <a:gd name="connsiteX0" fmla="*/ 330382 w 330382"/>
                <a:gd name="connsiteY0" fmla="*/ 0 h 228804"/>
                <a:gd name="connsiteX1" fmla="*/ 271704 w 330382"/>
                <a:gd name="connsiteY1" fmla="*/ 63568 h 228804"/>
                <a:gd name="connsiteX2" fmla="*/ 217216 w 330382"/>
                <a:gd name="connsiteY2" fmla="*/ 131643 h 228804"/>
                <a:gd name="connsiteX3" fmla="*/ 161237 w 330382"/>
                <a:gd name="connsiteY3" fmla="*/ 175269 h 228804"/>
                <a:gd name="connsiteX4" fmla="*/ 102239 w 330382"/>
                <a:gd name="connsiteY4" fmla="*/ 199846 h 228804"/>
                <a:gd name="connsiteX5" fmla="*/ 0 w 330382"/>
                <a:gd name="connsiteY5" fmla="*/ 228804 h 228804"/>
                <a:gd name="connsiteX0" fmla="*/ 330382 w 330382"/>
                <a:gd name="connsiteY0" fmla="*/ 0 h 228804"/>
                <a:gd name="connsiteX1" fmla="*/ 281229 w 330382"/>
                <a:gd name="connsiteY1" fmla="*/ 61186 h 228804"/>
                <a:gd name="connsiteX2" fmla="*/ 217216 w 330382"/>
                <a:gd name="connsiteY2" fmla="*/ 131643 h 228804"/>
                <a:gd name="connsiteX3" fmla="*/ 161237 w 330382"/>
                <a:gd name="connsiteY3" fmla="*/ 175269 h 228804"/>
                <a:gd name="connsiteX4" fmla="*/ 102239 w 330382"/>
                <a:gd name="connsiteY4" fmla="*/ 199846 h 228804"/>
                <a:gd name="connsiteX5" fmla="*/ 0 w 330382"/>
                <a:gd name="connsiteY5" fmla="*/ 228804 h 228804"/>
                <a:gd name="connsiteX0" fmla="*/ 344669 w 344669"/>
                <a:gd name="connsiteY0" fmla="*/ 0 h 231185"/>
                <a:gd name="connsiteX1" fmla="*/ 295516 w 344669"/>
                <a:gd name="connsiteY1" fmla="*/ 61186 h 231185"/>
                <a:gd name="connsiteX2" fmla="*/ 231503 w 344669"/>
                <a:gd name="connsiteY2" fmla="*/ 131643 h 231185"/>
                <a:gd name="connsiteX3" fmla="*/ 175524 w 344669"/>
                <a:gd name="connsiteY3" fmla="*/ 175269 h 231185"/>
                <a:gd name="connsiteX4" fmla="*/ 116526 w 344669"/>
                <a:gd name="connsiteY4" fmla="*/ 199846 h 231185"/>
                <a:gd name="connsiteX5" fmla="*/ 0 w 344669"/>
                <a:gd name="connsiteY5" fmla="*/ 231185 h 231185"/>
                <a:gd name="connsiteX0" fmla="*/ 344669 w 344669"/>
                <a:gd name="connsiteY0" fmla="*/ 0 h 231185"/>
                <a:gd name="connsiteX1" fmla="*/ 295516 w 344669"/>
                <a:gd name="connsiteY1" fmla="*/ 61186 h 231185"/>
                <a:gd name="connsiteX2" fmla="*/ 231503 w 344669"/>
                <a:gd name="connsiteY2" fmla="*/ 131643 h 231185"/>
                <a:gd name="connsiteX3" fmla="*/ 175524 w 344669"/>
                <a:gd name="connsiteY3" fmla="*/ 175269 h 231185"/>
                <a:gd name="connsiteX4" fmla="*/ 109382 w 344669"/>
                <a:gd name="connsiteY4" fmla="*/ 206990 h 231185"/>
                <a:gd name="connsiteX5" fmla="*/ 0 w 344669"/>
                <a:gd name="connsiteY5" fmla="*/ 231185 h 231185"/>
                <a:gd name="connsiteX0" fmla="*/ 351812 w 351812"/>
                <a:gd name="connsiteY0" fmla="*/ 0 h 235947"/>
                <a:gd name="connsiteX1" fmla="*/ 302659 w 351812"/>
                <a:gd name="connsiteY1" fmla="*/ 61186 h 235947"/>
                <a:gd name="connsiteX2" fmla="*/ 238646 w 351812"/>
                <a:gd name="connsiteY2" fmla="*/ 131643 h 235947"/>
                <a:gd name="connsiteX3" fmla="*/ 182667 w 351812"/>
                <a:gd name="connsiteY3" fmla="*/ 175269 h 235947"/>
                <a:gd name="connsiteX4" fmla="*/ 116525 w 351812"/>
                <a:gd name="connsiteY4" fmla="*/ 206990 h 235947"/>
                <a:gd name="connsiteX5" fmla="*/ 0 w 351812"/>
                <a:gd name="connsiteY5" fmla="*/ 235947 h 23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812" h="235947">
                  <a:moveTo>
                    <a:pt x="351812" y="0"/>
                  </a:moveTo>
                  <a:lnTo>
                    <a:pt x="302659" y="61186"/>
                  </a:lnTo>
                  <a:lnTo>
                    <a:pt x="238646" y="131643"/>
                  </a:lnTo>
                  <a:lnTo>
                    <a:pt x="182667" y="175269"/>
                  </a:lnTo>
                  <a:lnTo>
                    <a:pt x="116525" y="206990"/>
                  </a:lnTo>
                  <a:lnTo>
                    <a:pt x="0" y="23594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1CF568-578B-40B6-8CC0-48B33FB866E2}"/>
                </a:ext>
              </a:extLst>
            </p:cNvPr>
            <p:cNvSpPr/>
            <p:nvPr/>
          </p:nvSpPr>
          <p:spPr>
            <a:xfrm>
              <a:off x="4652963" y="3313113"/>
              <a:ext cx="136525" cy="142875"/>
            </a:xfrm>
            <a:custGeom>
              <a:avLst/>
              <a:gdLst>
                <a:gd name="connsiteX0" fmla="*/ 105132 w 105132"/>
                <a:gd name="connsiteY0" fmla="*/ 0 h 122246"/>
                <a:gd name="connsiteX1" fmla="*/ 58678 w 105132"/>
                <a:gd name="connsiteY1" fmla="*/ 58678 h 122246"/>
                <a:gd name="connsiteX2" fmla="*/ 0 w 105132"/>
                <a:gd name="connsiteY2" fmla="*/ 122246 h 122246"/>
                <a:gd name="connsiteX0" fmla="*/ 136089 w 136089"/>
                <a:gd name="connsiteY0" fmla="*/ 0 h 143678"/>
                <a:gd name="connsiteX1" fmla="*/ 89635 w 136089"/>
                <a:gd name="connsiteY1" fmla="*/ 58678 h 143678"/>
                <a:gd name="connsiteX2" fmla="*/ 0 w 136089"/>
                <a:gd name="connsiteY2" fmla="*/ 143678 h 1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089" h="143678">
                  <a:moveTo>
                    <a:pt x="136089" y="0"/>
                  </a:moveTo>
                  <a:lnTo>
                    <a:pt x="89635" y="58678"/>
                  </a:lnTo>
                  <a:lnTo>
                    <a:pt x="0" y="143678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5C97022-95D2-44AB-A248-195AAD9A7AC0}"/>
                </a:ext>
              </a:extLst>
            </p:cNvPr>
            <p:cNvSpPr/>
            <p:nvPr/>
          </p:nvSpPr>
          <p:spPr>
            <a:xfrm>
              <a:off x="5122863" y="3305176"/>
              <a:ext cx="128587" cy="112712"/>
            </a:xfrm>
            <a:custGeom>
              <a:avLst/>
              <a:gdLst>
                <a:gd name="connsiteX0" fmla="*/ 0 w 107576"/>
                <a:gd name="connsiteY0" fmla="*/ 0 h 97796"/>
                <a:gd name="connsiteX1" fmla="*/ 39119 w 107576"/>
                <a:gd name="connsiteY1" fmla="*/ 41563 h 97796"/>
                <a:gd name="connsiteX2" fmla="*/ 107576 w 107576"/>
                <a:gd name="connsiteY2" fmla="*/ 97796 h 97796"/>
                <a:gd name="connsiteX0" fmla="*/ 0 w 129007"/>
                <a:gd name="connsiteY0" fmla="*/ 0 h 112084"/>
                <a:gd name="connsiteX1" fmla="*/ 39119 w 129007"/>
                <a:gd name="connsiteY1" fmla="*/ 41563 h 112084"/>
                <a:gd name="connsiteX2" fmla="*/ 129007 w 129007"/>
                <a:gd name="connsiteY2" fmla="*/ 112084 h 11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07" h="112084">
                  <a:moveTo>
                    <a:pt x="0" y="0"/>
                  </a:moveTo>
                  <a:lnTo>
                    <a:pt x="39119" y="41563"/>
                  </a:lnTo>
                  <a:lnTo>
                    <a:pt x="129007" y="112084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5C5555-E5B8-4C6D-AE23-22EB1300D221}"/>
                </a:ext>
              </a:extLst>
            </p:cNvPr>
            <p:cNvSpPr/>
            <p:nvPr/>
          </p:nvSpPr>
          <p:spPr>
            <a:xfrm>
              <a:off x="5616575" y="3294063"/>
              <a:ext cx="485775" cy="220663"/>
            </a:xfrm>
            <a:custGeom>
              <a:avLst/>
              <a:gdLst>
                <a:gd name="connsiteX0" fmla="*/ 0 w 459645"/>
                <a:gd name="connsiteY0" fmla="*/ 0 h 171144"/>
                <a:gd name="connsiteX1" fmla="*/ 48898 w 459645"/>
                <a:gd name="connsiteY1" fmla="*/ 51343 h 171144"/>
                <a:gd name="connsiteX2" fmla="*/ 124691 w 459645"/>
                <a:gd name="connsiteY2" fmla="*/ 102687 h 171144"/>
                <a:gd name="connsiteX3" fmla="*/ 227377 w 459645"/>
                <a:gd name="connsiteY3" fmla="*/ 136915 h 171144"/>
                <a:gd name="connsiteX4" fmla="*/ 276276 w 459645"/>
                <a:gd name="connsiteY4" fmla="*/ 151585 h 171144"/>
                <a:gd name="connsiteX5" fmla="*/ 300725 w 459645"/>
                <a:gd name="connsiteY5" fmla="*/ 154030 h 171144"/>
                <a:gd name="connsiteX6" fmla="*/ 396077 w 459645"/>
                <a:gd name="connsiteY6" fmla="*/ 171144 h 171144"/>
                <a:gd name="connsiteX7" fmla="*/ 459645 w 459645"/>
                <a:gd name="connsiteY7" fmla="*/ 171144 h 171144"/>
                <a:gd name="connsiteX0" fmla="*/ 0 w 459645"/>
                <a:gd name="connsiteY0" fmla="*/ 0 h 171144"/>
                <a:gd name="connsiteX1" fmla="*/ 48898 w 459645"/>
                <a:gd name="connsiteY1" fmla="*/ 51343 h 171144"/>
                <a:gd name="connsiteX2" fmla="*/ 134470 w 459645"/>
                <a:gd name="connsiteY2" fmla="*/ 97797 h 171144"/>
                <a:gd name="connsiteX3" fmla="*/ 227377 w 459645"/>
                <a:gd name="connsiteY3" fmla="*/ 136915 h 171144"/>
                <a:gd name="connsiteX4" fmla="*/ 276276 w 459645"/>
                <a:gd name="connsiteY4" fmla="*/ 151585 h 171144"/>
                <a:gd name="connsiteX5" fmla="*/ 300725 w 459645"/>
                <a:gd name="connsiteY5" fmla="*/ 154030 h 171144"/>
                <a:gd name="connsiteX6" fmla="*/ 396077 w 459645"/>
                <a:gd name="connsiteY6" fmla="*/ 171144 h 171144"/>
                <a:gd name="connsiteX7" fmla="*/ 459645 w 459645"/>
                <a:gd name="connsiteY7" fmla="*/ 171144 h 171144"/>
                <a:gd name="connsiteX0" fmla="*/ 0 w 459645"/>
                <a:gd name="connsiteY0" fmla="*/ 0 h 171144"/>
                <a:gd name="connsiteX1" fmla="*/ 48898 w 459645"/>
                <a:gd name="connsiteY1" fmla="*/ 51343 h 171144"/>
                <a:gd name="connsiteX2" fmla="*/ 134470 w 459645"/>
                <a:gd name="connsiteY2" fmla="*/ 97797 h 171144"/>
                <a:gd name="connsiteX3" fmla="*/ 202928 w 459645"/>
                <a:gd name="connsiteY3" fmla="*/ 129581 h 171144"/>
                <a:gd name="connsiteX4" fmla="*/ 276276 w 459645"/>
                <a:gd name="connsiteY4" fmla="*/ 151585 h 171144"/>
                <a:gd name="connsiteX5" fmla="*/ 300725 w 459645"/>
                <a:gd name="connsiteY5" fmla="*/ 154030 h 171144"/>
                <a:gd name="connsiteX6" fmla="*/ 396077 w 459645"/>
                <a:gd name="connsiteY6" fmla="*/ 171144 h 171144"/>
                <a:gd name="connsiteX7" fmla="*/ 459645 w 459645"/>
                <a:gd name="connsiteY7" fmla="*/ 171144 h 171144"/>
                <a:gd name="connsiteX0" fmla="*/ 0 w 459645"/>
                <a:gd name="connsiteY0" fmla="*/ 0 h 171144"/>
                <a:gd name="connsiteX1" fmla="*/ 48898 w 459645"/>
                <a:gd name="connsiteY1" fmla="*/ 51343 h 171144"/>
                <a:gd name="connsiteX2" fmla="*/ 134470 w 459645"/>
                <a:gd name="connsiteY2" fmla="*/ 97797 h 171144"/>
                <a:gd name="connsiteX3" fmla="*/ 202928 w 459645"/>
                <a:gd name="connsiteY3" fmla="*/ 129581 h 171144"/>
                <a:gd name="connsiteX4" fmla="*/ 251826 w 459645"/>
                <a:gd name="connsiteY4" fmla="*/ 144250 h 171144"/>
                <a:gd name="connsiteX5" fmla="*/ 300725 w 459645"/>
                <a:gd name="connsiteY5" fmla="*/ 154030 h 171144"/>
                <a:gd name="connsiteX6" fmla="*/ 396077 w 459645"/>
                <a:gd name="connsiteY6" fmla="*/ 171144 h 171144"/>
                <a:gd name="connsiteX7" fmla="*/ 459645 w 459645"/>
                <a:gd name="connsiteY7" fmla="*/ 171144 h 171144"/>
                <a:gd name="connsiteX0" fmla="*/ 0 w 459645"/>
                <a:gd name="connsiteY0" fmla="*/ 0 h 171144"/>
                <a:gd name="connsiteX1" fmla="*/ 48898 w 459645"/>
                <a:gd name="connsiteY1" fmla="*/ 51343 h 171144"/>
                <a:gd name="connsiteX2" fmla="*/ 134470 w 459645"/>
                <a:gd name="connsiteY2" fmla="*/ 97797 h 171144"/>
                <a:gd name="connsiteX3" fmla="*/ 202928 w 459645"/>
                <a:gd name="connsiteY3" fmla="*/ 129581 h 171144"/>
                <a:gd name="connsiteX4" fmla="*/ 251826 w 459645"/>
                <a:gd name="connsiteY4" fmla="*/ 144250 h 171144"/>
                <a:gd name="connsiteX5" fmla="*/ 317839 w 459645"/>
                <a:gd name="connsiteY5" fmla="*/ 158920 h 171144"/>
                <a:gd name="connsiteX6" fmla="*/ 396077 w 459645"/>
                <a:gd name="connsiteY6" fmla="*/ 171144 h 171144"/>
                <a:gd name="connsiteX7" fmla="*/ 459645 w 459645"/>
                <a:gd name="connsiteY7" fmla="*/ 171144 h 171144"/>
                <a:gd name="connsiteX0" fmla="*/ 0 w 471869"/>
                <a:gd name="connsiteY0" fmla="*/ 0 h 180923"/>
                <a:gd name="connsiteX1" fmla="*/ 48898 w 471869"/>
                <a:gd name="connsiteY1" fmla="*/ 51343 h 180923"/>
                <a:gd name="connsiteX2" fmla="*/ 134470 w 471869"/>
                <a:gd name="connsiteY2" fmla="*/ 97797 h 180923"/>
                <a:gd name="connsiteX3" fmla="*/ 202928 w 471869"/>
                <a:gd name="connsiteY3" fmla="*/ 129581 h 180923"/>
                <a:gd name="connsiteX4" fmla="*/ 251826 w 471869"/>
                <a:gd name="connsiteY4" fmla="*/ 144250 h 180923"/>
                <a:gd name="connsiteX5" fmla="*/ 317839 w 471869"/>
                <a:gd name="connsiteY5" fmla="*/ 158920 h 180923"/>
                <a:gd name="connsiteX6" fmla="*/ 396077 w 471869"/>
                <a:gd name="connsiteY6" fmla="*/ 171144 h 180923"/>
                <a:gd name="connsiteX7" fmla="*/ 471869 w 471869"/>
                <a:gd name="connsiteY7" fmla="*/ 180923 h 180923"/>
                <a:gd name="connsiteX0" fmla="*/ 0 w 479204"/>
                <a:gd name="connsiteY0" fmla="*/ 0 h 173588"/>
                <a:gd name="connsiteX1" fmla="*/ 48898 w 479204"/>
                <a:gd name="connsiteY1" fmla="*/ 51343 h 173588"/>
                <a:gd name="connsiteX2" fmla="*/ 134470 w 479204"/>
                <a:gd name="connsiteY2" fmla="*/ 97797 h 173588"/>
                <a:gd name="connsiteX3" fmla="*/ 202928 w 479204"/>
                <a:gd name="connsiteY3" fmla="*/ 129581 h 173588"/>
                <a:gd name="connsiteX4" fmla="*/ 251826 w 479204"/>
                <a:gd name="connsiteY4" fmla="*/ 144250 h 173588"/>
                <a:gd name="connsiteX5" fmla="*/ 317839 w 479204"/>
                <a:gd name="connsiteY5" fmla="*/ 158920 h 173588"/>
                <a:gd name="connsiteX6" fmla="*/ 396077 w 479204"/>
                <a:gd name="connsiteY6" fmla="*/ 171144 h 173588"/>
                <a:gd name="connsiteX7" fmla="*/ 479204 w 479204"/>
                <a:gd name="connsiteY7" fmla="*/ 173588 h 173588"/>
                <a:gd name="connsiteX0" fmla="*/ 0 w 486348"/>
                <a:gd name="connsiteY0" fmla="*/ 0 h 221213"/>
                <a:gd name="connsiteX1" fmla="*/ 48898 w 486348"/>
                <a:gd name="connsiteY1" fmla="*/ 51343 h 221213"/>
                <a:gd name="connsiteX2" fmla="*/ 134470 w 486348"/>
                <a:gd name="connsiteY2" fmla="*/ 97797 h 221213"/>
                <a:gd name="connsiteX3" fmla="*/ 202928 w 486348"/>
                <a:gd name="connsiteY3" fmla="*/ 129581 h 221213"/>
                <a:gd name="connsiteX4" fmla="*/ 251826 w 486348"/>
                <a:gd name="connsiteY4" fmla="*/ 144250 h 221213"/>
                <a:gd name="connsiteX5" fmla="*/ 317839 w 486348"/>
                <a:gd name="connsiteY5" fmla="*/ 158920 h 221213"/>
                <a:gd name="connsiteX6" fmla="*/ 396077 w 486348"/>
                <a:gd name="connsiteY6" fmla="*/ 171144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134470 w 486348"/>
                <a:gd name="connsiteY2" fmla="*/ 97797 h 221213"/>
                <a:gd name="connsiteX3" fmla="*/ 202928 w 486348"/>
                <a:gd name="connsiteY3" fmla="*/ 129581 h 221213"/>
                <a:gd name="connsiteX4" fmla="*/ 251826 w 486348"/>
                <a:gd name="connsiteY4" fmla="*/ 144250 h 221213"/>
                <a:gd name="connsiteX5" fmla="*/ 317839 w 486348"/>
                <a:gd name="connsiteY5" fmla="*/ 158920 h 221213"/>
                <a:gd name="connsiteX6" fmla="*/ 396077 w 486348"/>
                <a:gd name="connsiteY6" fmla="*/ 171144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98751 w 486348"/>
                <a:gd name="connsiteY2" fmla="*/ 102559 h 221213"/>
                <a:gd name="connsiteX3" fmla="*/ 202928 w 486348"/>
                <a:gd name="connsiteY3" fmla="*/ 129581 h 221213"/>
                <a:gd name="connsiteX4" fmla="*/ 251826 w 486348"/>
                <a:gd name="connsiteY4" fmla="*/ 144250 h 221213"/>
                <a:gd name="connsiteX5" fmla="*/ 317839 w 486348"/>
                <a:gd name="connsiteY5" fmla="*/ 158920 h 221213"/>
                <a:gd name="connsiteX6" fmla="*/ 396077 w 486348"/>
                <a:gd name="connsiteY6" fmla="*/ 171144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98751 w 486348"/>
                <a:gd name="connsiteY2" fmla="*/ 102559 h 221213"/>
                <a:gd name="connsiteX3" fmla="*/ 157684 w 486348"/>
                <a:gd name="connsiteY3" fmla="*/ 146250 h 221213"/>
                <a:gd name="connsiteX4" fmla="*/ 251826 w 486348"/>
                <a:gd name="connsiteY4" fmla="*/ 144250 h 221213"/>
                <a:gd name="connsiteX5" fmla="*/ 317839 w 486348"/>
                <a:gd name="connsiteY5" fmla="*/ 158920 h 221213"/>
                <a:gd name="connsiteX6" fmla="*/ 396077 w 486348"/>
                <a:gd name="connsiteY6" fmla="*/ 171144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98751 w 486348"/>
                <a:gd name="connsiteY2" fmla="*/ 102559 h 221213"/>
                <a:gd name="connsiteX3" fmla="*/ 157684 w 486348"/>
                <a:gd name="connsiteY3" fmla="*/ 146250 h 221213"/>
                <a:gd name="connsiteX4" fmla="*/ 223251 w 486348"/>
                <a:gd name="connsiteY4" fmla="*/ 163300 h 221213"/>
                <a:gd name="connsiteX5" fmla="*/ 317839 w 486348"/>
                <a:gd name="connsiteY5" fmla="*/ 158920 h 221213"/>
                <a:gd name="connsiteX6" fmla="*/ 396077 w 486348"/>
                <a:gd name="connsiteY6" fmla="*/ 171144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98751 w 486348"/>
                <a:gd name="connsiteY2" fmla="*/ 102559 h 221213"/>
                <a:gd name="connsiteX3" fmla="*/ 157684 w 486348"/>
                <a:gd name="connsiteY3" fmla="*/ 146250 h 221213"/>
                <a:gd name="connsiteX4" fmla="*/ 223251 w 486348"/>
                <a:gd name="connsiteY4" fmla="*/ 163300 h 221213"/>
                <a:gd name="connsiteX5" fmla="*/ 291645 w 486348"/>
                <a:gd name="connsiteY5" fmla="*/ 187495 h 221213"/>
                <a:gd name="connsiteX6" fmla="*/ 396077 w 486348"/>
                <a:gd name="connsiteY6" fmla="*/ 171144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98751 w 486348"/>
                <a:gd name="connsiteY2" fmla="*/ 102559 h 221213"/>
                <a:gd name="connsiteX3" fmla="*/ 157684 w 486348"/>
                <a:gd name="connsiteY3" fmla="*/ 146250 h 221213"/>
                <a:gd name="connsiteX4" fmla="*/ 223251 w 486348"/>
                <a:gd name="connsiteY4" fmla="*/ 163300 h 221213"/>
                <a:gd name="connsiteX5" fmla="*/ 291645 w 486348"/>
                <a:gd name="connsiteY5" fmla="*/ 187495 h 221213"/>
                <a:gd name="connsiteX6" fmla="*/ 369883 w 486348"/>
                <a:gd name="connsiteY6" fmla="*/ 197338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98751 w 486348"/>
                <a:gd name="connsiteY2" fmla="*/ 102559 h 221213"/>
                <a:gd name="connsiteX3" fmla="*/ 157684 w 486348"/>
                <a:gd name="connsiteY3" fmla="*/ 136725 h 221213"/>
                <a:gd name="connsiteX4" fmla="*/ 223251 w 486348"/>
                <a:gd name="connsiteY4" fmla="*/ 163300 h 221213"/>
                <a:gd name="connsiteX5" fmla="*/ 291645 w 486348"/>
                <a:gd name="connsiteY5" fmla="*/ 187495 h 221213"/>
                <a:gd name="connsiteX6" fmla="*/ 369883 w 486348"/>
                <a:gd name="connsiteY6" fmla="*/ 197338 h 221213"/>
                <a:gd name="connsiteX7" fmla="*/ 486348 w 486348"/>
                <a:gd name="connsiteY7" fmla="*/ 221213 h 221213"/>
                <a:gd name="connsiteX0" fmla="*/ 0 w 486348"/>
                <a:gd name="connsiteY0" fmla="*/ 0 h 221213"/>
                <a:gd name="connsiteX1" fmla="*/ 44136 w 486348"/>
                <a:gd name="connsiteY1" fmla="*/ 53725 h 221213"/>
                <a:gd name="connsiteX2" fmla="*/ 98751 w 486348"/>
                <a:gd name="connsiteY2" fmla="*/ 102559 h 221213"/>
                <a:gd name="connsiteX3" fmla="*/ 157684 w 486348"/>
                <a:gd name="connsiteY3" fmla="*/ 136725 h 221213"/>
                <a:gd name="connsiteX4" fmla="*/ 223251 w 486348"/>
                <a:gd name="connsiteY4" fmla="*/ 163300 h 221213"/>
                <a:gd name="connsiteX5" fmla="*/ 289264 w 486348"/>
                <a:gd name="connsiteY5" fmla="*/ 180351 h 221213"/>
                <a:gd name="connsiteX6" fmla="*/ 369883 w 486348"/>
                <a:gd name="connsiteY6" fmla="*/ 197338 h 221213"/>
                <a:gd name="connsiteX7" fmla="*/ 486348 w 486348"/>
                <a:gd name="connsiteY7" fmla="*/ 221213 h 22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348" h="221213">
                  <a:moveTo>
                    <a:pt x="0" y="0"/>
                  </a:moveTo>
                  <a:lnTo>
                    <a:pt x="44136" y="53725"/>
                  </a:lnTo>
                  <a:lnTo>
                    <a:pt x="98751" y="102559"/>
                  </a:lnTo>
                  <a:lnTo>
                    <a:pt x="157684" y="136725"/>
                  </a:lnTo>
                  <a:lnTo>
                    <a:pt x="223251" y="163300"/>
                  </a:lnTo>
                  <a:cubicBezTo>
                    <a:pt x="239551" y="166560"/>
                    <a:pt x="264825" y="174678"/>
                    <a:pt x="289264" y="180351"/>
                  </a:cubicBezTo>
                  <a:cubicBezTo>
                    <a:pt x="313703" y="186024"/>
                    <a:pt x="343804" y="193263"/>
                    <a:pt x="369883" y="197338"/>
                  </a:cubicBezTo>
                  <a:lnTo>
                    <a:pt x="486348" y="221213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029497E-DAEE-4384-8CF8-487B107168EA}"/>
                </a:ext>
              </a:extLst>
            </p:cNvPr>
            <p:cNvSpPr/>
            <p:nvPr/>
          </p:nvSpPr>
          <p:spPr>
            <a:xfrm>
              <a:off x="304800" y="3470276"/>
              <a:ext cx="7529513" cy="420687"/>
            </a:xfrm>
            <a:custGeom>
              <a:avLst/>
              <a:gdLst>
                <a:gd name="connsiteX0" fmla="*/ 2120900 w 7518400"/>
                <a:gd name="connsiteY0" fmla="*/ 184150 h 438150"/>
                <a:gd name="connsiteX1" fmla="*/ 1943100 w 7518400"/>
                <a:gd name="connsiteY1" fmla="*/ 184150 h 438150"/>
                <a:gd name="connsiteX2" fmla="*/ 1581150 w 7518400"/>
                <a:gd name="connsiteY2" fmla="*/ 114300 h 438150"/>
                <a:gd name="connsiteX3" fmla="*/ 1257300 w 7518400"/>
                <a:gd name="connsiteY3" fmla="*/ 50800 h 438150"/>
                <a:gd name="connsiteX4" fmla="*/ 1035050 w 7518400"/>
                <a:gd name="connsiteY4" fmla="*/ 31750 h 438150"/>
                <a:gd name="connsiteX5" fmla="*/ 863600 w 7518400"/>
                <a:gd name="connsiteY5" fmla="*/ 19050 h 438150"/>
                <a:gd name="connsiteX6" fmla="*/ 0 w 7518400"/>
                <a:gd name="connsiteY6" fmla="*/ 0 h 438150"/>
                <a:gd name="connsiteX7" fmla="*/ 0 w 7518400"/>
                <a:gd name="connsiteY7" fmla="*/ 184150 h 438150"/>
                <a:gd name="connsiteX8" fmla="*/ 323850 w 7518400"/>
                <a:gd name="connsiteY8" fmla="*/ 171450 h 438150"/>
                <a:gd name="connsiteX9" fmla="*/ 685800 w 7518400"/>
                <a:gd name="connsiteY9" fmla="*/ 184150 h 438150"/>
                <a:gd name="connsiteX10" fmla="*/ 793750 w 7518400"/>
                <a:gd name="connsiteY10" fmla="*/ 184150 h 438150"/>
                <a:gd name="connsiteX11" fmla="*/ 939800 w 7518400"/>
                <a:gd name="connsiteY11" fmla="*/ 190500 h 438150"/>
                <a:gd name="connsiteX12" fmla="*/ 1238250 w 7518400"/>
                <a:gd name="connsiteY12" fmla="*/ 222250 h 438150"/>
                <a:gd name="connsiteX13" fmla="*/ 1638300 w 7518400"/>
                <a:gd name="connsiteY13" fmla="*/ 298450 h 438150"/>
                <a:gd name="connsiteX14" fmla="*/ 1822450 w 7518400"/>
                <a:gd name="connsiteY14" fmla="*/ 336550 h 438150"/>
                <a:gd name="connsiteX15" fmla="*/ 2000250 w 7518400"/>
                <a:gd name="connsiteY15" fmla="*/ 361950 h 438150"/>
                <a:gd name="connsiteX16" fmla="*/ 2482850 w 7518400"/>
                <a:gd name="connsiteY16" fmla="*/ 355600 h 438150"/>
                <a:gd name="connsiteX17" fmla="*/ 6985000 w 7518400"/>
                <a:gd name="connsiteY17" fmla="*/ 342900 h 438150"/>
                <a:gd name="connsiteX18" fmla="*/ 7162800 w 7518400"/>
                <a:gd name="connsiteY18" fmla="*/ 355600 h 438150"/>
                <a:gd name="connsiteX19" fmla="*/ 7258050 w 7518400"/>
                <a:gd name="connsiteY19" fmla="*/ 374650 h 438150"/>
                <a:gd name="connsiteX20" fmla="*/ 7442200 w 7518400"/>
                <a:gd name="connsiteY20" fmla="*/ 438150 h 438150"/>
                <a:gd name="connsiteX21" fmla="*/ 7448550 w 7518400"/>
                <a:gd name="connsiteY21" fmla="*/ 381000 h 438150"/>
                <a:gd name="connsiteX22" fmla="*/ 7493000 w 7518400"/>
                <a:gd name="connsiteY22" fmla="*/ 374650 h 438150"/>
                <a:gd name="connsiteX23" fmla="*/ 7493000 w 7518400"/>
                <a:gd name="connsiteY23" fmla="*/ 374650 h 438150"/>
                <a:gd name="connsiteX24" fmla="*/ 7518400 w 7518400"/>
                <a:gd name="connsiteY24" fmla="*/ 355600 h 438150"/>
                <a:gd name="connsiteX25" fmla="*/ 7518400 w 7518400"/>
                <a:gd name="connsiteY25" fmla="*/ 311150 h 438150"/>
                <a:gd name="connsiteX26" fmla="*/ 7423150 w 7518400"/>
                <a:gd name="connsiteY26" fmla="*/ 266700 h 438150"/>
                <a:gd name="connsiteX27" fmla="*/ 7308850 w 7518400"/>
                <a:gd name="connsiteY27" fmla="*/ 228600 h 438150"/>
                <a:gd name="connsiteX28" fmla="*/ 7251700 w 7518400"/>
                <a:gd name="connsiteY28" fmla="*/ 209550 h 438150"/>
                <a:gd name="connsiteX29" fmla="*/ 7150100 w 7518400"/>
                <a:gd name="connsiteY29" fmla="*/ 177800 h 438150"/>
                <a:gd name="connsiteX30" fmla="*/ 7112000 w 7518400"/>
                <a:gd name="connsiteY30" fmla="*/ 177800 h 438150"/>
                <a:gd name="connsiteX0" fmla="*/ 2094706 w 7518400"/>
                <a:gd name="connsiteY0" fmla="*/ 193675 h 438150"/>
                <a:gd name="connsiteX1" fmla="*/ 1943100 w 7518400"/>
                <a:gd name="connsiteY1" fmla="*/ 184150 h 438150"/>
                <a:gd name="connsiteX2" fmla="*/ 1581150 w 7518400"/>
                <a:gd name="connsiteY2" fmla="*/ 114300 h 438150"/>
                <a:gd name="connsiteX3" fmla="*/ 1257300 w 7518400"/>
                <a:gd name="connsiteY3" fmla="*/ 50800 h 438150"/>
                <a:gd name="connsiteX4" fmla="*/ 1035050 w 7518400"/>
                <a:gd name="connsiteY4" fmla="*/ 31750 h 438150"/>
                <a:gd name="connsiteX5" fmla="*/ 863600 w 7518400"/>
                <a:gd name="connsiteY5" fmla="*/ 19050 h 438150"/>
                <a:gd name="connsiteX6" fmla="*/ 0 w 7518400"/>
                <a:gd name="connsiteY6" fmla="*/ 0 h 438150"/>
                <a:gd name="connsiteX7" fmla="*/ 0 w 7518400"/>
                <a:gd name="connsiteY7" fmla="*/ 184150 h 438150"/>
                <a:gd name="connsiteX8" fmla="*/ 323850 w 7518400"/>
                <a:gd name="connsiteY8" fmla="*/ 171450 h 438150"/>
                <a:gd name="connsiteX9" fmla="*/ 685800 w 7518400"/>
                <a:gd name="connsiteY9" fmla="*/ 184150 h 438150"/>
                <a:gd name="connsiteX10" fmla="*/ 793750 w 7518400"/>
                <a:gd name="connsiteY10" fmla="*/ 184150 h 438150"/>
                <a:gd name="connsiteX11" fmla="*/ 939800 w 7518400"/>
                <a:gd name="connsiteY11" fmla="*/ 190500 h 438150"/>
                <a:gd name="connsiteX12" fmla="*/ 1238250 w 7518400"/>
                <a:gd name="connsiteY12" fmla="*/ 222250 h 438150"/>
                <a:gd name="connsiteX13" fmla="*/ 1638300 w 7518400"/>
                <a:gd name="connsiteY13" fmla="*/ 298450 h 438150"/>
                <a:gd name="connsiteX14" fmla="*/ 1822450 w 7518400"/>
                <a:gd name="connsiteY14" fmla="*/ 336550 h 438150"/>
                <a:gd name="connsiteX15" fmla="*/ 2000250 w 7518400"/>
                <a:gd name="connsiteY15" fmla="*/ 361950 h 438150"/>
                <a:gd name="connsiteX16" fmla="*/ 2482850 w 7518400"/>
                <a:gd name="connsiteY16" fmla="*/ 355600 h 438150"/>
                <a:gd name="connsiteX17" fmla="*/ 6985000 w 7518400"/>
                <a:gd name="connsiteY17" fmla="*/ 342900 h 438150"/>
                <a:gd name="connsiteX18" fmla="*/ 7162800 w 7518400"/>
                <a:gd name="connsiteY18" fmla="*/ 355600 h 438150"/>
                <a:gd name="connsiteX19" fmla="*/ 7258050 w 7518400"/>
                <a:gd name="connsiteY19" fmla="*/ 374650 h 438150"/>
                <a:gd name="connsiteX20" fmla="*/ 7442200 w 7518400"/>
                <a:gd name="connsiteY20" fmla="*/ 438150 h 438150"/>
                <a:gd name="connsiteX21" fmla="*/ 7448550 w 7518400"/>
                <a:gd name="connsiteY21" fmla="*/ 381000 h 438150"/>
                <a:gd name="connsiteX22" fmla="*/ 7493000 w 7518400"/>
                <a:gd name="connsiteY22" fmla="*/ 374650 h 438150"/>
                <a:gd name="connsiteX23" fmla="*/ 7493000 w 7518400"/>
                <a:gd name="connsiteY23" fmla="*/ 374650 h 438150"/>
                <a:gd name="connsiteX24" fmla="*/ 7518400 w 7518400"/>
                <a:gd name="connsiteY24" fmla="*/ 355600 h 438150"/>
                <a:gd name="connsiteX25" fmla="*/ 7518400 w 7518400"/>
                <a:gd name="connsiteY25" fmla="*/ 311150 h 438150"/>
                <a:gd name="connsiteX26" fmla="*/ 7423150 w 7518400"/>
                <a:gd name="connsiteY26" fmla="*/ 266700 h 438150"/>
                <a:gd name="connsiteX27" fmla="*/ 7308850 w 7518400"/>
                <a:gd name="connsiteY27" fmla="*/ 228600 h 438150"/>
                <a:gd name="connsiteX28" fmla="*/ 7251700 w 7518400"/>
                <a:gd name="connsiteY28" fmla="*/ 209550 h 438150"/>
                <a:gd name="connsiteX29" fmla="*/ 7150100 w 7518400"/>
                <a:gd name="connsiteY29" fmla="*/ 177800 h 438150"/>
                <a:gd name="connsiteX30" fmla="*/ 7112000 w 7518400"/>
                <a:gd name="connsiteY30" fmla="*/ 177800 h 438150"/>
                <a:gd name="connsiteX0" fmla="*/ 2094706 w 7518400"/>
                <a:gd name="connsiteY0" fmla="*/ 193675 h 438150"/>
                <a:gd name="connsiteX1" fmla="*/ 1943100 w 7518400"/>
                <a:gd name="connsiteY1" fmla="*/ 184150 h 438150"/>
                <a:gd name="connsiteX2" fmla="*/ 1597819 w 7518400"/>
                <a:gd name="connsiteY2" fmla="*/ 111919 h 438150"/>
                <a:gd name="connsiteX3" fmla="*/ 1257300 w 7518400"/>
                <a:gd name="connsiteY3" fmla="*/ 50800 h 438150"/>
                <a:gd name="connsiteX4" fmla="*/ 1035050 w 7518400"/>
                <a:gd name="connsiteY4" fmla="*/ 31750 h 438150"/>
                <a:gd name="connsiteX5" fmla="*/ 863600 w 7518400"/>
                <a:gd name="connsiteY5" fmla="*/ 19050 h 438150"/>
                <a:gd name="connsiteX6" fmla="*/ 0 w 7518400"/>
                <a:gd name="connsiteY6" fmla="*/ 0 h 438150"/>
                <a:gd name="connsiteX7" fmla="*/ 0 w 7518400"/>
                <a:gd name="connsiteY7" fmla="*/ 184150 h 438150"/>
                <a:gd name="connsiteX8" fmla="*/ 323850 w 7518400"/>
                <a:gd name="connsiteY8" fmla="*/ 171450 h 438150"/>
                <a:gd name="connsiteX9" fmla="*/ 685800 w 7518400"/>
                <a:gd name="connsiteY9" fmla="*/ 184150 h 438150"/>
                <a:gd name="connsiteX10" fmla="*/ 793750 w 7518400"/>
                <a:gd name="connsiteY10" fmla="*/ 184150 h 438150"/>
                <a:gd name="connsiteX11" fmla="*/ 939800 w 7518400"/>
                <a:gd name="connsiteY11" fmla="*/ 190500 h 438150"/>
                <a:gd name="connsiteX12" fmla="*/ 1238250 w 7518400"/>
                <a:gd name="connsiteY12" fmla="*/ 222250 h 438150"/>
                <a:gd name="connsiteX13" fmla="*/ 1638300 w 7518400"/>
                <a:gd name="connsiteY13" fmla="*/ 298450 h 438150"/>
                <a:gd name="connsiteX14" fmla="*/ 1822450 w 7518400"/>
                <a:gd name="connsiteY14" fmla="*/ 336550 h 438150"/>
                <a:gd name="connsiteX15" fmla="*/ 2000250 w 7518400"/>
                <a:gd name="connsiteY15" fmla="*/ 361950 h 438150"/>
                <a:gd name="connsiteX16" fmla="*/ 2482850 w 7518400"/>
                <a:gd name="connsiteY16" fmla="*/ 355600 h 438150"/>
                <a:gd name="connsiteX17" fmla="*/ 6985000 w 7518400"/>
                <a:gd name="connsiteY17" fmla="*/ 342900 h 438150"/>
                <a:gd name="connsiteX18" fmla="*/ 7162800 w 7518400"/>
                <a:gd name="connsiteY18" fmla="*/ 355600 h 438150"/>
                <a:gd name="connsiteX19" fmla="*/ 7258050 w 7518400"/>
                <a:gd name="connsiteY19" fmla="*/ 374650 h 438150"/>
                <a:gd name="connsiteX20" fmla="*/ 7442200 w 7518400"/>
                <a:gd name="connsiteY20" fmla="*/ 438150 h 438150"/>
                <a:gd name="connsiteX21" fmla="*/ 7448550 w 7518400"/>
                <a:gd name="connsiteY21" fmla="*/ 381000 h 438150"/>
                <a:gd name="connsiteX22" fmla="*/ 7493000 w 7518400"/>
                <a:gd name="connsiteY22" fmla="*/ 374650 h 438150"/>
                <a:gd name="connsiteX23" fmla="*/ 7493000 w 7518400"/>
                <a:gd name="connsiteY23" fmla="*/ 374650 h 438150"/>
                <a:gd name="connsiteX24" fmla="*/ 7518400 w 7518400"/>
                <a:gd name="connsiteY24" fmla="*/ 355600 h 438150"/>
                <a:gd name="connsiteX25" fmla="*/ 7518400 w 7518400"/>
                <a:gd name="connsiteY25" fmla="*/ 311150 h 438150"/>
                <a:gd name="connsiteX26" fmla="*/ 7423150 w 7518400"/>
                <a:gd name="connsiteY26" fmla="*/ 266700 h 438150"/>
                <a:gd name="connsiteX27" fmla="*/ 7308850 w 7518400"/>
                <a:gd name="connsiteY27" fmla="*/ 228600 h 438150"/>
                <a:gd name="connsiteX28" fmla="*/ 7251700 w 7518400"/>
                <a:gd name="connsiteY28" fmla="*/ 209550 h 438150"/>
                <a:gd name="connsiteX29" fmla="*/ 7150100 w 7518400"/>
                <a:gd name="connsiteY29" fmla="*/ 177800 h 438150"/>
                <a:gd name="connsiteX30" fmla="*/ 7112000 w 7518400"/>
                <a:gd name="connsiteY30" fmla="*/ 177800 h 438150"/>
                <a:gd name="connsiteX0" fmla="*/ 2094706 w 7518400"/>
                <a:gd name="connsiteY0" fmla="*/ 193675 h 438150"/>
                <a:gd name="connsiteX1" fmla="*/ 1943100 w 7518400"/>
                <a:gd name="connsiteY1" fmla="*/ 184150 h 438150"/>
                <a:gd name="connsiteX2" fmla="*/ 1812131 w 7518400"/>
                <a:gd name="connsiteY2" fmla="*/ 156369 h 438150"/>
                <a:gd name="connsiteX3" fmla="*/ 1597819 w 7518400"/>
                <a:gd name="connsiteY3" fmla="*/ 111919 h 438150"/>
                <a:gd name="connsiteX4" fmla="*/ 1257300 w 7518400"/>
                <a:gd name="connsiteY4" fmla="*/ 50800 h 438150"/>
                <a:gd name="connsiteX5" fmla="*/ 1035050 w 7518400"/>
                <a:gd name="connsiteY5" fmla="*/ 31750 h 438150"/>
                <a:gd name="connsiteX6" fmla="*/ 863600 w 7518400"/>
                <a:gd name="connsiteY6" fmla="*/ 19050 h 438150"/>
                <a:gd name="connsiteX7" fmla="*/ 0 w 7518400"/>
                <a:gd name="connsiteY7" fmla="*/ 0 h 438150"/>
                <a:gd name="connsiteX8" fmla="*/ 0 w 7518400"/>
                <a:gd name="connsiteY8" fmla="*/ 184150 h 438150"/>
                <a:gd name="connsiteX9" fmla="*/ 323850 w 7518400"/>
                <a:gd name="connsiteY9" fmla="*/ 171450 h 438150"/>
                <a:gd name="connsiteX10" fmla="*/ 685800 w 7518400"/>
                <a:gd name="connsiteY10" fmla="*/ 184150 h 438150"/>
                <a:gd name="connsiteX11" fmla="*/ 793750 w 7518400"/>
                <a:gd name="connsiteY11" fmla="*/ 184150 h 438150"/>
                <a:gd name="connsiteX12" fmla="*/ 939800 w 7518400"/>
                <a:gd name="connsiteY12" fmla="*/ 190500 h 438150"/>
                <a:gd name="connsiteX13" fmla="*/ 1238250 w 7518400"/>
                <a:gd name="connsiteY13" fmla="*/ 222250 h 438150"/>
                <a:gd name="connsiteX14" fmla="*/ 1638300 w 7518400"/>
                <a:gd name="connsiteY14" fmla="*/ 298450 h 438150"/>
                <a:gd name="connsiteX15" fmla="*/ 1822450 w 7518400"/>
                <a:gd name="connsiteY15" fmla="*/ 336550 h 438150"/>
                <a:gd name="connsiteX16" fmla="*/ 2000250 w 7518400"/>
                <a:gd name="connsiteY16" fmla="*/ 361950 h 438150"/>
                <a:gd name="connsiteX17" fmla="*/ 2482850 w 7518400"/>
                <a:gd name="connsiteY17" fmla="*/ 355600 h 438150"/>
                <a:gd name="connsiteX18" fmla="*/ 6985000 w 7518400"/>
                <a:gd name="connsiteY18" fmla="*/ 342900 h 438150"/>
                <a:gd name="connsiteX19" fmla="*/ 7162800 w 7518400"/>
                <a:gd name="connsiteY19" fmla="*/ 355600 h 438150"/>
                <a:gd name="connsiteX20" fmla="*/ 7258050 w 7518400"/>
                <a:gd name="connsiteY20" fmla="*/ 374650 h 438150"/>
                <a:gd name="connsiteX21" fmla="*/ 7442200 w 7518400"/>
                <a:gd name="connsiteY21" fmla="*/ 438150 h 438150"/>
                <a:gd name="connsiteX22" fmla="*/ 7448550 w 7518400"/>
                <a:gd name="connsiteY22" fmla="*/ 381000 h 438150"/>
                <a:gd name="connsiteX23" fmla="*/ 7493000 w 7518400"/>
                <a:gd name="connsiteY23" fmla="*/ 374650 h 438150"/>
                <a:gd name="connsiteX24" fmla="*/ 7493000 w 7518400"/>
                <a:gd name="connsiteY24" fmla="*/ 374650 h 438150"/>
                <a:gd name="connsiteX25" fmla="*/ 7518400 w 7518400"/>
                <a:gd name="connsiteY25" fmla="*/ 355600 h 438150"/>
                <a:gd name="connsiteX26" fmla="*/ 7518400 w 7518400"/>
                <a:gd name="connsiteY26" fmla="*/ 311150 h 438150"/>
                <a:gd name="connsiteX27" fmla="*/ 7423150 w 7518400"/>
                <a:gd name="connsiteY27" fmla="*/ 266700 h 438150"/>
                <a:gd name="connsiteX28" fmla="*/ 7308850 w 7518400"/>
                <a:gd name="connsiteY28" fmla="*/ 228600 h 438150"/>
                <a:gd name="connsiteX29" fmla="*/ 7251700 w 7518400"/>
                <a:gd name="connsiteY29" fmla="*/ 209550 h 438150"/>
                <a:gd name="connsiteX30" fmla="*/ 7150100 w 7518400"/>
                <a:gd name="connsiteY30" fmla="*/ 177800 h 438150"/>
                <a:gd name="connsiteX31" fmla="*/ 7112000 w 7518400"/>
                <a:gd name="connsiteY31" fmla="*/ 177800 h 438150"/>
                <a:gd name="connsiteX0" fmla="*/ 2094706 w 7518400"/>
                <a:gd name="connsiteY0" fmla="*/ 193675 h 438150"/>
                <a:gd name="connsiteX1" fmla="*/ 1945481 w 7518400"/>
                <a:gd name="connsiteY1" fmla="*/ 177006 h 438150"/>
                <a:gd name="connsiteX2" fmla="*/ 1812131 w 7518400"/>
                <a:gd name="connsiteY2" fmla="*/ 156369 h 438150"/>
                <a:gd name="connsiteX3" fmla="*/ 1597819 w 7518400"/>
                <a:gd name="connsiteY3" fmla="*/ 111919 h 438150"/>
                <a:gd name="connsiteX4" fmla="*/ 1257300 w 7518400"/>
                <a:gd name="connsiteY4" fmla="*/ 50800 h 438150"/>
                <a:gd name="connsiteX5" fmla="*/ 1035050 w 7518400"/>
                <a:gd name="connsiteY5" fmla="*/ 31750 h 438150"/>
                <a:gd name="connsiteX6" fmla="*/ 863600 w 7518400"/>
                <a:gd name="connsiteY6" fmla="*/ 19050 h 438150"/>
                <a:gd name="connsiteX7" fmla="*/ 0 w 7518400"/>
                <a:gd name="connsiteY7" fmla="*/ 0 h 438150"/>
                <a:gd name="connsiteX8" fmla="*/ 0 w 7518400"/>
                <a:gd name="connsiteY8" fmla="*/ 184150 h 438150"/>
                <a:gd name="connsiteX9" fmla="*/ 323850 w 7518400"/>
                <a:gd name="connsiteY9" fmla="*/ 171450 h 438150"/>
                <a:gd name="connsiteX10" fmla="*/ 685800 w 7518400"/>
                <a:gd name="connsiteY10" fmla="*/ 184150 h 438150"/>
                <a:gd name="connsiteX11" fmla="*/ 793750 w 7518400"/>
                <a:gd name="connsiteY11" fmla="*/ 184150 h 438150"/>
                <a:gd name="connsiteX12" fmla="*/ 939800 w 7518400"/>
                <a:gd name="connsiteY12" fmla="*/ 190500 h 438150"/>
                <a:gd name="connsiteX13" fmla="*/ 1238250 w 7518400"/>
                <a:gd name="connsiteY13" fmla="*/ 222250 h 438150"/>
                <a:gd name="connsiteX14" fmla="*/ 1638300 w 7518400"/>
                <a:gd name="connsiteY14" fmla="*/ 298450 h 438150"/>
                <a:gd name="connsiteX15" fmla="*/ 1822450 w 7518400"/>
                <a:gd name="connsiteY15" fmla="*/ 336550 h 438150"/>
                <a:gd name="connsiteX16" fmla="*/ 2000250 w 7518400"/>
                <a:gd name="connsiteY16" fmla="*/ 361950 h 438150"/>
                <a:gd name="connsiteX17" fmla="*/ 2482850 w 7518400"/>
                <a:gd name="connsiteY17" fmla="*/ 355600 h 438150"/>
                <a:gd name="connsiteX18" fmla="*/ 6985000 w 7518400"/>
                <a:gd name="connsiteY18" fmla="*/ 342900 h 438150"/>
                <a:gd name="connsiteX19" fmla="*/ 7162800 w 7518400"/>
                <a:gd name="connsiteY19" fmla="*/ 355600 h 438150"/>
                <a:gd name="connsiteX20" fmla="*/ 7258050 w 7518400"/>
                <a:gd name="connsiteY20" fmla="*/ 374650 h 438150"/>
                <a:gd name="connsiteX21" fmla="*/ 7442200 w 7518400"/>
                <a:gd name="connsiteY21" fmla="*/ 438150 h 438150"/>
                <a:gd name="connsiteX22" fmla="*/ 7448550 w 7518400"/>
                <a:gd name="connsiteY22" fmla="*/ 381000 h 438150"/>
                <a:gd name="connsiteX23" fmla="*/ 7493000 w 7518400"/>
                <a:gd name="connsiteY23" fmla="*/ 374650 h 438150"/>
                <a:gd name="connsiteX24" fmla="*/ 7493000 w 7518400"/>
                <a:gd name="connsiteY24" fmla="*/ 374650 h 438150"/>
                <a:gd name="connsiteX25" fmla="*/ 7518400 w 7518400"/>
                <a:gd name="connsiteY25" fmla="*/ 355600 h 438150"/>
                <a:gd name="connsiteX26" fmla="*/ 7518400 w 7518400"/>
                <a:gd name="connsiteY26" fmla="*/ 311150 h 438150"/>
                <a:gd name="connsiteX27" fmla="*/ 7423150 w 7518400"/>
                <a:gd name="connsiteY27" fmla="*/ 266700 h 438150"/>
                <a:gd name="connsiteX28" fmla="*/ 7308850 w 7518400"/>
                <a:gd name="connsiteY28" fmla="*/ 228600 h 438150"/>
                <a:gd name="connsiteX29" fmla="*/ 7251700 w 7518400"/>
                <a:gd name="connsiteY29" fmla="*/ 209550 h 438150"/>
                <a:gd name="connsiteX30" fmla="*/ 7150100 w 7518400"/>
                <a:gd name="connsiteY30" fmla="*/ 177800 h 438150"/>
                <a:gd name="connsiteX31" fmla="*/ 7112000 w 7518400"/>
                <a:gd name="connsiteY31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812131 w 7518400"/>
                <a:gd name="connsiteY2" fmla="*/ 156369 h 438150"/>
                <a:gd name="connsiteX3" fmla="*/ 1597819 w 7518400"/>
                <a:gd name="connsiteY3" fmla="*/ 111919 h 438150"/>
                <a:gd name="connsiteX4" fmla="*/ 1257300 w 7518400"/>
                <a:gd name="connsiteY4" fmla="*/ 50800 h 438150"/>
                <a:gd name="connsiteX5" fmla="*/ 1035050 w 7518400"/>
                <a:gd name="connsiteY5" fmla="*/ 31750 h 438150"/>
                <a:gd name="connsiteX6" fmla="*/ 863600 w 7518400"/>
                <a:gd name="connsiteY6" fmla="*/ 19050 h 438150"/>
                <a:gd name="connsiteX7" fmla="*/ 0 w 7518400"/>
                <a:gd name="connsiteY7" fmla="*/ 0 h 438150"/>
                <a:gd name="connsiteX8" fmla="*/ 0 w 7518400"/>
                <a:gd name="connsiteY8" fmla="*/ 184150 h 438150"/>
                <a:gd name="connsiteX9" fmla="*/ 323850 w 7518400"/>
                <a:gd name="connsiteY9" fmla="*/ 171450 h 438150"/>
                <a:gd name="connsiteX10" fmla="*/ 685800 w 7518400"/>
                <a:gd name="connsiteY10" fmla="*/ 184150 h 438150"/>
                <a:gd name="connsiteX11" fmla="*/ 793750 w 7518400"/>
                <a:gd name="connsiteY11" fmla="*/ 184150 h 438150"/>
                <a:gd name="connsiteX12" fmla="*/ 939800 w 7518400"/>
                <a:gd name="connsiteY12" fmla="*/ 190500 h 438150"/>
                <a:gd name="connsiteX13" fmla="*/ 1238250 w 7518400"/>
                <a:gd name="connsiteY13" fmla="*/ 222250 h 438150"/>
                <a:gd name="connsiteX14" fmla="*/ 1638300 w 7518400"/>
                <a:gd name="connsiteY14" fmla="*/ 298450 h 438150"/>
                <a:gd name="connsiteX15" fmla="*/ 1822450 w 7518400"/>
                <a:gd name="connsiteY15" fmla="*/ 336550 h 438150"/>
                <a:gd name="connsiteX16" fmla="*/ 2000250 w 7518400"/>
                <a:gd name="connsiteY16" fmla="*/ 361950 h 438150"/>
                <a:gd name="connsiteX17" fmla="*/ 2482850 w 7518400"/>
                <a:gd name="connsiteY17" fmla="*/ 355600 h 438150"/>
                <a:gd name="connsiteX18" fmla="*/ 6985000 w 7518400"/>
                <a:gd name="connsiteY18" fmla="*/ 342900 h 438150"/>
                <a:gd name="connsiteX19" fmla="*/ 7162800 w 7518400"/>
                <a:gd name="connsiteY19" fmla="*/ 355600 h 438150"/>
                <a:gd name="connsiteX20" fmla="*/ 7258050 w 7518400"/>
                <a:gd name="connsiteY20" fmla="*/ 374650 h 438150"/>
                <a:gd name="connsiteX21" fmla="*/ 7442200 w 7518400"/>
                <a:gd name="connsiteY21" fmla="*/ 438150 h 438150"/>
                <a:gd name="connsiteX22" fmla="*/ 7448550 w 7518400"/>
                <a:gd name="connsiteY22" fmla="*/ 381000 h 438150"/>
                <a:gd name="connsiteX23" fmla="*/ 7493000 w 7518400"/>
                <a:gd name="connsiteY23" fmla="*/ 374650 h 438150"/>
                <a:gd name="connsiteX24" fmla="*/ 7493000 w 7518400"/>
                <a:gd name="connsiteY24" fmla="*/ 374650 h 438150"/>
                <a:gd name="connsiteX25" fmla="*/ 7518400 w 7518400"/>
                <a:gd name="connsiteY25" fmla="*/ 355600 h 438150"/>
                <a:gd name="connsiteX26" fmla="*/ 7518400 w 7518400"/>
                <a:gd name="connsiteY26" fmla="*/ 311150 h 438150"/>
                <a:gd name="connsiteX27" fmla="*/ 7423150 w 7518400"/>
                <a:gd name="connsiteY27" fmla="*/ 266700 h 438150"/>
                <a:gd name="connsiteX28" fmla="*/ 7308850 w 7518400"/>
                <a:gd name="connsiteY28" fmla="*/ 228600 h 438150"/>
                <a:gd name="connsiteX29" fmla="*/ 7251700 w 7518400"/>
                <a:gd name="connsiteY29" fmla="*/ 209550 h 438150"/>
                <a:gd name="connsiteX30" fmla="*/ 7150100 w 7518400"/>
                <a:gd name="connsiteY30" fmla="*/ 177800 h 438150"/>
                <a:gd name="connsiteX31" fmla="*/ 7112000 w 7518400"/>
                <a:gd name="connsiteY31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257300 w 7518400"/>
                <a:gd name="connsiteY4" fmla="*/ 50800 h 438150"/>
                <a:gd name="connsiteX5" fmla="*/ 1035050 w 7518400"/>
                <a:gd name="connsiteY5" fmla="*/ 31750 h 438150"/>
                <a:gd name="connsiteX6" fmla="*/ 863600 w 7518400"/>
                <a:gd name="connsiteY6" fmla="*/ 19050 h 438150"/>
                <a:gd name="connsiteX7" fmla="*/ 0 w 7518400"/>
                <a:gd name="connsiteY7" fmla="*/ 0 h 438150"/>
                <a:gd name="connsiteX8" fmla="*/ 0 w 7518400"/>
                <a:gd name="connsiteY8" fmla="*/ 184150 h 438150"/>
                <a:gd name="connsiteX9" fmla="*/ 323850 w 7518400"/>
                <a:gd name="connsiteY9" fmla="*/ 171450 h 438150"/>
                <a:gd name="connsiteX10" fmla="*/ 685800 w 7518400"/>
                <a:gd name="connsiteY10" fmla="*/ 184150 h 438150"/>
                <a:gd name="connsiteX11" fmla="*/ 793750 w 7518400"/>
                <a:gd name="connsiteY11" fmla="*/ 184150 h 438150"/>
                <a:gd name="connsiteX12" fmla="*/ 939800 w 7518400"/>
                <a:gd name="connsiteY12" fmla="*/ 190500 h 438150"/>
                <a:gd name="connsiteX13" fmla="*/ 1238250 w 7518400"/>
                <a:gd name="connsiteY13" fmla="*/ 222250 h 438150"/>
                <a:gd name="connsiteX14" fmla="*/ 1638300 w 7518400"/>
                <a:gd name="connsiteY14" fmla="*/ 298450 h 438150"/>
                <a:gd name="connsiteX15" fmla="*/ 1822450 w 7518400"/>
                <a:gd name="connsiteY15" fmla="*/ 336550 h 438150"/>
                <a:gd name="connsiteX16" fmla="*/ 2000250 w 7518400"/>
                <a:gd name="connsiteY16" fmla="*/ 361950 h 438150"/>
                <a:gd name="connsiteX17" fmla="*/ 2482850 w 7518400"/>
                <a:gd name="connsiteY17" fmla="*/ 355600 h 438150"/>
                <a:gd name="connsiteX18" fmla="*/ 6985000 w 7518400"/>
                <a:gd name="connsiteY18" fmla="*/ 342900 h 438150"/>
                <a:gd name="connsiteX19" fmla="*/ 7162800 w 7518400"/>
                <a:gd name="connsiteY19" fmla="*/ 355600 h 438150"/>
                <a:gd name="connsiteX20" fmla="*/ 7258050 w 7518400"/>
                <a:gd name="connsiteY20" fmla="*/ 374650 h 438150"/>
                <a:gd name="connsiteX21" fmla="*/ 7442200 w 7518400"/>
                <a:gd name="connsiteY21" fmla="*/ 438150 h 438150"/>
                <a:gd name="connsiteX22" fmla="*/ 7448550 w 7518400"/>
                <a:gd name="connsiteY22" fmla="*/ 381000 h 438150"/>
                <a:gd name="connsiteX23" fmla="*/ 7493000 w 7518400"/>
                <a:gd name="connsiteY23" fmla="*/ 374650 h 438150"/>
                <a:gd name="connsiteX24" fmla="*/ 7493000 w 7518400"/>
                <a:gd name="connsiteY24" fmla="*/ 374650 h 438150"/>
                <a:gd name="connsiteX25" fmla="*/ 7518400 w 7518400"/>
                <a:gd name="connsiteY25" fmla="*/ 355600 h 438150"/>
                <a:gd name="connsiteX26" fmla="*/ 7518400 w 7518400"/>
                <a:gd name="connsiteY26" fmla="*/ 311150 h 438150"/>
                <a:gd name="connsiteX27" fmla="*/ 7423150 w 7518400"/>
                <a:gd name="connsiteY27" fmla="*/ 266700 h 438150"/>
                <a:gd name="connsiteX28" fmla="*/ 7308850 w 7518400"/>
                <a:gd name="connsiteY28" fmla="*/ 228600 h 438150"/>
                <a:gd name="connsiteX29" fmla="*/ 7251700 w 7518400"/>
                <a:gd name="connsiteY29" fmla="*/ 209550 h 438150"/>
                <a:gd name="connsiteX30" fmla="*/ 7150100 w 7518400"/>
                <a:gd name="connsiteY30" fmla="*/ 177800 h 438150"/>
                <a:gd name="connsiteX31" fmla="*/ 7112000 w 7518400"/>
                <a:gd name="connsiteY31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257300 w 7518400"/>
                <a:gd name="connsiteY4" fmla="*/ 50800 h 438150"/>
                <a:gd name="connsiteX5" fmla="*/ 1150144 w 7518400"/>
                <a:gd name="connsiteY5" fmla="*/ 37306 h 438150"/>
                <a:gd name="connsiteX6" fmla="*/ 1035050 w 7518400"/>
                <a:gd name="connsiteY6" fmla="*/ 31750 h 438150"/>
                <a:gd name="connsiteX7" fmla="*/ 863600 w 7518400"/>
                <a:gd name="connsiteY7" fmla="*/ 19050 h 438150"/>
                <a:gd name="connsiteX8" fmla="*/ 0 w 7518400"/>
                <a:gd name="connsiteY8" fmla="*/ 0 h 438150"/>
                <a:gd name="connsiteX9" fmla="*/ 0 w 7518400"/>
                <a:gd name="connsiteY9" fmla="*/ 184150 h 438150"/>
                <a:gd name="connsiteX10" fmla="*/ 323850 w 7518400"/>
                <a:gd name="connsiteY10" fmla="*/ 171450 h 438150"/>
                <a:gd name="connsiteX11" fmla="*/ 685800 w 7518400"/>
                <a:gd name="connsiteY11" fmla="*/ 184150 h 438150"/>
                <a:gd name="connsiteX12" fmla="*/ 793750 w 7518400"/>
                <a:gd name="connsiteY12" fmla="*/ 184150 h 438150"/>
                <a:gd name="connsiteX13" fmla="*/ 939800 w 7518400"/>
                <a:gd name="connsiteY13" fmla="*/ 190500 h 438150"/>
                <a:gd name="connsiteX14" fmla="*/ 1238250 w 7518400"/>
                <a:gd name="connsiteY14" fmla="*/ 222250 h 438150"/>
                <a:gd name="connsiteX15" fmla="*/ 1638300 w 7518400"/>
                <a:gd name="connsiteY15" fmla="*/ 298450 h 438150"/>
                <a:gd name="connsiteX16" fmla="*/ 1822450 w 7518400"/>
                <a:gd name="connsiteY16" fmla="*/ 336550 h 438150"/>
                <a:gd name="connsiteX17" fmla="*/ 2000250 w 7518400"/>
                <a:gd name="connsiteY17" fmla="*/ 361950 h 438150"/>
                <a:gd name="connsiteX18" fmla="*/ 2482850 w 7518400"/>
                <a:gd name="connsiteY18" fmla="*/ 355600 h 438150"/>
                <a:gd name="connsiteX19" fmla="*/ 6985000 w 7518400"/>
                <a:gd name="connsiteY19" fmla="*/ 342900 h 438150"/>
                <a:gd name="connsiteX20" fmla="*/ 7162800 w 7518400"/>
                <a:gd name="connsiteY20" fmla="*/ 355600 h 438150"/>
                <a:gd name="connsiteX21" fmla="*/ 7258050 w 7518400"/>
                <a:gd name="connsiteY21" fmla="*/ 374650 h 438150"/>
                <a:gd name="connsiteX22" fmla="*/ 7442200 w 7518400"/>
                <a:gd name="connsiteY22" fmla="*/ 438150 h 438150"/>
                <a:gd name="connsiteX23" fmla="*/ 7448550 w 7518400"/>
                <a:gd name="connsiteY23" fmla="*/ 381000 h 438150"/>
                <a:gd name="connsiteX24" fmla="*/ 7493000 w 7518400"/>
                <a:gd name="connsiteY24" fmla="*/ 374650 h 438150"/>
                <a:gd name="connsiteX25" fmla="*/ 7493000 w 7518400"/>
                <a:gd name="connsiteY25" fmla="*/ 374650 h 438150"/>
                <a:gd name="connsiteX26" fmla="*/ 7518400 w 7518400"/>
                <a:gd name="connsiteY26" fmla="*/ 355600 h 438150"/>
                <a:gd name="connsiteX27" fmla="*/ 7518400 w 7518400"/>
                <a:gd name="connsiteY27" fmla="*/ 311150 h 438150"/>
                <a:gd name="connsiteX28" fmla="*/ 7423150 w 7518400"/>
                <a:gd name="connsiteY28" fmla="*/ 266700 h 438150"/>
                <a:gd name="connsiteX29" fmla="*/ 7308850 w 7518400"/>
                <a:gd name="connsiteY29" fmla="*/ 228600 h 438150"/>
                <a:gd name="connsiteX30" fmla="*/ 7251700 w 7518400"/>
                <a:gd name="connsiteY30" fmla="*/ 209550 h 438150"/>
                <a:gd name="connsiteX31" fmla="*/ 7150100 w 7518400"/>
                <a:gd name="connsiteY31" fmla="*/ 177800 h 438150"/>
                <a:gd name="connsiteX32" fmla="*/ 7112000 w 7518400"/>
                <a:gd name="connsiteY32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416844 w 7518400"/>
                <a:gd name="connsiteY4" fmla="*/ 75406 h 438150"/>
                <a:gd name="connsiteX5" fmla="*/ 1257300 w 7518400"/>
                <a:gd name="connsiteY5" fmla="*/ 50800 h 438150"/>
                <a:gd name="connsiteX6" fmla="*/ 1150144 w 7518400"/>
                <a:gd name="connsiteY6" fmla="*/ 37306 h 438150"/>
                <a:gd name="connsiteX7" fmla="*/ 1035050 w 7518400"/>
                <a:gd name="connsiteY7" fmla="*/ 31750 h 438150"/>
                <a:gd name="connsiteX8" fmla="*/ 863600 w 7518400"/>
                <a:gd name="connsiteY8" fmla="*/ 19050 h 438150"/>
                <a:gd name="connsiteX9" fmla="*/ 0 w 7518400"/>
                <a:gd name="connsiteY9" fmla="*/ 0 h 438150"/>
                <a:gd name="connsiteX10" fmla="*/ 0 w 7518400"/>
                <a:gd name="connsiteY10" fmla="*/ 184150 h 438150"/>
                <a:gd name="connsiteX11" fmla="*/ 323850 w 7518400"/>
                <a:gd name="connsiteY11" fmla="*/ 171450 h 438150"/>
                <a:gd name="connsiteX12" fmla="*/ 685800 w 7518400"/>
                <a:gd name="connsiteY12" fmla="*/ 184150 h 438150"/>
                <a:gd name="connsiteX13" fmla="*/ 793750 w 7518400"/>
                <a:gd name="connsiteY13" fmla="*/ 184150 h 438150"/>
                <a:gd name="connsiteX14" fmla="*/ 939800 w 7518400"/>
                <a:gd name="connsiteY14" fmla="*/ 190500 h 438150"/>
                <a:gd name="connsiteX15" fmla="*/ 1238250 w 7518400"/>
                <a:gd name="connsiteY15" fmla="*/ 222250 h 438150"/>
                <a:gd name="connsiteX16" fmla="*/ 1638300 w 7518400"/>
                <a:gd name="connsiteY16" fmla="*/ 298450 h 438150"/>
                <a:gd name="connsiteX17" fmla="*/ 1822450 w 7518400"/>
                <a:gd name="connsiteY17" fmla="*/ 336550 h 438150"/>
                <a:gd name="connsiteX18" fmla="*/ 2000250 w 7518400"/>
                <a:gd name="connsiteY18" fmla="*/ 361950 h 438150"/>
                <a:gd name="connsiteX19" fmla="*/ 2482850 w 7518400"/>
                <a:gd name="connsiteY19" fmla="*/ 355600 h 438150"/>
                <a:gd name="connsiteX20" fmla="*/ 6985000 w 7518400"/>
                <a:gd name="connsiteY20" fmla="*/ 342900 h 438150"/>
                <a:gd name="connsiteX21" fmla="*/ 7162800 w 7518400"/>
                <a:gd name="connsiteY21" fmla="*/ 355600 h 438150"/>
                <a:gd name="connsiteX22" fmla="*/ 7258050 w 7518400"/>
                <a:gd name="connsiteY22" fmla="*/ 374650 h 438150"/>
                <a:gd name="connsiteX23" fmla="*/ 7442200 w 7518400"/>
                <a:gd name="connsiteY23" fmla="*/ 438150 h 438150"/>
                <a:gd name="connsiteX24" fmla="*/ 7448550 w 7518400"/>
                <a:gd name="connsiteY24" fmla="*/ 381000 h 438150"/>
                <a:gd name="connsiteX25" fmla="*/ 7493000 w 7518400"/>
                <a:gd name="connsiteY25" fmla="*/ 374650 h 438150"/>
                <a:gd name="connsiteX26" fmla="*/ 7493000 w 7518400"/>
                <a:gd name="connsiteY26" fmla="*/ 374650 h 438150"/>
                <a:gd name="connsiteX27" fmla="*/ 7518400 w 7518400"/>
                <a:gd name="connsiteY27" fmla="*/ 355600 h 438150"/>
                <a:gd name="connsiteX28" fmla="*/ 7518400 w 7518400"/>
                <a:gd name="connsiteY28" fmla="*/ 311150 h 438150"/>
                <a:gd name="connsiteX29" fmla="*/ 7423150 w 7518400"/>
                <a:gd name="connsiteY29" fmla="*/ 266700 h 438150"/>
                <a:gd name="connsiteX30" fmla="*/ 7308850 w 7518400"/>
                <a:gd name="connsiteY30" fmla="*/ 228600 h 438150"/>
                <a:gd name="connsiteX31" fmla="*/ 7251700 w 7518400"/>
                <a:gd name="connsiteY31" fmla="*/ 209550 h 438150"/>
                <a:gd name="connsiteX32" fmla="*/ 7150100 w 7518400"/>
                <a:gd name="connsiteY32" fmla="*/ 177800 h 438150"/>
                <a:gd name="connsiteX33" fmla="*/ 7112000 w 7518400"/>
                <a:gd name="connsiteY33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416844 w 7518400"/>
                <a:gd name="connsiteY4" fmla="*/ 75406 h 438150"/>
                <a:gd name="connsiteX5" fmla="*/ 1257300 w 7518400"/>
                <a:gd name="connsiteY5" fmla="*/ 50800 h 438150"/>
                <a:gd name="connsiteX6" fmla="*/ 1150144 w 7518400"/>
                <a:gd name="connsiteY6" fmla="*/ 37306 h 438150"/>
                <a:gd name="connsiteX7" fmla="*/ 1035050 w 7518400"/>
                <a:gd name="connsiteY7" fmla="*/ 31750 h 438150"/>
                <a:gd name="connsiteX8" fmla="*/ 863600 w 7518400"/>
                <a:gd name="connsiteY8" fmla="*/ 19050 h 438150"/>
                <a:gd name="connsiteX9" fmla="*/ 0 w 7518400"/>
                <a:gd name="connsiteY9" fmla="*/ 0 h 438150"/>
                <a:gd name="connsiteX10" fmla="*/ 0 w 7518400"/>
                <a:gd name="connsiteY10" fmla="*/ 184150 h 438150"/>
                <a:gd name="connsiteX11" fmla="*/ 323850 w 7518400"/>
                <a:gd name="connsiteY11" fmla="*/ 171450 h 438150"/>
                <a:gd name="connsiteX12" fmla="*/ 685800 w 7518400"/>
                <a:gd name="connsiteY12" fmla="*/ 184150 h 438150"/>
                <a:gd name="connsiteX13" fmla="*/ 793750 w 7518400"/>
                <a:gd name="connsiteY13" fmla="*/ 184150 h 438150"/>
                <a:gd name="connsiteX14" fmla="*/ 939800 w 7518400"/>
                <a:gd name="connsiteY14" fmla="*/ 190500 h 438150"/>
                <a:gd name="connsiteX15" fmla="*/ 1238250 w 7518400"/>
                <a:gd name="connsiteY15" fmla="*/ 222250 h 438150"/>
                <a:gd name="connsiteX16" fmla="*/ 1638300 w 7518400"/>
                <a:gd name="connsiteY16" fmla="*/ 298450 h 438150"/>
                <a:gd name="connsiteX17" fmla="*/ 1822450 w 7518400"/>
                <a:gd name="connsiteY17" fmla="*/ 336550 h 438150"/>
                <a:gd name="connsiteX18" fmla="*/ 2000250 w 7518400"/>
                <a:gd name="connsiteY18" fmla="*/ 361950 h 438150"/>
                <a:gd name="connsiteX19" fmla="*/ 2482850 w 7518400"/>
                <a:gd name="connsiteY19" fmla="*/ 355600 h 438150"/>
                <a:gd name="connsiteX20" fmla="*/ 6985000 w 7518400"/>
                <a:gd name="connsiteY20" fmla="*/ 342900 h 438150"/>
                <a:gd name="connsiteX21" fmla="*/ 7162800 w 7518400"/>
                <a:gd name="connsiteY21" fmla="*/ 355600 h 438150"/>
                <a:gd name="connsiteX22" fmla="*/ 7258050 w 7518400"/>
                <a:gd name="connsiteY22" fmla="*/ 374650 h 438150"/>
                <a:gd name="connsiteX23" fmla="*/ 7442200 w 7518400"/>
                <a:gd name="connsiteY23" fmla="*/ 438150 h 438150"/>
                <a:gd name="connsiteX24" fmla="*/ 7448550 w 7518400"/>
                <a:gd name="connsiteY24" fmla="*/ 381000 h 438150"/>
                <a:gd name="connsiteX25" fmla="*/ 7493000 w 7518400"/>
                <a:gd name="connsiteY25" fmla="*/ 374650 h 438150"/>
                <a:gd name="connsiteX26" fmla="*/ 7493000 w 7518400"/>
                <a:gd name="connsiteY26" fmla="*/ 374650 h 438150"/>
                <a:gd name="connsiteX27" fmla="*/ 7518400 w 7518400"/>
                <a:gd name="connsiteY27" fmla="*/ 355600 h 438150"/>
                <a:gd name="connsiteX28" fmla="*/ 7518400 w 7518400"/>
                <a:gd name="connsiteY28" fmla="*/ 311150 h 438150"/>
                <a:gd name="connsiteX29" fmla="*/ 7423150 w 7518400"/>
                <a:gd name="connsiteY29" fmla="*/ 266700 h 438150"/>
                <a:gd name="connsiteX30" fmla="*/ 7308850 w 7518400"/>
                <a:gd name="connsiteY30" fmla="*/ 228600 h 438150"/>
                <a:gd name="connsiteX31" fmla="*/ 7251700 w 7518400"/>
                <a:gd name="connsiteY31" fmla="*/ 209550 h 438150"/>
                <a:gd name="connsiteX32" fmla="*/ 7150100 w 7518400"/>
                <a:gd name="connsiteY32" fmla="*/ 177800 h 438150"/>
                <a:gd name="connsiteX33" fmla="*/ 7112000 w 7518400"/>
                <a:gd name="connsiteY33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416844 w 7518400"/>
                <a:gd name="connsiteY4" fmla="*/ 75406 h 438150"/>
                <a:gd name="connsiteX5" fmla="*/ 1257300 w 7518400"/>
                <a:gd name="connsiteY5" fmla="*/ 50800 h 438150"/>
                <a:gd name="connsiteX6" fmla="*/ 1035050 w 7518400"/>
                <a:gd name="connsiteY6" fmla="*/ 31750 h 438150"/>
                <a:gd name="connsiteX7" fmla="*/ 863600 w 7518400"/>
                <a:gd name="connsiteY7" fmla="*/ 19050 h 438150"/>
                <a:gd name="connsiteX8" fmla="*/ 0 w 7518400"/>
                <a:gd name="connsiteY8" fmla="*/ 0 h 438150"/>
                <a:gd name="connsiteX9" fmla="*/ 0 w 7518400"/>
                <a:gd name="connsiteY9" fmla="*/ 184150 h 438150"/>
                <a:gd name="connsiteX10" fmla="*/ 323850 w 7518400"/>
                <a:gd name="connsiteY10" fmla="*/ 171450 h 438150"/>
                <a:gd name="connsiteX11" fmla="*/ 685800 w 7518400"/>
                <a:gd name="connsiteY11" fmla="*/ 184150 h 438150"/>
                <a:gd name="connsiteX12" fmla="*/ 793750 w 7518400"/>
                <a:gd name="connsiteY12" fmla="*/ 184150 h 438150"/>
                <a:gd name="connsiteX13" fmla="*/ 939800 w 7518400"/>
                <a:gd name="connsiteY13" fmla="*/ 190500 h 438150"/>
                <a:gd name="connsiteX14" fmla="*/ 1238250 w 7518400"/>
                <a:gd name="connsiteY14" fmla="*/ 222250 h 438150"/>
                <a:gd name="connsiteX15" fmla="*/ 1638300 w 7518400"/>
                <a:gd name="connsiteY15" fmla="*/ 298450 h 438150"/>
                <a:gd name="connsiteX16" fmla="*/ 1822450 w 7518400"/>
                <a:gd name="connsiteY16" fmla="*/ 336550 h 438150"/>
                <a:gd name="connsiteX17" fmla="*/ 2000250 w 7518400"/>
                <a:gd name="connsiteY17" fmla="*/ 361950 h 438150"/>
                <a:gd name="connsiteX18" fmla="*/ 2482850 w 7518400"/>
                <a:gd name="connsiteY18" fmla="*/ 355600 h 438150"/>
                <a:gd name="connsiteX19" fmla="*/ 6985000 w 7518400"/>
                <a:gd name="connsiteY19" fmla="*/ 342900 h 438150"/>
                <a:gd name="connsiteX20" fmla="*/ 7162800 w 7518400"/>
                <a:gd name="connsiteY20" fmla="*/ 355600 h 438150"/>
                <a:gd name="connsiteX21" fmla="*/ 7258050 w 7518400"/>
                <a:gd name="connsiteY21" fmla="*/ 374650 h 438150"/>
                <a:gd name="connsiteX22" fmla="*/ 7442200 w 7518400"/>
                <a:gd name="connsiteY22" fmla="*/ 438150 h 438150"/>
                <a:gd name="connsiteX23" fmla="*/ 7448550 w 7518400"/>
                <a:gd name="connsiteY23" fmla="*/ 381000 h 438150"/>
                <a:gd name="connsiteX24" fmla="*/ 7493000 w 7518400"/>
                <a:gd name="connsiteY24" fmla="*/ 374650 h 438150"/>
                <a:gd name="connsiteX25" fmla="*/ 7493000 w 7518400"/>
                <a:gd name="connsiteY25" fmla="*/ 374650 h 438150"/>
                <a:gd name="connsiteX26" fmla="*/ 7518400 w 7518400"/>
                <a:gd name="connsiteY26" fmla="*/ 355600 h 438150"/>
                <a:gd name="connsiteX27" fmla="*/ 7518400 w 7518400"/>
                <a:gd name="connsiteY27" fmla="*/ 311150 h 438150"/>
                <a:gd name="connsiteX28" fmla="*/ 7423150 w 7518400"/>
                <a:gd name="connsiteY28" fmla="*/ 266700 h 438150"/>
                <a:gd name="connsiteX29" fmla="*/ 7308850 w 7518400"/>
                <a:gd name="connsiteY29" fmla="*/ 228600 h 438150"/>
                <a:gd name="connsiteX30" fmla="*/ 7251700 w 7518400"/>
                <a:gd name="connsiteY30" fmla="*/ 209550 h 438150"/>
                <a:gd name="connsiteX31" fmla="*/ 7150100 w 7518400"/>
                <a:gd name="connsiteY31" fmla="*/ 177800 h 438150"/>
                <a:gd name="connsiteX32" fmla="*/ 7112000 w 7518400"/>
                <a:gd name="connsiteY32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416844 w 7518400"/>
                <a:gd name="connsiteY4" fmla="*/ 75406 h 438150"/>
                <a:gd name="connsiteX5" fmla="*/ 1228725 w 7518400"/>
                <a:gd name="connsiteY5" fmla="*/ 48419 h 438150"/>
                <a:gd name="connsiteX6" fmla="*/ 1035050 w 7518400"/>
                <a:gd name="connsiteY6" fmla="*/ 31750 h 438150"/>
                <a:gd name="connsiteX7" fmla="*/ 863600 w 7518400"/>
                <a:gd name="connsiteY7" fmla="*/ 19050 h 438150"/>
                <a:gd name="connsiteX8" fmla="*/ 0 w 7518400"/>
                <a:gd name="connsiteY8" fmla="*/ 0 h 438150"/>
                <a:gd name="connsiteX9" fmla="*/ 0 w 7518400"/>
                <a:gd name="connsiteY9" fmla="*/ 184150 h 438150"/>
                <a:gd name="connsiteX10" fmla="*/ 323850 w 7518400"/>
                <a:gd name="connsiteY10" fmla="*/ 171450 h 438150"/>
                <a:gd name="connsiteX11" fmla="*/ 685800 w 7518400"/>
                <a:gd name="connsiteY11" fmla="*/ 184150 h 438150"/>
                <a:gd name="connsiteX12" fmla="*/ 793750 w 7518400"/>
                <a:gd name="connsiteY12" fmla="*/ 184150 h 438150"/>
                <a:gd name="connsiteX13" fmla="*/ 939800 w 7518400"/>
                <a:gd name="connsiteY13" fmla="*/ 190500 h 438150"/>
                <a:gd name="connsiteX14" fmla="*/ 1238250 w 7518400"/>
                <a:gd name="connsiteY14" fmla="*/ 222250 h 438150"/>
                <a:gd name="connsiteX15" fmla="*/ 1638300 w 7518400"/>
                <a:gd name="connsiteY15" fmla="*/ 298450 h 438150"/>
                <a:gd name="connsiteX16" fmla="*/ 1822450 w 7518400"/>
                <a:gd name="connsiteY16" fmla="*/ 336550 h 438150"/>
                <a:gd name="connsiteX17" fmla="*/ 2000250 w 7518400"/>
                <a:gd name="connsiteY17" fmla="*/ 361950 h 438150"/>
                <a:gd name="connsiteX18" fmla="*/ 2482850 w 7518400"/>
                <a:gd name="connsiteY18" fmla="*/ 355600 h 438150"/>
                <a:gd name="connsiteX19" fmla="*/ 6985000 w 7518400"/>
                <a:gd name="connsiteY19" fmla="*/ 342900 h 438150"/>
                <a:gd name="connsiteX20" fmla="*/ 7162800 w 7518400"/>
                <a:gd name="connsiteY20" fmla="*/ 355600 h 438150"/>
                <a:gd name="connsiteX21" fmla="*/ 7258050 w 7518400"/>
                <a:gd name="connsiteY21" fmla="*/ 374650 h 438150"/>
                <a:gd name="connsiteX22" fmla="*/ 7442200 w 7518400"/>
                <a:gd name="connsiteY22" fmla="*/ 438150 h 438150"/>
                <a:gd name="connsiteX23" fmla="*/ 7448550 w 7518400"/>
                <a:gd name="connsiteY23" fmla="*/ 381000 h 438150"/>
                <a:gd name="connsiteX24" fmla="*/ 7493000 w 7518400"/>
                <a:gd name="connsiteY24" fmla="*/ 374650 h 438150"/>
                <a:gd name="connsiteX25" fmla="*/ 7493000 w 7518400"/>
                <a:gd name="connsiteY25" fmla="*/ 374650 h 438150"/>
                <a:gd name="connsiteX26" fmla="*/ 7518400 w 7518400"/>
                <a:gd name="connsiteY26" fmla="*/ 355600 h 438150"/>
                <a:gd name="connsiteX27" fmla="*/ 7518400 w 7518400"/>
                <a:gd name="connsiteY27" fmla="*/ 311150 h 438150"/>
                <a:gd name="connsiteX28" fmla="*/ 7423150 w 7518400"/>
                <a:gd name="connsiteY28" fmla="*/ 266700 h 438150"/>
                <a:gd name="connsiteX29" fmla="*/ 7308850 w 7518400"/>
                <a:gd name="connsiteY29" fmla="*/ 228600 h 438150"/>
                <a:gd name="connsiteX30" fmla="*/ 7251700 w 7518400"/>
                <a:gd name="connsiteY30" fmla="*/ 209550 h 438150"/>
                <a:gd name="connsiteX31" fmla="*/ 7150100 w 7518400"/>
                <a:gd name="connsiteY31" fmla="*/ 177800 h 438150"/>
                <a:gd name="connsiteX32" fmla="*/ 7112000 w 7518400"/>
                <a:gd name="connsiteY32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416844 w 7518400"/>
                <a:gd name="connsiteY4" fmla="*/ 75406 h 438150"/>
                <a:gd name="connsiteX5" fmla="*/ 1228725 w 7518400"/>
                <a:gd name="connsiteY5" fmla="*/ 48419 h 438150"/>
                <a:gd name="connsiteX6" fmla="*/ 1035050 w 7518400"/>
                <a:gd name="connsiteY6" fmla="*/ 31750 h 438150"/>
                <a:gd name="connsiteX7" fmla="*/ 863600 w 7518400"/>
                <a:gd name="connsiteY7" fmla="*/ 19050 h 438150"/>
                <a:gd name="connsiteX8" fmla="*/ 0 w 7518400"/>
                <a:gd name="connsiteY8" fmla="*/ 0 h 438150"/>
                <a:gd name="connsiteX9" fmla="*/ 0 w 7518400"/>
                <a:gd name="connsiteY9" fmla="*/ 184150 h 438150"/>
                <a:gd name="connsiteX10" fmla="*/ 323850 w 7518400"/>
                <a:gd name="connsiteY10" fmla="*/ 183356 h 438150"/>
                <a:gd name="connsiteX11" fmla="*/ 685800 w 7518400"/>
                <a:gd name="connsiteY11" fmla="*/ 184150 h 438150"/>
                <a:gd name="connsiteX12" fmla="*/ 793750 w 7518400"/>
                <a:gd name="connsiteY12" fmla="*/ 184150 h 438150"/>
                <a:gd name="connsiteX13" fmla="*/ 939800 w 7518400"/>
                <a:gd name="connsiteY13" fmla="*/ 190500 h 438150"/>
                <a:gd name="connsiteX14" fmla="*/ 1238250 w 7518400"/>
                <a:gd name="connsiteY14" fmla="*/ 222250 h 438150"/>
                <a:gd name="connsiteX15" fmla="*/ 1638300 w 7518400"/>
                <a:gd name="connsiteY15" fmla="*/ 298450 h 438150"/>
                <a:gd name="connsiteX16" fmla="*/ 1822450 w 7518400"/>
                <a:gd name="connsiteY16" fmla="*/ 336550 h 438150"/>
                <a:gd name="connsiteX17" fmla="*/ 2000250 w 7518400"/>
                <a:gd name="connsiteY17" fmla="*/ 361950 h 438150"/>
                <a:gd name="connsiteX18" fmla="*/ 2482850 w 7518400"/>
                <a:gd name="connsiteY18" fmla="*/ 355600 h 438150"/>
                <a:gd name="connsiteX19" fmla="*/ 6985000 w 7518400"/>
                <a:gd name="connsiteY19" fmla="*/ 342900 h 438150"/>
                <a:gd name="connsiteX20" fmla="*/ 7162800 w 7518400"/>
                <a:gd name="connsiteY20" fmla="*/ 355600 h 438150"/>
                <a:gd name="connsiteX21" fmla="*/ 7258050 w 7518400"/>
                <a:gd name="connsiteY21" fmla="*/ 374650 h 438150"/>
                <a:gd name="connsiteX22" fmla="*/ 7442200 w 7518400"/>
                <a:gd name="connsiteY22" fmla="*/ 438150 h 438150"/>
                <a:gd name="connsiteX23" fmla="*/ 7448550 w 7518400"/>
                <a:gd name="connsiteY23" fmla="*/ 381000 h 438150"/>
                <a:gd name="connsiteX24" fmla="*/ 7493000 w 7518400"/>
                <a:gd name="connsiteY24" fmla="*/ 374650 h 438150"/>
                <a:gd name="connsiteX25" fmla="*/ 7493000 w 7518400"/>
                <a:gd name="connsiteY25" fmla="*/ 374650 h 438150"/>
                <a:gd name="connsiteX26" fmla="*/ 7518400 w 7518400"/>
                <a:gd name="connsiteY26" fmla="*/ 355600 h 438150"/>
                <a:gd name="connsiteX27" fmla="*/ 7518400 w 7518400"/>
                <a:gd name="connsiteY27" fmla="*/ 311150 h 438150"/>
                <a:gd name="connsiteX28" fmla="*/ 7423150 w 7518400"/>
                <a:gd name="connsiteY28" fmla="*/ 266700 h 438150"/>
                <a:gd name="connsiteX29" fmla="*/ 7308850 w 7518400"/>
                <a:gd name="connsiteY29" fmla="*/ 228600 h 438150"/>
                <a:gd name="connsiteX30" fmla="*/ 7251700 w 7518400"/>
                <a:gd name="connsiteY30" fmla="*/ 209550 h 438150"/>
                <a:gd name="connsiteX31" fmla="*/ 7150100 w 7518400"/>
                <a:gd name="connsiteY31" fmla="*/ 177800 h 438150"/>
                <a:gd name="connsiteX32" fmla="*/ 7112000 w 7518400"/>
                <a:gd name="connsiteY32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416844 w 7518400"/>
                <a:gd name="connsiteY4" fmla="*/ 75406 h 438150"/>
                <a:gd name="connsiteX5" fmla="*/ 1228725 w 7518400"/>
                <a:gd name="connsiteY5" fmla="*/ 48419 h 438150"/>
                <a:gd name="connsiteX6" fmla="*/ 1035050 w 7518400"/>
                <a:gd name="connsiteY6" fmla="*/ 31750 h 438150"/>
                <a:gd name="connsiteX7" fmla="*/ 863600 w 7518400"/>
                <a:gd name="connsiteY7" fmla="*/ 19050 h 438150"/>
                <a:gd name="connsiteX8" fmla="*/ 0 w 7518400"/>
                <a:gd name="connsiteY8" fmla="*/ 0 h 438150"/>
                <a:gd name="connsiteX9" fmla="*/ 0 w 7518400"/>
                <a:gd name="connsiteY9" fmla="*/ 184150 h 438150"/>
                <a:gd name="connsiteX10" fmla="*/ 323850 w 7518400"/>
                <a:gd name="connsiteY10" fmla="*/ 183356 h 438150"/>
                <a:gd name="connsiteX11" fmla="*/ 685800 w 7518400"/>
                <a:gd name="connsiteY11" fmla="*/ 184150 h 438150"/>
                <a:gd name="connsiteX12" fmla="*/ 939800 w 7518400"/>
                <a:gd name="connsiteY12" fmla="*/ 190500 h 438150"/>
                <a:gd name="connsiteX13" fmla="*/ 1238250 w 7518400"/>
                <a:gd name="connsiteY13" fmla="*/ 222250 h 438150"/>
                <a:gd name="connsiteX14" fmla="*/ 1638300 w 7518400"/>
                <a:gd name="connsiteY14" fmla="*/ 298450 h 438150"/>
                <a:gd name="connsiteX15" fmla="*/ 1822450 w 7518400"/>
                <a:gd name="connsiteY15" fmla="*/ 336550 h 438150"/>
                <a:gd name="connsiteX16" fmla="*/ 2000250 w 7518400"/>
                <a:gd name="connsiteY16" fmla="*/ 361950 h 438150"/>
                <a:gd name="connsiteX17" fmla="*/ 2482850 w 7518400"/>
                <a:gd name="connsiteY17" fmla="*/ 355600 h 438150"/>
                <a:gd name="connsiteX18" fmla="*/ 6985000 w 7518400"/>
                <a:gd name="connsiteY18" fmla="*/ 342900 h 438150"/>
                <a:gd name="connsiteX19" fmla="*/ 7162800 w 7518400"/>
                <a:gd name="connsiteY19" fmla="*/ 355600 h 438150"/>
                <a:gd name="connsiteX20" fmla="*/ 7258050 w 7518400"/>
                <a:gd name="connsiteY20" fmla="*/ 374650 h 438150"/>
                <a:gd name="connsiteX21" fmla="*/ 7442200 w 7518400"/>
                <a:gd name="connsiteY21" fmla="*/ 438150 h 438150"/>
                <a:gd name="connsiteX22" fmla="*/ 7448550 w 7518400"/>
                <a:gd name="connsiteY22" fmla="*/ 381000 h 438150"/>
                <a:gd name="connsiteX23" fmla="*/ 7493000 w 7518400"/>
                <a:gd name="connsiteY23" fmla="*/ 374650 h 438150"/>
                <a:gd name="connsiteX24" fmla="*/ 7493000 w 7518400"/>
                <a:gd name="connsiteY24" fmla="*/ 374650 h 438150"/>
                <a:gd name="connsiteX25" fmla="*/ 7518400 w 7518400"/>
                <a:gd name="connsiteY25" fmla="*/ 355600 h 438150"/>
                <a:gd name="connsiteX26" fmla="*/ 7518400 w 7518400"/>
                <a:gd name="connsiteY26" fmla="*/ 311150 h 438150"/>
                <a:gd name="connsiteX27" fmla="*/ 7423150 w 7518400"/>
                <a:gd name="connsiteY27" fmla="*/ 266700 h 438150"/>
                <a:gd name="connsiteX28" fmla="*/ 7308850 w 7518400"/>
                <a:gd name="connsiteY28" fmla="*/ 228600 h 438150"/>
                <a:gd name="connsiteX29" fmla="*/ 7251700 w 7518400"/>
                <a:gd name="connsiteY29" fmla="*/ 209550 h 438150"/>
                <a:gd name="connsiteX30" fmla="*/ 7150100 w 7518400"/>
                <a:gd name="connsiteY30" fmla="*/ 177800 h 438150"/>
                <a:gd name="connsiteX31" fmla="*/ 7112000 w 7518400"/>
                <a:gd name="connsiteY31" fmla="*/ 177800 h 438150"/>
                <a:gd name="connsiteX0" fmla="*/ 2094706 w 7518400"/>
                <a:gd name="connsiteY0" fmla="*/ 193675 h 438150"/>
                <a:gd name="connsiteX1" fmla="*/ 1947862 w 7518400"/>
                <a:gd name="connsiteY1" fmla="*/ 179388 h 438150"/>
                <a:gd name="connsiteX2" fmla="*/ 1795462 w 7518400"/>
                <a:gd name="connsiteY2" fmla="*/ 151607 h 438150"/>
                <a:gd name="connsiteX3" fmla="*/ 1597819 w 7518400"/>
                <a:gd name="connsiteY3" fmla="*/ 111919 h 438150"/>
                <a:gd name="connsiteX4" fmla="*/ 1416844 w 7518400"/>
                <a:gd name="connsiteY4" fmla="*/ 75406 h 438150"/>
                <a:gd name="connsiteX5" fmla="*/ 1228725 w 7518400"/>
                <a:gd name="connsiteY5" fmla="*/ 48419 h 438150"/>
                <a:gd name="connsiteX6" fmla="*/ 1035050 w 7518400"/>
                <a:gd name="connsiteY6" fmla="*/ 31750 h 438150"/>
                <a:gd name="connsiteX7" fmla="*/ 863600 w 7518400"/>
                <a:gd name="connsiteY7" fmla="*/ 19050 h 438150"/>
                <a:gd name="connsiteX8" fmla="*/ 0 w 7518400"/>
                <a:gd name="connsiteY8" fmla="*/ 0 h 438150"/>
                <a:gd name="connsiteX9" fmla="*/ 0 w 7518400"/>
                <a:gd name="connsiteY9" fmla="*/ 184150 h 438150"/>
                <a:gd name="connsiteX10" fmla="*/ 323850 w 7518400"/>
                <a:gd name="connsiteY10" fmla="*/ 183356 h 438150"/>
                <a:gd name="connsiteX11" fmla="*/ 685800 w 7518400"/>
                <a:gd name="connsiteY11" fmla="*/ 184150 h 438150"/>
                <a:gd name="connsiteX12" fmla="*/ 939800 w 7518400"/>
                <a:gd name="connsiteY12" fmla="*/ 190500 h 438150"/>
                <a:gd name="connsiteX13" fmla="*/ 1238250 w 7518400"/>
                <a:gd name="connsiteY13" fmla="*/ 222250 h 438150"/>
                <a:gd name="connsiteX14" fmla="*/ 1438275 w 7518400"/>
                <a:gd name="connsiteY14" fmla="*/ 258763 h 438150"/>
                <a:gd name="connsiteX15" fmla="*/ 1638300 w 7518400"/>
                <a:gd name="connsiteY15" fmla="*/ 298450 h 438150"/>
                <a:gd name="connsiteX16" fmla="*/ 1822450 w 7518400"/>
                <a:gd name="connsiteY16" fmla="*/ 336550 h 438150"/>
                <a:gd name="connsiteX17" fmla="*/ 2000250 w 7518400"/>
                <a:gd name="connsiteY17" fmla="*/ 361950 h 438150"/>
                <a:gd name="connsiteX18" fmla="*/ 2482850 w 7518400"/>
                <a:gd name="connsiteY18" fmla="*/ 355600 h 438150"/>
                <a:gd name="connsiteX19" fmla="*/ 6985000 w 7518400"/>
                <a:gd name="connsiteY19" fmla="*/ 342900 h 438150"/>
                <a:gd name="connsiteX20" fmla="*/ 7162800 w 7518400"/>
                <a:gd name="connsiteY20" fmla="*/ 355600 h 438150"/>
                <a:gd name="connsiteX21" fmla="*/ 7258050 w 7518400"/>
                <a:gd name="connsiteY21" fmla="*/ 374650 h 438150"/>
                <a:gd name="connsiteX22" fmla="*/ 7442200 w 7518400"/>
                <a:gd name="connsiteY22" fmla="*/ 438150 h 438150"/>
                <a:gd name="connsiteX23" fmla="*/ 7448550 w 7518400"/>
                <a:gd name="connsiteY23" fmla="*/ 381000 h 438150"/>
                <a:gd name="connsiteX24" fmla="*/ 7493000 w 7518400"/>
                <a:gd name="connsiteY24" fmla="*/ 374650 h 438150"/>
                <a:gd name="connsiteX25" fmla="*/ 7493000 w 7518400"/>
                <a:gd name="connsiteY25" fmla="*/ 374650 h 438150"/>
                <a:gd name="connsiteX26" fmla="*/ 7518400 w 7518400"/>
                <a:gd name="connsiteY26" fmla="*/ 355600 h 438150"/>
                <a:gd name="connsiteX27" fmla="*/ 7518400 w 7518400"/>
                <a:gd name="connsiteY27" fmla="*/ 311150 h 438150"/>
                <a:gd name="connsiteX28" fmla="*/ 7423150 w 7518400"/>
                <a:gd name="connsiteY28" fmla="*/ 266700 h 438150"/>
                <a:gd name="connsiteX29" fmla="*/ 7308850 w 7518400"/>
                <a:gd name="connsiteY29" fmla="*/ 228600 h 438150"/>
                <a:gd name="connsiteX30" fmla="*/ 7251700 w 7518400"/>
                <a:gd name="connsiteY30" fmla="*/ 209550 h 438150"/>
                <a:gd name="connsiteX31" fmla="*/ 7150100 w 7518400"/>
                <a:gd name="connsiteY31" fmla="*/ 177800 h 438150"/>
                <a:gd name="connsiteX32" fmla="*/ 7112000 w 7518400"/>
                <a:gd name="connsiteY32" fmla="*/ 177800 h 438150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518400 w 7518400"/>
                <a:gd name="connsiteY26" fmla="*/ 346075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08850 w 7518400"/>
                <a:gd name="connsiteY29" fmla="*/ 219075 h 428625"/>
                <a:gd name="connsiteX30" fmla="*/ 7251700 w 7518400"/>
                <a:gd name="connsiteY30" fmla="*/ 200025 h 428625"/>
                <a:gd name="connsiteX31" fmla="*/ 7150100 w 7518400"/>
                <a:gd name="connsiteY31" fmla="*/ 168275 h 428625"/>
                <a:gd name="connsiteX32" fmla="*/ 7112000 w 7518400"/>
                <a:gd name="connsiteY32" fmla="*/ 168275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518400 w 7518400"/>
                <a:gd name="connsiteY26" fmla="*/ 346075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08850 w 7518400"/>
                <a:gd name="connsiteY29" fmla="*/ 219075 h 428625"/>
                <a:gd name="connsiteX30" fmla="*/ 7251700 w 7518400"/>
                <a:gd name="connsiteY30" fmla="*/ 200025 h 428625"/>
                <a:gd name="connsiteX31" fmla="*/ 7150100 w 7518400"/>
                <a:gd name="connsiteY31" fmla="*/ 168275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518400 w 7518400"/>
                <a:gd name="connsiteY26" fmla="*/ 346075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08850 w 7518400"/>
                <a:gd name="connsiteY29" fmla="*/ 219075 h 428625"/>
                <a:gd name="connsiteX30" fmla="*/ 7251700 w 7518400"/>
                <a:gd name="connsiteY30" fmla="*/ 200025 h 428625"/>
                <a:gd name="connsiteX31" fmla="*/ 7173913 w 7518400"/>
                <a:gd name="connsiteY31" fmla="*/ 165894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518400 w 7518400"/>
                <a:gd name="connsiteY26" fmla="*/ 346075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08850 w 7518400"/>
                <a:gd name="connsiteY29" fmla="*/ 219075 h 428625"/>
                <a:gd name="connsiteX30" fmla="*/ 7251700 w 7518400"/>
                <a:gd name="connsiteY30" fmla="*/ 200025 h 428625"/>
                <a:gd name="connsiteX31" fmla="*/ 7159626 w 7518400"/>
                <a:gd name="connsiteY31" fmla="*/ 163513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518400 w 7518400"/>
                <a:gd name="connsiteY26" fmla="*/ 346075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08850 w 7518400"/>
                <a:gd name="connsiteY29" fmla="*/ 219075 h 428625"/>
                <a:gd name="connsiteX30" fmla="*/ 7251700 w 7518400"/>
                <a:gd name="connsiteY30" fmla="*/ 200025 h 428625"/>
                <a:gd name="connsiteX31" fmla="*/ 7159626 w 7518400"/>
                <a:gd name="connsiteY31" fmla="*/ 163513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518400 w 7518400"/>
                <a:gd name="connsiteY26" fmla="*/ 346075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08850 w 7518400"/>
                <a:gd name="connsiteY29" fmla="*/ 219075 h 428625"/>
                <a:gd name="connsiteX30" fmla="*/ 7159626 w 7518400"/>
                <a:gd name="connsiteY30" fmla="*/ 163513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518400 w 7518400"/>
                <a:gd name="connsiteY26" fmla="*/ 346075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20756 w 7518400"/>
                <a:gd name="connsiteY29" fmla="*/ 214313 h 428625"/>
                <a:gd name="connsiteX30" fmla="*/ 7159626 w 7518400"/>
                <a:gd name="connsiteY30" fmla="*/ 163513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7147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494587 w 7518400"/>
                <a:gd name="connsiteY26" fmla="*/ 336550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20756 w 7518400"/>
                <a:gd name="connsiteY29" fmla="*/ 214313 h 428625"/>
                <a:gd name="connsiteX30" fmla="*/ 7159626 w 7518400"/>
                <a:gd name="connsiteY30" fmla="*/ 163513 h 428625"/>
                <a:gd name="connsiteX0" fmla="*/ 2094706 w 7518400"/>
                <a:gd name="connsiteY0" fmla="*/ 184150 h 428625"/>
                <a:gd name="connsiteX1" fmla="*/ 1947862 w 7518400"/>
                <a:gd name="connsiteY1" fmla="*/ 169863 h 428625"/>
                <a:gd name="connsiteX2" fmla="*/ 1795462 w 7518400"/>
                <a:gd name="connsiteY2" fmla="*/ 142082 h 428625"/>
                <a:gd name="connsiteX3" fmla="*/ 1597819 w 7518400"/>
                <a:gd name="connsiteY3" fmla="*/ 102394 h 428625"/>
                <a:gd name="connsiteX4" fmla="*/ 1416844 w 7518400"/>
                <a:gd name="connsiteY4" fmla="*/ 65881 h 428625"/>
                <a:gd name="connsiteX5" fmla="*/ 1228725 w 7518400"/>
                <a:gd name="connsiteY5" fmla="*/ 38894 h 428625"/>
                <a:gd name="connsiteX6" fmla="*/ 1035050 w 7518400"/>
                <a:gd name="connsiteY6" fmla="*/ 22225 h 428625"/>
                <a:gd name="connsiteX7" fmla="*/ 863600 w 7518400"/>
                <a:gd name="connsiteY7" fmla="*/ 9525 h 428625"/>
                <a:gd name="connsiteX8" fmla="*/ 2382 w 7518400"/>
                <a:gd name="connsiteY8" fmla="*/ 0 h 428625"/>
                <a:gd name="connsiteX9" fmla="*/ 0 w 7518400"/>
                <a:gd name="connsiteY9" fmla="*/ 174625 h 428625"/>
                <a:gd name="connsiteX10" fmla="*/ 323850 w 7518400"/>
                <a:gd name="connsiteY10" fmla="*/ 173831 h 428625"/>
                <a:gd name="connsiteX11" fmla="*/ 685800 w 7518400"/>
                <a:gd name="connsiteY11" fmla="*/ 174625 h 428625"/>
                <a:gd name="connsiteX12" fmla="*/ 939800 w 7518400"/>
                <a:gd name="connsiteY12" fmla="*/ 180975 h 428625"/>
                <a:gd name="connsiteX13" fmla="*/ 1238250 w 7518400"/>
                <a:gd name="connsiteY13" fmla="*/ 212725 h 428625"/>
                <a:gd name="connsiteX14" fmla="*/ 1438275 w 7518400"/>
                <a:gd name="connsiteY14" fmla="*/ 249238 h 428625"/>
                <a:gd name="connsiteX15" fmla="*/ 1638300 w 7518400"/>
                <a:gd name="connsiteY15" fmla="*/ 288925 h 428625"/>
                <a:gd name="connsiteX16" fmla="*/ 1822450 w 7518400"/>
                <a:gd name="connsiteY16" fmla="*/ 327025 h 428625"/>
                <a:gd name="connsiteX17" fmla="*/ 2000250 w 7518400"/>
                <a:gd name="connsiteY17" fmla="*/ 352425 h 428625"/>
                <a:gd name="connsiteX18" fmla="*/ 2482850 w 7518400"/>
                <a:gd name="connsiteY18" fmla="*/ 346075 h 428625"/>
                <a:gd name="connsiteX19" fmla="*/ 6985000 w 7518400"/>
                <a:gd name="connsiteY19" fmla="*/ 333375 h 428625"/>
                <a:gd name="connsiteX20" fmla="*/ 7162800 w 7518400"/>
                <a:gd name="connsiteY20" fmla="*/ 346075 h 428625"/>
                <a:gd name="connsiteX21" fmla="*/ 7258050 w 7518400"/>
                <a:gd name="connsiteY21" fmla="*/ 365125 h 428625"/>
                <a:gd name="connsiteX22" fmla="*/ 7442200 w 7518400"/>
                <a:gd name="connsiteY22" fmla="*/ 428625 h 428625"/>
                <a:gd name="connsiteX23" fmla="*/ 7448550 w 7518400"/>
                <a:gd name="connsiteY23" fmla="*/ 390525 h 428625"/>
                <a:gd name="connsiteX24" fmla="*/ 7493000 w 7518400"/>
                <a:gd name="connsiteY24" fmla="*/ 365125 h 428625"/>
                <a:gd name="connsiteX25" fmla="*/ 7493000 w 7518400"/>
                <a:gd name="connsiteY25" fmla="*/ 365125 h 428625"/>
                <a:gd name="connsiteX26" fmla="*/ 7494587 w 7518400"/>
                <a:gd name="connsiteY26" fmla="*/ 336550 h 428625"/>
                <a:gd name="connsiteX27" fmla="*/ 7518400 w 7518400"/>
                <a:gd name="connsiteY27" fmla="*/ 301625 h 428625"/>
                <a:gd name="connsiteX28" fmla="*/ 7423150 w 7518400"/>
                <a:gd name="connsiteY28" fmla="*/ 257175 h 428625"/>
                <a:gd name="connsiteX29" fmla="*/ 7320756 w 7518400"/>
                <a:gd name="connsiteY29" fmla="*/ 214313 h 428625"/>
                <a:gd name="connsiteX30" fmla="*/ 7159626 w 7518400"/>
                <a:gd name="connsiteY30" fmla="*/ 163513 h 428625"/>
                <a:gd name="connsiteX0" fmla="*/ 2094706 w 7518400"/>
                <a:gd name="connsiteY0" fmla="*/ 184150 h 421481"/>
                <a:gd name="connsiteX1" fmla="*/ 1947862 w 7518400"/>
                <a:gd name="connsiteY1" fmla="*/ 169863 h 421481"/>
                <a:gd name="connsiteX2" fmla="*/ 1795462 w 7518400"/>
                <a:gd name="connsiteY2" fmla="*/ 142082 h 421481"/>
                <a:gd name="connsiteX3" fmla="*/ 1597819 w 7518400"/>
                <a:gd name="connsiteY3" fmla="*/ 102394 h 421481"/>
                <a:gd name="connsiteX4" fmla="*/ 1416844 w 7518400"/>
                <a:gd name="connsiteY4" fmla="*/ 65881 h 421481"/>
                <a:gd name="connsiteX5" fmla="*/ 1228725 w 7518400"/>
                <a:gd name="connsiteY5" fmla="*/ 38894 h 421481"/>
                <a:gd name="connsiteX6" fmla="*/ 1035050 w 7518400"/>
                <a:gd name="connsiteY6" fmla="*/ 22225 h 421481"/>
                <a:gd name="connsiteX7" fmla="*/ 863600 w 7518400"/>
                <a:gd name="connsiteY7" fmla="*/ 9525 h 421481"/>
                <a:gd name="connsiteX8" fmla="*/ 2382 w 7518400"/>
                <a:gd name="connsiteY8" fmla="*/ 0 h 421481"/>
                <a:gd name="connsiteX9" fmla="*/ 0 w 7518400"/>
                <a:gd name="connsiteY9" fmla="*/ 174625 h 421481"/>
                <a:gd name="connsiteX10" fmla="*/ 323850 w 7518400"/>
                <a:gd name="connsiteY10" fmla="*/ 173831 h 421481"/>
                <a:gd name="connsiteX11" fmla="*/ 685800 w 7518400"/>
                <a:gd name="connsiteY11" fmla="*/ 174625 h 421481"/>
                <a:gd name="connsiteX12" fmla="*/ 939800 w 7518400"/>
                <a:gd name="connsiteY12" fmla="*/ 180975 h 421481"/>
                <a:gd name="connsiteX13" fmla="*/ 1238250 w 7518400"/>
                <a:gd name="connsiteY13" fmla="*/ 212725 h 421481"/>
                <a:gd name="connsiteX14" fmla="*/ 1438275 w 7518400"/>
                <a:gd name="connsiteY14" fmla="*/ 249238 h 421481"/>
                <a:gd name="connsiteX15" fmla="*/ 1638300 w 7518400"/>
                <a:gd name="connsiteY15" fmla="*/ 288925 h 421481"/>
                <a:gd name="connsiteX16" fmla="*/ 1822450 w 7518400"/>
                <a:gd name="connsiteY16" fmla="*/ 327025 h 421481"/>
                <a:gd name="connsiteX17" fmla="*/ 2000250 w 7518400"/>
                <a:gd name="connsiteY17" fmla="*/ 352425 h 421481"/>
                <a:gd name="connsiteX18" fmla="*/ 2482850 w 7518400"/>
                <a:gd name="connsiteY18" fmla="*/ 346075 h 421481"/>
                <a:gd name="connsiteX19" fmla="*/ 6985000 w 7518400"/>
                <a:gd name="connsiteY19" fmla="*/ 333375 h 421481"/>
                <a:gd name="connsiteX20" fmla="*/ 7162800 w 7518400"/>
                <a:gd name="connsiteY20" fmla="*/ 346075 h 421481"/>
                <a:gd name="connsiteX21" fmla="*/ 7258050 w 7518400"/>
                <a:gd name="connsiteY21" fmla="*/ 365125 h 421481"/>
                <a:gd name="connsiteX22" fmla="*/ 7423150 w 7518400"/>
                <a:gd name="connsiteY22" fmla="*/ 421481 h 421481"/>
                <a:gd name="connsiteX23" fmla="*/ 7448550 w 7518400"/>
                <a:gd name="connsiteY23" fmla="*/ 390525 h 421481"/>
                <a:gd name="connsiteX24" fmla="*/ 7493000 w 7518400"/>
                <a:gd name="connsiteY24" fmla="*/ 365125 h 421481"/>
                <a:gd name="connsiteX25" fmla="*/ 7493000 w 7518400"/>
                <a:gd name="connsiteY25" fmla="*/ 365125 h 421481"/>
                <a:gd name="connsiteX26" fmla="*/ 7494587 w 7518400"/>
                <a:gd name="connsiteY26" fmla="*/ 336550 h 421481"/>
                <a:gd name="connsiteX27" fmla="*/ 7518400 w 7518400"/>
                <a:gd name="connsiteY27" fmla="*/ 301625 h 421481"/>
                <a:gd name="connsiteX28" fmla="*/ 7423150 w 7518400"/>
                <a:gd name="connsiteY28" fmla="*/ 257175 h 421481"/>
                <a:gd name="connsiteX29" fmla="*/ 7320756 w 7518400"/>
                <a:gd name="connsiteY29" fmla="*/ 214313 h 421481"/>
                <a:gd name="connsiteX30" fmla="*/ 7159626 w 7518400"/>
                <a:gd name="connsiteY30" fmla="*/ 163513 h 421481"/>
                <a:gd name="connsiteX0" fmla="*/ 2094706 w 7518400"/>
                <a:gd name="connsiteY0" fmla="*/ 184150 h 421481"/>
                <a:gd name="connsiteX1" fmla="*/ 1947862 w 7518400"/>
                <a:gd name="connsiteY1" fmla="*/ 169863 h 421481"/>
                <a:gd name="connsiteX2" fmla="*/ 1795462 w 7518400"/>
                <a:gd name="connsiteY2" fmla="*/ 142082 h 421481"/>
                <a:gd name="connsiteX3" fmla="*/ 1597819 w 7518400"/>
                <a:gd name="connsiteY3" fmla="*/ 102394 h 421481"/>
                <a:gd name="connsiteX4" fmla="*/ 1416844 w 7518400"/>
                <a:gd name="connsiteY4" fmla="*/ 65881 h 421481"/>
                <a:gd name="connsiteX5" fmla="*/ 1228725 w 7518400"/>
                <a:gd name="connsiteY5" fmla="*/ 38894 h 421481"/>
                <a:gd name="connsiteX6" fmla="*/ 1035050 w 7518400"/>
                <a:gd name="connsiteY6" fmla="*/ 22225 h 421481"/>
                <a:gd name="connsiteX7" fmla="*/ 863600 w 7518400"/>
                <a:gd name="connsiteY7" fmla="*/ 9525 h 421481"/>
                <a:gd name="connsiteX8" fmla="*/ 2382 w 7518400"/>
                <a:gd name="connsiteY8" fmla="*/ 0 h 421481"/>
                <a:gd name="connsiteX9" fmla="*/ 0 w 7518400"/>
                <a:gd name="connsiteY9" fmla="*/ 174625 h 421481"/>
                <a:gd name="connsiteX10" fmla="*/ 323850 w 7518400"/>
                <a:gd name="connsiteY10" fmla="*/ 173831 h 421481"/>
                <a:gd name="connsiteX11" fmla="*/ 685800 w 7518400"/>
                <a:gd name="connsiteY11" fmla="*/ 174625 h 421481"/>
                <a:gd name="connsiteX12" fmla="*/ 939800 w 7518400"/>
                <a:gd name="connsiteY12" fmla="*/ 180975 h 421481"/>
                <a:gd name="connsiteX13" fmla="*/ 1238250 w 7518400"/>
                <a:gd name="connsiteY13" fmla="*/ 212725 h 421481"/>
                <a:gd name="connsiteX14" fmla="*/ 1438275 w 7518400"/>
                <a:gd name="connsiteY14" fmla="*/ 249238 h 421481"/>
                <a:gd name="connsiteX15" fmla="*/ 1638300 w 7518400"/>
                <a:gd name="connsiteY15" fmla="*/ 288925 h 421481"/>
                <a:gd name="connsiteX16" fmla="*/ 1822450 w 7518400"/>
                <a:gd name="connsiteY16" fmla="*/ 327025 h 421481"/>
                <a:gd name="connsiteX17" fmla="*/ 2000250 w 7518400"/>
                <a:gd name="connsiteY17" fmla="*/ 352425 h 421481"/>
                <a:gd name="connsiteX18" fmla="*/ 2482850 w 7518400"/>
                <a:gd name="connsiteY18" fmla="*/ 346075 h 421481"/>
                <a:gd name="connsiteX19" fmla="*/ 6985000 w 7518400"/>
                <a:gd name="connsiteY19" fmla="*/ 333375 h 421481"/>
                <a:gd name="connsiteX20" fmla="*/ 7162800 w 7518400"/>
                <a:gd name="connsiteY20" fmla="*/ 346075 h 421481"/>
                <a:gd name="connsiteX21" fmla="*/ 7258050 w 7518400"/>
                <a:gd name="connsiteY21" fmla="*/ 365125 h 421481"/>
                <a:gd name="connsiteX22" fmla="*/ 7423150 w 7518400"/>
                <a:gd name="connsiteY22" fmla="*/ 421481 h 421481"/>
                <a:gd name="connsiteX23" fmla="*/ 7443788 w 7518400"/>
                <a:gd name="connsiteY23" fmla="*/ 383381 h 421481"/>
                <a:gd name="connsiteX24" fmla="*/ 7493000 w 7518400"/>
                <a:gd name="connsiteY24" fmla="*/ 365125 h 421481"/>
                <a:gd name="connsiteX25" fmla="*/ 7493000 w 7518400"/>
                <a:gd name="connsiteY25" fmla="*/ 365125 h 421481"/>
                <a:gd name="connsiteX26" fmla="*/ 7494587 w 7518400"/>
                <a:gd name="connsiteY26" fmla="*/ 336550 h 421481"/>
                <a:gd name="connsiteX27" fmla="*/ 7518400 w 7518400"/>
                <a:gd name="connsiteY27" fmla="*/ 301625 h 421481"/>
                <a:gd name="connsiteX28" fmla="*/ 7423150 w 7518400"/>
                <a:gd name="connsiteY28" fmla="*/ 257175 h 421481"/>
                <a:gd name="connsiteX29" fmla="*/ 7320756 w 7518400"/>
                <a:gd name="connsiteY29" fmla="*/ 214313 h 421481"/>
                <a:gd name="connsiteX30" fmla="*/ 7159626 w 7518400"/>
                <a:gd name="connsiteY30" fmla="*/ 163513 h 421481"/>
                <a:gd name="connsiteX0" fmla="*/ 2094706 w 7518400"/>
                <a:gd name="connsiteY0" fmla="*/ 184150 h 421481"/>
                <a:gd name="connsiteX1" fmla="*/ 1947862 w 7518400"/>
                <a:gd name="connsiteY1" fmla="*/ 169863 h 421481"/>
                <a:gd name="connsiteX2" fmla="*/ 1795462 w 7518400"/>
                <a:gd name="connsiteY2" fmla="*/ 142082 h 421481"/>
                <a:gd name="connsiteX3" fmla="*/ 1597819 w 7518400"/>
                <a:gd name="connsiteY3" fmla="*/ 102394 h 421481"/>
                <a:gd name="connsiteX4" fmla="*/ 1416844 w 7518400"/>
                <a:gd name="connsiteY4" fmla="*/ 65881 h 421481"/>
                <a:gd name="connsiteX5" fmla="*/ 1228725 w 7518400"/>
                <a:gd name="connsiteY5" fmla="*/ 38894 h 421481"/>
                <a:gd name="connsiteX6" fmla="*/ 1035050 w 7518400"/>
                <a:gd name="connsiteY6" fmla="*/ 22225 h 421481"/>
                <a:gd name="connsiteX7" fmla="*/ 863600 w 7518400"/>
                <a:gd name="connsiteY7" fmla="*/ 9525 h 421481"/>
                <a:gd name="connsiteX8" fmla="*/ 2382 w 7518400"/>
                <a:gd name="connsiteY8" fmla="*/ 0 h 421481"/>
                <a:gd name="connsiteX9" fmla="*/ 0 w 7518400"/>
                <a:gd name="connsiteY9" fmla="*/ 174625 h 421481"/>
                <a:gd name="connsiteX10" fmla="*/ 323850 w 7518400"/>
                <a:gd name="connsiteY10" fmla="*/ 173831 h 421481"/>
                <a:gd name="connsiteX11" fmla="*/ 685800 w 7518400"/>
                <a:gd name="connsiteY11" fmla="*/ 174625 h 421481"/>
                <a:gd name="connsiteX12" fmla="*/ 939800 w 7518400"/>
                <a:gd name="connsiteY12" fmla="*/ 180975 h 421481"/>
                <a:gd name="connsiteX13" fmla="*/ 1238250 w 7518400"/>
                <a:gd name="connsiteY13" fmla="*/ 212725 h 421481"/>
                <a:gd name="connsiteX14" fmla="*/ 1438275 w 7518400"/>
                <a:gd name="connsiteY14" fmla="*/ 249238 h 421481"/>
                <a:gd name="connsiteX15" fmla="*/ 1638300 w 7518400"/>
                <a:gd name="connsiteY15" fmla="*/ 288925 h 421481"/>
                <a:gd name="connsiteX16" fmla="*/ 1822450 w 7518400"/>
                <a:gd name="connsiteY16" fmla="*/ 327025 h 421481"/>
                <a:gd name="connsiteX17" fmla="*/ 2000250 w 7518400"/>
                <a:gd name="connsiteY17" fmla="*/ 352425 h 421481"/>
                <a:gd name="connsiteX18" fmla="*/ 2482850 w 7518400"/>
                <a:gd name="connsiteY18" fmla="*/ 346075 h 421481"/>
                <a:gd name="connsiteX19" fmla="*/ 6985000 w 7518400"/>
                <a:gd name="connsiteY19" fmla="*/ 333375 h 421481"/>
                <a:gd name="connsiteX20" fmla="*/ 7162800 w 7518400"/>
                <a:gd name="connsiteY20" fmla="*/ 346075 h 421481"/>
                <a:gd name="connsiteX21" fmla="*/ 7258050 w 7518400"/>
                <a:gd name="connsiteY21" fmla="*/ 365125 h 421481"/>
                <a:gd name="connsiteX22" fmla="*/ 7423150 w 7518400"/>
                <a:gd name="connsiteY22" fmla="*/ 421481 h 421481"/>
                <a:gd name="connsiteX23" fmla="*/ 7443788 w 7518400"/>
                <a:gd name="connsiteY23" fmla="*/ 383381 h 421481"/>
                <a:gd name="connsiteX24" fmla="*/ 7493000 w 7518400"/>
                <a:gd name="connsiteY24" fmla="*/ 365125 h 421481"/>
                <a:gd name="connsiteX25" fmla="*/ 7478713 w 7518400"/>
                <a:gd name="connsiteY25" fmla="*/ 365125 h 421481"/>
                <a:gd name="connsiteX26" fmla="*/ 7494587 w 7518400"/>
                <a:gd name="connsiteY26" fmla="*/ 336550 h 421481"/>
                <a:gd name="connsiteX27" fmla="*/ 7518400 w 7518400"/>
                <a:gd name="connsiteY27" fmla="*/ 301625 h 421481"/>
                <a:gd name="connsiteX28" fmla="*/ 7423150 w 7518400"/>
                <a:gd name="connsiteY28" fmla="*/ 257175 h 421481"/>
                <a:gd name="connsiteX29" fmla="*/ 7320756 w 7518400"/>
                <a:gd name="connsiteY29" fmla="*/ 214313 h 421481"/>
                <a:gd name="connsiteX30" fmla="*/ 7159626 w 7518400"/>
                <a:gd name="connsiteY30" fmla="*/ 163513 h 421481"/>
                <a:gd name="connsiteX0" fmla="*/ 2094706 w 7518400"/>
                <a:gd name="connsiteY0" fmla="*/ 184150 h 421481"/>
                <a:gd name="connsiteX1" fmla="*/ 1947862 w 7518400"/>
                <a:gd name="connsiteY1" fmla="*/ 169863 h 421481"/>
                <a:gd name="connsiteX2" fmla="*/ 1795462 w 7518400"/>
                <a:gd name="connsiteY2" fmla="*/ 142082 h 421481"/>
                <a:gd name="connsiteX3" fmla="*/ 1597819 w 7518400"/>
                <a:gd name="connsiteY3" fmla="*/ 102394 h 421481"/>
                <a:gd name="connsiteX4" fmla="*/ 1416844 w 7518400"/>
                <a:gd name="connsiteY4" fmla="*/ 65881 h 421481"/>
                <a:gd name="connsiteX5" fmla="*/ 1228725 w 7518400"/>
                <a:gd name="connsiteY5" fmla="*/ 38894 h 421481"/>
                <a:gd name="connsiteX6" fmla="*/ 1035050 w 7518400"/>
                <a:gd name="connsiteY6" fmla="*/ 22225 h 421481"/>
                <a:gd name="connsiteX7" fmla="*/ 863600 w 7518400"/>
                <a:gd name="connsiteY7" fmla="*/ 9525 h 421481"/>
                <a:gd name="connsiteX8" fmla="*/ 2382 w 7518400"/>
                <a:gd name="connsiteY8" fmla="*/ 0 h 421481"/>
                <a:gd name="connsiteX9" fmla="*/ 0 w 7518400"/>
                <a:gd name="connsiteY9" fmla="*/ 174625 h 421481"/>
                <a:gd name="connsiteX10" fmla="*/ 323850 w 7518400"/>
                <a:gd name="connsiteY10" fmla="*/ 173831 h 421481"/>
                <a:gd name="connsiteX11" fmla="*/ 685800 w 7518400"/>
                <a:gd name="connsiteY11" fmla="*/ 174625 h 421481"/>
                <a:gd name="connsiteX12" fmla="*/ 939800 w 7518400"/>
                <a:gd name="connsiteY12" fmla="*/ 180975 h 421481"/>
                <a:gd name="connsiteX13" fmla="*/ 1238250 w 7518400"/>
                <a:gd name="connsiteY13" fmla="*/ 212725 h 421481"/>
                <a:gd name="connsiteX14" fmla="*/ 1438275 w 7518400"/>
                <a:gd name="connsiteY14" fmla="*/ 249238 h 421481"/>
                <a:gd name="connsiteX15" fmla="*/ 1638300 w 7518400"/>
                <a:gd name="connsiteY15" fmla="*/ 288925 h 421481"/>
                <a:gd name="connsiteX16" fmla="*/ 1822450 w 7518400"/>
                <a:gd name="connsiteY16" fmla="*/ 327025 h 421481"/>
                <a:gd name="connsiteX17" fmla="*/ 2000250 w 7518400"/>
                <a:gd name="connsiteY17" fmla="*/ 352425 h 421481"/>
                <a:gd name="connsiteX18" fmla="*/ 2482850 w 7518400"/>
                <a:gd name="connsiteY18" fmla="*/ 346075 h 421481"/>
                <a:gd name="connsiteX19" fmla="*/ 6985000 w 7518400"/>
                <a:gd name="connsiteY19" fmla="*/ 333375 h 421481"/>
                <a:gd name="connsiteX20" fmla="*/ 7162800 w 7518400"/>
                <a:gd name="connsiteY20" fmla="*/ 346075 h 421481"/>
                <a:gd name="connsiteX21" fmla="*/ 7258050 w 7518400"/>
                <a:gd name="connsiteY21" fmla="*/ 365125 h 421481"/>
                <a:gd name="connsiteX22" fmla="*/ 7423150 w 7518400"/>
                <a:gd name="connsiteY22" fmla="*/ 421481 h 421481"/>
                <a:gd name="connsiteX23" fmla="*/ 7443788 w 7518400"/>
                <a:gd name="connsiteY23" fmla="*/ 383381 h 421481"/>
                <a:gd name="connsiteX24" fmla="*/ 7478713 w 7518400"/>
                <a:gd name="connsiteY24" fmla="*/ 365125 h 421481"/>
                <a:gd name="connsiteX25" fmla="*/ 7494587 w 7518400"/>
                <a:gd name="connsiteY25" fmla="*/ 336550 h 421481"/>
                <a:gd name="connsiteX26" fmla="*/ 7518400 w 7518400"/>
                <a:gd name="connsiteY26" fmla="*/ 301625 h 421481"/>
                <a:gd name="connsiteX27" fmla="*/ 7423150 w 7518400"/>
                <a:gd name="connsiteY27" fmla="*/ 257175 h 421481"/>
                <a:gd name="connsiteX28" fmla="*/ 7320756 w 7518400"/>
                <a:gd name="connsiteY28" fmla="*/ 214313 h 421481"/>
                <a:gd name="connsiteX29" fmla="*/ 7159626 w 7518400"/>
                <a:gd name="connsiteY29" fmla="*/ 163513 h 421481"/>
                <a:gd name="connsiteX0" fmla="*/ 2094706 w 7530306"/>
                <a:gd name="connsiteY0" fmla="*/ 184150 h 421481"/>
                <a:gd name="connsiteX1" fmla="*/ 1947862 w 7530306"/>
                <a:gd name="connsiteY1" fmla="*/ 169863 h 421481"/>
                <a:gd name="connsiteX2" fmla="*/ 1795462 w 7530306"/>
                <a:gd name="connsiteY2" fmla="*/ 142082 h 421481"/>
                <a:gd name="connsiteX3" fmla="*/ 1597819 w 7530306"/>
                <a:gd name="connsiteY3" fmla="*/ 102394 h 421481"/>
                <a:gd name="connsiteX4" fmla="*/ 1416844 w 7530306"/>
                <a:gd name="connsiteY4" fmla="*/ 65881 h 421481"/>
                <a:gd name="connsiteX5" fmla="*/ 1228725 w 7530306"/>
                <a:gd name="connsiteY5" fmla="*/ 38894 h 421481"/>
                <a:gd name="connsiteX6" fmla="*/ 1035050 w 7530306"/>
                <a:gd name="connsiteY6" fmla="*/ 22225 h 421481"/>
                <a:gd name="connsiteX7" fmla="*/ 863600 w 7530306"/>
                <a:gd name="connsiteY7" fmla="*/ 9525 h 421481"/>
                <a:gd name="connsiteX8" fmla="*/ 2382 w 7530306"/>
                <a:gd name="connsiteY8" fmla="*/ 0 h 421481"/>
                <a:gd name="connsiteX9" fmla="*/ 0 w 7530306"/>
                <a:gd name="connsiteY9" fmla="*/ 174625 h 421481"/>
                <a:gd name="connsiteX10" fmla="*/ 323850 w 7530306"/>
                <a:gd name="connsiteY10" fmla="*/ 173831 h 421481"/>
                <a:gd name="connsiteX11" fmla="*/ 685800 w 7530306"/>
                <a:gd name="connsiteY11" fmla="*/ 174625 h 421481"/>
                <a:gd name="connsiteX12" fmla="*/ 939800 w 7530306"/>
                <a:gd name="connsiteY12" fmla="*/ 180975 h 421481"/>
                <a:gd name="connsiteX13" fmla="*/ 1238250 w 7530306"/>
                <a:gd name="connsiteY13" fmla="*/ 212725 h 421481"/>
                <a:gd name="connsiteX14" fmla="*/ 1438275 w 7530306"/>
                <a:gd name="connsiteY14" fmla="*/ 249238 h 421481"/>
                <a:gd name="connsiteX15" fmla="*/ 1638300 w 7530306"/>
                <a:gd name="connsiteY15" fmla="*/ 288925 h 421481"/>
                <a:gd name="connsiteX16" fmla="*/ 1822450 w 7530306"/>
                <a:gd name="connsiteY16" fmla="*/ 327025 h 421481"/>
                <a:gd name="connsiteX17" fmla="*/ 2000250 w 7530306"/>
                <a:gd name="connsiteY17" fmla="*/ 352425 h 421481"/>
                <a:gd name="connsiteX18" fmla="*/ 2482850 w 7530306"/>
                <a:gd name="connsiteY18" fmla="*/ 346075 h 421481"/>
                <a:gd name="connsiteX19" fmla="*/ 6985000 w 7530306"/>
                <a:gd name="connsiteY19" fmla="*/ 333375 h 421481"/>
                <a:gd name="connsiteX20" fmla="*/ 7162800 w 7530306"/>
                <a:gd name="connsiteY20" fmla="*/ 346075 h 421481"/>
                <a:gd name="connsiteX21" fmla="*/ 7258050 w 7530306"/>
                <a:gd name="connsiteY21" fmla="*/ 365125 h 421481"/>
                <a:gd name="connsiteX22" fmla="*/ 7423150 w 7530306"/>
                <a:gd name="connsiteY22" fmla="*/ 421481 h 421481"/>
                <a:gd name="connsiteX23" fmla="*/ 7443788 w 7530306"/>
                <a:gd name="connsiteY23" fmla="*/ 383381 h 421481"/>
                <a:gd name="connsiteX24" fmla="*/ 7478713 w 7530306"/>
                <a:gd name="connsiteY24" fmla="*/ 365125 h 421481"/>
                <a:gd name="connsiteX25" fmla="*/ 7494587 w 7530306"/>
                <a:gd name="connsiteY25" fmla="*/ 336550 h 421481"/>
                <a:gd name="connsiteX26" fmla="*/ 7530306 w 7530306"/>
                <a:gd name="connsiteY26" fmla="*/ 296863 h 421481"/>
                <a:gd name="connsiteX27" fmla="*/ 7423150 w 7530306"/>
                <a:gd name="connsiteY27" fmla="*/ 257175 h 421481"/>
                <a:gd name="connsiteX28" fmla="*/ 7320756 w 7530306"/>
                <a:gd name="connsiteY28" fmla="*/ 214313 h 421481"/>
                <a:gd name="connsiteX29" fmla="*/ 7159626 w 7530306"/>
                <a:gd name="connsiteY29" fmla="*/ 163513 h 421481"/>
                <a:gd name="connsiteX0" fmla="*/ 2094706 w 7530306"/>
                <a:gd name="connsiteY0" fmla="*/ 184150 h 421481"/>
                <a:gd name="connsiteX1" fmla="*/ 1947862 w 7530306"/>
                <a:gd name="connsiteY1" fmla="*/ 169863 h 421481"/>
                <a:gd name="connsiteX2" fmla="*/ 1795462 w 7530306"/>
                <a:gd name="connsiteY2" fmla="*/ 142082 h 421481"/>
                <a:gd name="connsiteX3" fmla="*/ 1597819 w 7530306"/>
                <a:gd name="connsiteY3" fmla="*/ 102394 h 421481"/>
                <a:gd name="connsiteX4" fmla="*/ 1416844 w 7530306"/>
                <a:gd name="connsiteY4" fmla="*/ 65881 h 421481"/>
                <a:gd name="connsiteX5" fmla="*/ 1228725 w 7530306"/>
                <a:gd name="connsiteY5" fmla="*/ 38894 h 421481"/>
                <a:gd name="connsiteX6" fmla="*/ 1035050 w 7530306"/>
                <a:gd name="connsiteY6" fmla="*/ 22225 h 421481"/>
                <a:gd name="connsiteX7" fmla="*/ 863600 w 7530306"/>
                <a:gd name="connsiteY7" fmla="*/ 9525 h 421481"/>
                <a:gd name="connsiteX8" fmla="*/ 2382 w 7530306"/>
                <a:gd name="connsiteY8" fmla="*/ 0 h 421481"/>
                <a:gd name="connsiteX9" fmla="*/ 0 w 7530306"/>
                <a:gd name="connsiteY9" fmla="*/ 174625 h 421481"/>
                <a:gd name="connsiteX10" fmla="*/ 323850 w 7530306"/>
                <a:gd name="connsiteY10" fmla="*/ 173831 h 421481"/>
                <a:gd name="connsiteX11" fmla="*/ 685800 w 7530306"/>
                <a:gd name="connsiteY11" fmla="*/ 174625 h 421481"/>
                <a:gd name="connsiteX12" fmla="*/ 939800 w 7530306"/>
                <a:gd name="connsiteY12" fmla="*/ 180975 h 421481"/>
                <a:gd name="connsiteX13" fmla="*/ 1238250 w 7530306"/>
                <a:gd name="connsiteY13" fmla="*/ 212725 h 421481"/>
                <a:gd name="connsiteX14" fmla="*/ 1438275 w 7530306"/>
                <a:gd name="connsiteY14" fmla="*/ 249238 h 421481"/>
                <a:gd name="connsiteX15" fmla="*/ 1638300 w 7530306"/>
                <a:gd name="connsiteY15" fmla="*/ 288925 h 421481"/>
                <a:gd name="connsiteX16" fmla="*/ 1822450 w 7530306"/>
                <a:gd name="connsiteY16" fmla="*/ 327025 h 421481"/>
                <a:gd name="connsiteX17" fmla="*/ 2000250 w 7530306"/>
                <a:gd name="connsiteY17" fmla="*/ 352425 h 421481"/>
                <a:gd name="connsiteX18" fmla="*/ 2482850 w 7530306"/>
                <a:gd name="connsiteY18" fmla="*/ 346075 h 421481"/>
                <a:gd name="connsiteX19" fmla="*/ 6985000 w 7530306"/>
                <a:gd name="connsiteY19" fmla="*/ 333375 h 421481"/>
                <a:gd name="connsiteX20" fmla="*/ 7162800 w 7530306"/>
                <a:gd name="connsiteY20" fmla="*/ 346075 h 421481"/>
                <a:gd name="connsiteX21" fmla="*/ 7258050 w 7530306"/>
                <a:gd name="connsiteY21" fmla="*/ 365125 h 421481"/>
                <a:gd name="connsiteX22" fmla="*/ 7423150 w 7530306"/>
                <a:gd name="connsiteY22" fmla="*/ 421481 h 421481"/>
                <a:gd name="connsiteX23" fmla="*/ 7443788 w 7530306"/>
                <a:gd name="connsiteY23" fmla="*/ 383381 h 421481"/>
                <a:gd name="connsiteX24" fmla="*/ 7478713 w 7530306"/>
                <a:gd name="connsiteY24" fmla="*/ 365125 h 421481"/>
                <a:gd name="connsiteX25" fmla="*/ 7494587 w 7530306"/>
                <a:gd name="connsiteY25" fmla="*/ 336550 h 421481"/>
                <a:gd name="connsiteX26" fmla="*/ 7530306 w 7530306"/>
                <a:gd name="connsiteY26" fmla="*/ 296863 h 421481"/>
                <a:gd name="connsiteX27" fmla="*/ 7320756 w 7530306"/>
                <a:gd name="connsiteY27" fmla="*/ 214313 h 421481"/>
                <a:gd name="connsiteX28" fmla="*/ 7159626 w 7530306"/>
                <a:gd name="connsiteY28" fmla="*/ 163513 h 421481"/>
                <a:gd name="connsiteX0" fmla="*/ 2094706 w 7530306"/>
                <a:gd name="connsiteY0" fmla="*/ 184150 h 421481"/>
                <a:gd name="connsiteX1" fmla="*/ 1947862 w 7530306"/>
                <a:gd name="connsiteY1" fmla="*/ 169863 h 421481"/>
                <a:gd name="connsiteX2" fmla="*/ 1795462 w 7530306"/>
                <a:gd name="connsiteY2" fmla="*/ 142082 h 421481"/>
                <a:gd name="connsiteX3" fmla="*/ 1597819 w 7530306"/>
                <a:gd name="connsiteY3" fmla="*/ 102394 h 421481"/>
                <a:gd name="connsiteX4" fmla="*/ 1419225 w 7530306"/>
                <a:gd name="connsiteY4" fmla="*/ 73025 h 421481"/>
                <a:gd name="connsiteX5" fmla="*/ 1228725 w 7530306"/>
                <a:gd name="connsiteY5" fmla="*/ 38894 h 421481"/>
                <a:gd name="connsiteX6" fmla="*/ 1035050 w 7530306"/>
                <a:gd name="connsiteY6" fmla="*/ 22225 h 421481"/>
                <a:gd name="connsiteX7" fmla="*/ 863600 w 7530306"/>
                <a:gd name="connsiteY7" fmla="*/ 9525 h 421481"/>
                <a:gd name="connsiteX8" fmla="*/ 2382 w 7530306"/>
                <a:gd name="connsiteY8" fmla="*/ 0 h 421481"/>
                <a:gd name="connsiteX9" fmla="*/ 0 w 7530306"/>
                <a:gd name="connsiteY9" fmla="*/ 174625 h 421481"/>
                <a:gd name="connsiteX10" fmla="*/ 323850 w 7530306"/>
                <a:gd name="connsiteY10" fmla="*/ 173831 h 421481"/>
                <a:gd name="connsiteX11" fmla="*/ 685800 w 7530306"/>
                <a:gd name="connsiteY11" fmla="*/ 174625 h 421481"/>
                <a:gd name="connsiteX12" fmla="*/ 939800 w 7530306"/>
                <a:gd name="connsiteY12" fmla="*/ 180975 h 421481"/>
                <a:gd name="connsiteX13" fmla="*/ 1238250 w 7530306"/>
                <a:gd name="connsiteY13" fmla="*/ 212725 h 421481"/>
                <a:gd name="connsiteX14" fmla="*/ 1438275 w 7530306"/>
                <a:gd name="connsiteY14" fmla="*/ 249238 h 421481"/>
                <a:gd name="connsiteX15" fmla="*/ 1638300 w 7530306"/>
                <a:gd name="connsiteY15" fmla="*/ 288925 h 421481"/>
                <a:gd name="connsiteX16" fmla="*/ 1822450 w 7530306"/>
                <a:gd name="connsiteY16" fmla="*/ 327025 h 421481"/>
                <a:gd name="connsiteX17" fmla="*/ 2000250 w 7530306"/>
                <a:gd name="connsiteY17" fmla="*/ 352425 h 421481"/>
                <a:gd name="connsiteX18" fmla="*/ 2482850 w 7530306"/>
                <a:gd name="connsiteY18" fmla="*/ 346075 h 421481"/>
                <a:gd name="connsiteX19" fmla="*/ 6985000 w 7530306"/>
                <a:gd name="connsiteY19" fmla="*/ 333375 h 421481"/>
                <a:gd name="connsiteX20" fmla="*/ 7162800 w 7530306"/>
                <a:gd name="connsiteY20" fmla="*/ 346075 h 421481"/>
                <a:gd name="connsiteX21" fmla="*/ 7258050 w 7530306"/>
                <a:gd name="connsiteY21" fmla="*/ 365125 h 421481"/>
                <a:gd name="connsiteX22" fmla="*/ 7423150 w 7530306"/>
                <a:gd name="connsiteY22" fmla="*/ 421481 h 421481"/>
                <a:gd name="connsiteX23" fmla="*/ 7443788 w 7530306"/>
                <a:gd name="connsiteY23" fmla="*/ 383381 h 421481"/>
                <a:gd name="connsiteX24" fmla="*/ 7478713 w 7530306"/>
                <a:gd name="connsiteY24" fmla="*/ 365125 h 421481"/>
                <a:gd name="connsiteX25" fmla="*/ 7494587 w 7530306"/>
                <a:gd name="connsiteY25" fmla="*/ 336550 h 421481"/>
                <a:gd name="connsiteX26" fmla="*/ 7530306 w 7530306"/>
                <a:gd name="connsiteY26" fmla="*/ 296863 h 421481"/>
                <a:gd name="connsiteX27" fmla="*/ 7320756 w 7530306"/>
                <a:gd name="connsiteY27" fmla="*/ 214313 h 421481"/>
                <a:gd name="connsiteX28" fmla="*/ 7159626 w 7530306"/>
                <a:gd name="connsiteY28" fmla="*/ 163513 h 421481"/>
                <a:gd name="connsiteX0" fmla="*/ 2094706 w 7530306"/>
                <a:gd name="connsiteY0" fmla="*/ 184150 h 421481"/>
                <a:gd name="connsiteX1" fmla="*/ 1947862 w 7530306"/>
                <a:gd name="connsiteY1" fmla="*/ 169863 h 421481"/>
                <a:gd name="connsiteX2" fmla="*/ 1795462 w 7530306"/>
                <a:gd name="connsiteY2" fmla="*/ 142082 h 421481"/>
                <a:gd name="connsiteX3" fmla="*/ 1621631 w 7530306"/>
                <a:gd name="connsiteY3" fmla="*/ 111919 h 421481"/>
                <a:gd name="connsiteX4" fmla="*/ 1419225 w 7530306"/>
                <a:gd name="connsiteY4" fmla="*/ 73025 h 421481"/>
                <a:gd name="connsiteX5" fmla="*/ 1228725 w 7530306"/>
                <a:gd name="connsiteY5" fmla="*/ 38894 h 421481"/>
                <a:gd name="connsiteX6" fmla="*/ 1035050 w 7530306"/>
                <a:gd name="connsiteY6" fmla="*/ 22225 h 421481"/>
                <a:gd name="connsiteX7" fmla="*/ 863600 w 7530306"/>
                <a:gd name="connsiteY7" fmla="*/ 9525 h 421481"/>
                <a:gd name="connsiteX8" fmla="*/ 2382 w 7530306"/>
                <a:gd name="connsiteY8" fmla="*/ 0 h 421481"/>
                <a:gd name="connsiteX9" fmla="*/ 0 w 7530306"/>
                <a:gd name="connsiteY9" fmla="*/ 174625 h 421481"/>
                <a:gd name="connsiteX10" fmla="*/ 323850 w 7530306"/>
                <a:gd name="connsiteY10" fmla="*/ 173831 h 421481"/>
                <a:gd name="connsiteX11" fmla="*/ 685800 w 7530306"/>
                <a:gd name="connsiteY11" fmla="*/ 174625 h 421481"/>
                <a:gd name="connsiteX12" fmla="*/ 939800 w 7530306"/>
                <a:gd name="connsiteY12" fmla="*/ 180975 h 421481"/>
                <a:gd name="connsiteX13" fmla="*/ 1238250 w 7530306"/>
                <a:gd name="connsiteY13" fmla="*/ 212725 h 421481"/>
                <a:gd name="connsiteX14" fmla="*/ 1438275 w 7530306"/>
                <a:gd name="connsiteY14" fmla="*/ 249238 h 421481"/>
                <a:gd name="connsiteX15" fmla="*/ 1638300 w 7530306"/>
                <a:gd name="connsiteY15" fmla="*/ 288925 h 421481"/>
                <a:gd name="connsiteX16" fmla="*/ 1822450 w 7530306"/>
                <a:gd name="connsiteY16" fmla="*/ 327025 h 421481"/>
                <a:gd name="connsiteX17" fmla="*/ 2000250 w 7530306"/>
                <a:gd name="connsiteY17" fmla="*/ 352425 h 421481"/>
                <a:gd name="connsiteX18" fmla="*/ 2482850 w 7530306"/>
                <a:gd name="connsiteY18" fmla="*/ 346075 h 421481"/>
                <a:gd name="connsiteX19" fmla="*/ 6985000 w 7530306"/>
                <a:gd name="connsiteY19" fmla="*/ 333375 h 421481"/>
                <a:gd name="connsiteX20" fmla="*/ 7162800 w 7530306"/>
                <a:gd name="connsiteY20" fmla="*/ 346075 h 421481"/>
                <a:gd name="connsiteX21" fmla="*/ 7258050 w 7530306"/>
                <a:gd name="connsiteY21" fmla="*/ 365125 h 421481"/>
                <a:gd name="connsiteX22" fmla="*/ 7423150 w 7530306"/>
                <a:gd name="connsiteY22" fmla="*/ 421481 h 421481"/>
                <a:gd name="connsiteX23" fmla="*/ 7443788 w 7530306"/>
                <a:gd name="connsiteY23" fmla="*/ 383381 h 421481"/>
                <a:gd name="connsiteX24" fmla="*/ 7478713 w 7530306"/>
                <a:gd name="connsiteY24" fmla="*/ 365125 h 421481"/>
                <a:gd name="connsiteX25" fmla="*/ 7494587 w 7530306"/>
                <a:gd name="connsiteY25" fmla="*/ 336550 h 421481"/>
                <a:gd name="connsiteX26" fmla="*/ 7530306 w 7530306"/>
                <a:gd name="connsiteY26" fmla="*/ 296863 h 421481"/>
                <a:gd name="connsiteX27" fmla="*/ 7320756 w 7530306"/>
                <a:gd name="connsiteY27" fmla="*/ 214313 h 421481"/>
                <a:gd name="connsiteX28" fmla="*/ 7159626 w 7530306"/>
                <a:gd name="connsiteY28" fmla="*/ 163513 h 42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30306" h="421481">
                  <a:moveTo>
                    <a:pt x="2094706" y="184150"/>
                  </a:moveTo>
                  <a:lnTo>
                    <a:pt x="1947862" y="169863"/>
                  </a:lnTo>
                  <a:cubicBezTo>
                    <a:pt x="1909762" y="162190"/>
                    <a:pt x="1833562" y="149755"/>
                    <a:pt x="1795462" y="142082"/>
                  </a:cubicBezTo>
                  <a:lnTo>
                    <a:pt x="1621631" y="111919"/>
                  </a:lnTo>
                  <a:cubicBezTo>
                    <a:pt x="1558925" y="100410"/>
                    <a:pt x="1478756" y="82815"/>
                    <a:pt x="1419225" y="73025"/>
                  </a:cubicBezTo>
                  <a:lnTo>
                    <a:pt x="1228725" y="38894"/>
                  </a:lnTo>
                  <a:cubicBezTo>
                    <a:pt x="1165093" y="31618"/>
                    <a:pt x="1095904" y="27120"/>
                    <a:pt x="1035050" y="22225"/>
                  </a:cubicBezTo>
                  <a:cubicBezTo>
                    <a:pt x="977900" y="17992"/>
                    <a:pt x="1035711" y="13229"/>
                    <a:pt x="863600" y="9525"/>
                  </a:cubicBezTo>
                  <a:cubicBezTo>
                    <a:pt x="691489" y="5821"/>
                    <a:pt x="289455" y="3175"/>
                    <a:pt x="2382" y="0"/>
                  </a:cubicBezTo>
                  <a:lnTo>
                    <a:pt x="0" y="174625"/>
                  </a:lnTo>
                  <a:lnTo>
                    <a:pt x="323850" y="173831"/>
                  </a:lnTo>
                  <a:lnTo>
                    <a:pt x="685800" y="174625"/>
                  </a:lnTo>
                  <a:lnTo>
                    <a:pt x="939800" y="180975"/>
                  </a:lnTo>
                  <a:lnTo>
                    <a:pt x="1238250" y="212725"/>
                  </a:lnTo>
                  <a:cubicBezTo>
                    <a:pt x="1308894" y="224896"/>
                    <a:pt x="1367631" y="237067"/>
                    <a:pt x="1438275" y="249238"/>
                  </a:cubicBezTo>
                  <a:lnTo>
                    <a:pt x="1638300" y="288925"/>
                  </a:lnTo>
                  <a:lnTo>
                    <a:pt x="1822450" y="327025"/>
                  </a:lnTo>
                  <a:lnTo>
                    <a:pt x="2000250" y="352425"/>
                  </a:lnTo>
                  <a:lnTo>
                    <a:pt x="2482850" y="346075"/>
                  </a:lnTo>
                  <a:lnTo>
                    <a:pt x="6985000" y="333375"/>
                  </a:lnTo>
                  <a:lnTo>
                    <a:pt x="7162800" y="346075"/>
                  </a:lnTo>
                  <a:lnTo>
                    <a:pt x="7258050" y="365125"/>
                  </a:lnTo>
                  <a:lnTo>
                    <a:pt x="7423150" y="421481"/>
                  </a:lnTo>
                  <a:lnTo>
                    <a:pt x="7443788" y="383381"/>
                  </a:lnTo>
                  <a:cubicBezTo>
                    <a:pt x="7453049" y="373988"/>
                    <a:pt x="7470247" y="372930"/>
                    <a:pt x="7478713" y="365125"/>
                  </a:cubicBezTo>
                  <a:cubicBezTo>
                    <a:pt x="7487179" y="357320"/>
                    <a:pt x="7494058" y="346075"/>
                    <a:pt x="7494587" y="336550"/>
                  </a:cubicBezTo>
                  <a:lnTo>
                    <a:pt x="7530306" y="296863"/>
                  </a:lnTo>
                  <a:lnTo>
                    <a:pt x="7320756" y="214313"/>
                  </a:lnTo>
                  <a:cubicBezTo>
                    <a:pt x="7276835" y="198703"/>
                    <a:pt x="7190714" y="175089"/>
                    <a:pt x="7159626" y="1635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379653C-9306-41C5-99D5-3D59E74660EA}"/>
                </a:ext>
              </a:extLst>
            </p:cNvPr>
            <p:cNvSpPr/>
            <p:nvPr/>
          </p:nvSpPr>
          <p:spPr>
            <a:xfrm>
              <a:off x="1271588" y="3328988"/>
              <a:ext cx="1166812" cy="149225"/>
            </a:xfrm>
            <a:custGeom>
              <a:avLst/>
              <a:gdLst>
                <a:gd name="connsiteX0" fmla="*/ 1154906 w 1154906"/>
                <a:gd name="connsiteY0" fmla="*/ 0 h 161925"/>
                <a:gd name="connsiteX1" fmla="*/ 1154906 w 1154906"/>
                <a:gd name="connsiteY1" fmla="*/ 0 h 161925"/>
                <a:gd name="connsiteX2" fmla="*/ 1028700 w 1154906"/>
                <a:gd name="connsiteY2" fmla="*/ 16669 h 161925"/>
                <a:gd name="connsiteX3" fmla="*/ 990600 w 1154906"/>
                <a:gd name="connsiteY3" fmla="*/ 16669 h 161925"/>
                <a:gd name="connsiteX4" fmla="*/ 873918 w 1154906"/>
                <a:gd name="connsiteY4" fmla="*/ 33338 h 161925"/>
                <a:gd name="connsiteX5" fmla="*/ 845343 w 1154906"/>
                <a:gd name="connsiteY5" fmla="*/ 40482 h 161925"/>
                <a:gd name="connsiteX6" fmla="*/ 790575 w 1154906"/>
                <a:gd name="connsiteY6" fmla="*/ 45244 h 161925"/>
                <a:gd name="connsiteX7" fmla="*/ 745331 w 1154906"/>
                <a:gd name="connsiteY7" fmla="*/ 42863 h 161925"/>
                <a:gd name="connsiteX8" fmla="*/ 704850 w 1154906"/>
                <a:gd name="connsiteY8" fmla="*/ 45244 h 161925"/>
                <a:gd name="connsiteX9" fmla="*/ 685800 w 1154906"/>
                <a:gd name="connsiteY9" fmla="*/ 47625 h 161925"/>
                <a:gd name="connsiteX10" fmla="*/ 685800 w 1154906"/>
                <a:gd name="connsiteY10" fmla="*/ 47625 h 161925"/>
                <a:gd name="connsiteX11" fmla="*/ 669131 w 1154906"/>
                <a:gd name="connsiteY11" fmla="*/ 71438 h 161925"/>
                <a:gd name="connsiteX12" fmla="*/ 635793 w 1154906"/>
                <a:gd name="connsiteY12" fmla="*/ 61913 h 161925"/>
                <a:gd name="connsiteX13" fmla="*/ 588168 w 1154906"/>
                <a:gd name="connsiteY13" fmla="*/ 64294 h 161925"/>
                <a:gd name="connsiteX14" fmla="*/ 554831 w 1154906"/>
                <a:gd name="connsiteY14" fmla="*/ 78582 h 161925"/>
                <a:gd name="connsiteX15" fmla="*/ 533400 w 1154906"/>
                <a:gd name="connsiteY15" fmla="*/ 78582 h 161925"/>
                <a:gd name="connsiteX16" fmla="*/ 461962 w 1154906"/>
                <a:gd name="connsiteY16" fmla="*/ 80963 h 161925"/>
                <a:gd name="connsiteX17" fmla="*/ 407193 w 1154906"/>
                <a:gd name="connsiteY17" fmla="*/ 92869 h 161925"/>
                <a:gd name="connsiteX18" fmla="*/ 378618 w 1154906"/>
                <a:gd name="connsiteY18" fmla="*/ 97632 h 161925"/>
                <a:gd name="connsiteX19" fmla="*/ 347662 w 1154906"/>
                <a:gd name="connsiteY19" fmla="*/ 104775 h 161925"/>
                <a:gd name="connsiteX20" fmla="*/ 319087 w 1154906"/>
                <a:gd name="connsiteY20" fmla="*/ 104775 h 161925"/>
                <a:gd name="connsiteX21" fmla="*/ 247650 w 1154906"/>
                <a:gd name="connsiteY21" fmla="*/ 121444 h 161925"/>
                <a:gd name="connsiteX22" fmla="*/ 240506 w 1154906"/>
                <a:gd name="connsiteY22" fmla="*/ 123825 h 161925"/>
                <a:gd name="connsiteX23" fmla="*/ 126206 w 1154906"/>
                <a:gd name="connsiteY23" fmla="*/ 142875 h 161925"/>
                <a:gd name="connsiteX24" fmla="*/ 0 w 1154906"/>
                <a:gd name="connsiteY24" fmla="*/ 161925 h 161925"/>
                <a:gd name="connsiteX0" fmla="*/ 1154906 w 1154906"/>
                <a:gd name="connsiteY0" fmla="*/ 0 h 161925"/>
                <a:gd name="connsiteX1" fmla="*/ 1154906 w 1154906"/>
                <a:gd name="connsiteY1" fmla="*/ 0 h 161925"/>
                <a:gd name="connsiteX2" fmla="*/ 1028700 w 1154906"/>
                <a:gd name="connsiteY2" fmla="*/ 16669 h 161925"/>
                <a:gd name="connsiteX3" fmla="*/ 990600 w 1154906"/>
                <a:gd name="connsiteY3" fmla="*/ 16669 h 161925"/>
                <a:gd name="connsiteX4" fmla="*/ 873918 w 1154906"/>
                <a:gd name="connsiteY4" fmla="*/ 33338 h 161925"/>
                <a:gd name="connsiteX5" fmla="*/ 845343 w 1154906"/>
                <a:gd name="connsiteY5" fmla="*/ 40482 h 161925"/>
                <a:gd name="connsiteX6" fmla="*/ 790575 w 1154906"/>
                <a:gd name="connsiteY6" fmla="*/ 45244 h 161925"/>
                <a:gd name="connsiteX7" fmla="*/ 745331 w 1154906"/>
                <a:gd name="connsiteY7" fmla="*/ 42863 h 161925"/>
                <a:gd name="connsiteX8" fmla="*/ 704850 w 1154906"/>
                <a:gd name="connsiteY8" fmla="*/ 45244 h 161925"/>
                <a:gd name="connsiteX9" fmla="*/ 685800 w 1154906"/>
                <a:gd name="connsiteY9" fmla="*/ 47625 h 161925"/>
                <a:gd name="connsiteX10" fmla="*/ 685800 w 1154906"/>
                <a:gd name="connsiteY10" fmla="*/ 47625 h 161925"/>
                <a:gd name="connsiteX11" fmla="*/ 678656 w 1154906"/>
                <a:gd name="connsiteY11" fmla="*/ 57151 h 161925"/>
                <a:gd name="connsiteX12" fmla="*/ 635793 w 1154906"/>
                <a:gd name="connsiteY12" fmla="*/ 61913 h 161925"/>
                <a:gd name="connsiteX13" fmla="*/ 588168 w 1154906"/>
                <a:gd name="connsiteY13" fmla="*/ 64294 h 161925"/>
                <a:gd name="connsiteX14" fmla="*/ 554831 w 1154906"/>
                <a:gd name="connsiteY14" fmla="*/ 78582 h 161925"/>
                <a:gd name="connsiteX15" fmla="*/ 533400 w 1154906"/>
                <a:gd name="connsiteY15" fmla="*/ 78582 h 161925"/>
                <a:gd name="connsiteX16" fmla="*/ 461962 w 1154906"/>
                <a:gd name="connsiteY16" fmla="*/ 80963 h 161925"/>
                <a:gd name="connsiteX17" fmla="*/ 407193 w 1154906"/>
                <a:gd name="connsiteY17" fmla="*/ 92869 h 161925"/>
                <a:gd name="connsiteX18" fmla="*/ 378618 w 1154906"/>
                <a:gd name="connsiteY18" fmla="*/ 97632 h 161925"/>
                <a:gd name="connsiteX19" fmla="*/ 347662 w 1154906"/>
                <a:gd name="connsiteY19" fmla="*/ 104775 h 161925"/>
                <a:gd name="connsiteX20" fmla="*/ 319087 w 1154906"/>
                <a:gd name="connsiteY20" fmla="*/ 104775 h 161925"/>
                <a:gd name="connsiteX21" fmla="*/ 247650 w 1154906"/>
                <a:gd name="connsiteY21" fmla="*/ 121444 h 161925"/>
                <a:gd name="connsiteX22" fmla="*/ 240506 w 1154906"/>
                <a:gd name="connsiteY22" fmla="*/ 123825 h 161925"/>
                <a:gd name="connsiteX23" fmla="*/ 126206 w 1154906"/>
                <a:gd name="connsiteY23" fmla="*/ 142875 h 161925"/>
                <a:gd name="connsiteX24" fmla="*/ 0 w 1154906"/>
                <a:gd name="connsiteY24" fmla="*/ 161925 h 161925"/>
                <a:gd name="connsiteX0" fmla="*/ 1154906 w 1154906"/>
                <a:gd name="connsiteY0" fmla="*/ 0 h 161925"/>
                <a:gd name="connsiteX1" fmla="*/ 1154906 w 1154906"/>
                <a:gd name="connsiteY1" fmla="*/ 0 h 161925"/>
                <a:gd name="connsiteX2" fmla="*/ 1028700 w 1154906"/>
                <a:gd name="connsiteY2" fmla="*/ 16669 h 161925"/>
                <a:gd name="connsiteX3" fmla="*/ 990600 w 1154906"/>
                <a:gd name="connsiteY3" fmla="*/ 16669 h 161925"/>
                <a:gd name="connsiteX4" fmla="*/ 873918 w 1154906"/>
                <a:gd name="connsiteY4" fmla="*/ 33338 h 161925"/>
                <a:gd name="connsiteX5" fmla="*/ 845343 w 1154906"/>
                <a:gd name="connsiteY5" fmla="*/ 40482 h 161925"/>
                <a:gd name="connsiteX6" fmla="*/ 790575 w 1154906"/>
                <a:gd name="connsiteY6" fmla="*/ 45244 h 161925"/>
                <a:gd name="connsiteX7" fmla="*/ 745331 w 1154906"/>
                <a:gd name="connsiteY7" fmla="*/ 42863 h 161925"/>
                <a:gd name="connsiteX8" fmla="*/ 704850 w 1154906"/>
                <a:gd name="connsiteY8" fmla="*/ 45244 h 161925"/>
                <a:gd name="connsiteX9" fmla="*/ 685800 w 1154906"/>
                <a:gd name="connsiteY9" fmla="*/ 47625 h 161925"/>
                <a:gd name="connsiteX10" fmla="*/ 685800 w 1154906"/>
                <a:gd name="connsiteY10" fmla="*/ 47625 h 161925"/>
                <a:gd name="connsiteX11" fmla="*/ 678656 w 1154906"/>
                <a:gd name="connsiteY11" fmla="*/ 57151 h 161925"/>
                <a:gd name="connsiteX12" fmla="*/ 635793 w 1154906"/>
                <a:gd name="connsiteY12" fmla="*/ 61913 h 161925"/>
                <a:gd name="connsiteX13" fmla="*/ 588168 w 1154906"/>
                <a:gd name="connsiteY13" fmla="*/ 64294 h 161925"/>
                <a:gd name="connsiteX14" fmla="*/ 554831 w 1154906"/>
                <a:gd name="connsiteY14" fmla="*/ 78582 h 161925"/>
                <a:gd name="connsiteX15" fmla="*/ 533400 w 1154906"/>
                <a:gd name="connsiteY15" fmla="*/ 78582 h 161925"/>
                <a:gd name="connsiteX16" fmla="*/ 466725 w 1154906"/>
                <a:gd name="connsiteY16" fmla="*/ 73819 h 161925"/>
                <a:gd name="connsiteX17" fmla="*/ 407193 w 1154906"/>
                <a:gd name="connsiteY17" fmla="*/ 92869 h 161925"/>
                <a:gd name="connsiteX18" fmla="*/ 378618 w 1154906"/>
                <a:gd name="connsiteY18" fmla="*/ 97632 h 161925"/>
                <a:gd name="connsiteX19" fmla="*/ 347662 w 1154906"/>
                <a:gd name="connsiteY19" fmla="*/ 104775 h 161925"/>
                <a:gd name="connsiteX20" fmla="*/ 319087 w 1154906"/>
                <a:gd name="connsiteY20" fmla="*/ 104775 h 161925"/>
                <a:gd name="connsiteX21" fmla="*/ 247650 w 1154906"/>
                <a:gd name="connsiteY21" fmla="*/ 121444 h 161925"/>
                <a:gd name="connsiteX22" fmla="*/ 240506 w 1154906"/>
                <a:gd name="connsiteY22" fmla="*/ 123825 h 161925"/>
                <a:gd name="connsiteX23" fmla="*/ 126206 w 1154906"/>
                <a:gd name="connsiteY23" fmla="*/ 142875 h 161925"/>
                <a:gd name="connsiteX24" fmla="*/ 0 w 1154906"/>
                <a:gd name="connsiteY24" fmla="*/ 161925 h 161925"/>
                <a:gd name="connsiteX0" fmla="*/ 1154906 w 1154906"/>
                <a:gd name="connsiteY0" fmla="*/ 0 h 161925"/>
                <a:gd name="connsiteX1" fmla="*/ 1154906 w 1154906"/>
                <a:gd name="connsiteY1" fmla="*/ 0 h 161925"/>
                <a:gd name="connsiteX2" fmla="*/ 1028700 w 1154906"/>
                <a:gd name="connsiteY2" fmla="*/ 16669 h 161925"/>
                <a:gd name="connsiteX3" fmla="*/ 990600 w 1154906"/>
                <a:gd name="connsiteY3" fmla="*/ 16669 h 161925"/>
                <a:gd name="connsiteX4" fmla="*/ 873918 w 1154906"/>
                <a:gd name="connsiteY4" fmla="*/ 33338 h 161925"/>
                <a:gd name="connsiteX5" fmla="*/ 845343 w 1154906"/>
                <a:gd name="connsiteY5" fmla="*/ 40482 h 161925"/>
                <a:gd name="connsiteX6" fmla="*/ 790575 w 1154906"/>
                <a:gd name="connsiteY6" fmla="*/ 45244 h 161925"/>
                <a:gd name="connsiteX7" fmla="*/ 745331 w 1154906"/>
                <a:gd name="connsiteY7" fmla="*/ 42863 h 161925"/>
                <a:gd name="connsiteX8" fmla="*/ 704850 w 1154906"/>
                <a:gd name="connsiteY8" fmla="*/ 45244 h 161925"/>
                <a:gd name="connsiteX9" fmla="*/ 685800 w 1154906"/>
                <a:gd name="connsiteY9" fmla="*/ 47625 h 161925"/>
                <a:gd name="connsiteX10" fmla="*/ 685800 w 1154906"/>
                <a:gd name="connsiteY10" fmla="*/ 47625 h 161925"/>
                <a:gd name="connsiteX11" fmla="*/ 678656 w 1154906"/>
                <a:gd name="connsiteY11" fmla="*/ 57151 h 161925"/>
                <a:gd name="connsiteX12" fmla="*/ 635793 w 1154906"/>
                <a:gd name="connsiteY12" fmla="*/ 61913 h 161925"/>
                <a:gd name="connsiteX13" fmla="*/ 588168 w 1154906"/>
                <a:gd name="connsiteY13" fmla="*/ 64294 h 161925"/>
                <a:gd name="connsiteX14" fmla="*/ 554831 w 1154906"/>
                <a:gd name="connsiteY14" fmla="*/ 78582 h 161925"/>
                <a:gd name="connsiteX15" fmla="*/ 533400 w 1154906"/>
                <a:gd name="connsiteY15" fmla="*/ 78582 h 161925"/>
                <a:gd name="connsiteX16" fmla="*/ 466725 w 1154906"/>
                <a:gd name="connsiteY16" fmla="*/ 73819 h 161925"/>
                <a:gd name="connsiteX17" fmla="*/ 407193 w 1154906"/>
                <a:gd name="connsiteY17" fmla="*/ 85725 h 161925"/>
                <a:gd name="connsiteX18" fmla="*/ 378618 w 1154906"/>
                <a:gd name="connsiteY18" fmla="*/ 97632 h 161925"/>
                <a:gd name="connsiteX19" fmla="*/ 347662 w 1154906"/>
                <a:gd name="connsiteY19" fmla="*/ 104775 h 161925"/>
                <a:gd name="connsiteX20" fmla="*/ 319087 w 1154906"/>
                <a:gd name="connsiteY20" fmla="*/ 104775 h 161925"/>
                <a:gd name="connsiteX21" fmla="*/ 247650 w 1154906"/>
                <a:gd name="connsiteY21" fmla="*/ 121444 h 161925"/>
                <a:gd name="connsiteX22" fmla="*/ 240506 w 1154906"/>
                <a:gd name="connsiteY22" fmla="*/ 123825 h 161925"/>
                <a:gd name="connsiteX23" fmla="*/ 126206 w 1154906"/>
                <a:gd name="connsiteY23" fmla="*/ 142875 h 161925"/>
                <a:gd name="connsiteX24" fmla="*/ 0 w 1154906"/>
                <a:gd name="connsiteY24" fmla="*/ 161925 h 161925"/>
                <a:gd name="connsiteX0" fmla="*/ 1154906 w 1154906"/>
                <a:gd name="connsiteY0" fmla="*/ 0 h 161925"/>
                <a:gd name="connsiteX1" fmla="*/ 1154906 w 1154906"/>
                <a:gd name="connsiteY1" fmla="*/ 0 h 161925"/>
                <a:gd name="connsiteX2" fmla="*/ 1028700 w 1154906"/>
                <a:gd name="connsiteY2" fmla="*/ 16669 h 161925"/>
                <a:gd name="connsiteX3" fmla="*/ 990600 w 1154906"/>
                <a:gd name="connsiteY3" fmla="*/ 16669 h 161925"/>
                <a:gd name="connsiteX4" fmla="*/ 873918 w 1154906"/>
                <a:gd name="connsiteY4" fmla="*/ 33338 h 161925"/>
                <a:gd name="connsiteX5" fmla="*/ 845343 w 1154906"/>
                <a:gd name="connsiteY5" fmla="*/ 40482 h 161925"/>
                <a:gd name="connsiteX6" fmla="*/ 790575 w 1154906"/>
                <a:gd name="connsiteY6" fmla="*/ 45244 h 161925"/>
                <a:gd name="connsiteX7" fmla="*/ 745331 w 1154906"/>
                <a:gd name="connsiteY7" fmla="*/ 42863 h 161925"/>
                <a:gd name="connsiteX8" fmla="*/ 704850 w 1154906"/>
                <a:gd name="connsiteY8" fmla="*/ 45244 h 161925"/>
                <a:gd name="connsiteX9" fmla="*/ 685800 w 1154906"/>
                <a:gd name="connsiteY9" fmla="*/ 47625 h 161925"/>
                <a:gd name="connsiteX10" fmla="*/ 678656 w 1154906"/>
                <a:gd name="connsiteY10" fmla="*/ 57151 h 161925"/>
                <a:gd name="connsiteX11" fmla="*/ 635793 w 1154906"/>
                <a:gd name="connsiteY11" fmla="*/ 61913 h 161925"/>
                <a:gd name="connsiteX12" fmla="*/ 588168 w 1154906"/>
                <a:gd name="connsiteY12" fmla="*/ 64294 h 161925"/>
                <a:gd name="connsiteX13" fmla="*/ 554831 w 1154906"/>
                <a:gd name="connsiteY13" fmla="*/ 78582 h 161925"/>
                <a:gd name="connsiteX14" fmla="*/ 533400 w 1154906"/>
                <a:gd name="connsiteY14" fmla="*/ 78582 h 161925"/>
                <a:gd name="connsiteX15" fmla="*/ 466725 w 1154906"/>
                <a:gd name="connsiteY15" fmla="*/ 73819 h 161925"/>
                <a:gd name="connsiteX16" fmla="*/ 407193 w 1154906"/>
                <a:gd name="connsiteY16" fmla="*/ 85725 h 161925"/>
                <a:gd name="connsiteX17" fmla="*/ 378618 w 1154906"/>
                <a:gd name="connsiteY17" fmla="*/ 97632 h 161925"/>
                <a:gd name="connsiteX18" fmla="*/ 347662 w 1154906"/>
                <a:gd name="connsiteY18" fmla="*/ 104775 h 161925"/>
                <a:gd name="connsiteX19" fmla="*/ 319087 w 1154906"/>
                <a:gd name="connsiteY19" fmla="*/ 104775 h 161925"/>
                <a:gd name="connsiteX20" fmla="*/ 247650 w 1154906"/>
                <a:gd name="connsiteY20" fmla="*/ 121444 h 161925"/>
                <a:gd name="connsiteX21" fmla="*/ 240506 w 1154906"/>
                <a:gd name="connsiteY21" fmla="*/ 123825 h 161925"/>
                <a:gd name="connsiteX22" fmla="*/ 126206 w 1154906"/>
                <a:gd name="connsiteY22" fmla="*/ 142875 h 161925"/>
                <a:gd name="connsiteX23" fmla="*/ 0 w 1154906"/>
                <a:gd name="connsiteY23" fmla="*/ 161925 h 161925"/>
                <a:gd name="connsiteX0" fmla="*/ 1154906 w 1154906"/>
                <a:gd name="connsiteY0" fmla="*/ 0 h 161925"/>
                <a:gd name="connsiteX1" fmla="*/ 1154906 w 1154906"/>
                <a:gd name="connsiteY1" fmla="*/ 0 h 161925"/>
                <a:gd name="connsiteX2" fmla="*/ 1028700 w 1154906"/>
                <a:gd name="connsiteY2" fmla="*/ 16669 h 161925"/>
                <a:gd name="connsiteX3" fmla="*/ 990600 w 1154906"/>
                <a:gd name="connsiteY3" fmla="*/ 16669 h 161925"/>
                <a:gd name="connsiteX4" fmla="*/ 873918 w 1154906"/>
                <a:gd name="connsiteY4" fmla="*/ 33338 h 161925"/>
                <a:gd name="connsiteX5" fmla="*/ 845343 w 1154906"/>
                <a:gd name="connsiteY5" fmla="*/ 40482 h 161925"/>
                <a:gd name="connsiteX6" fmla="*/ 790575 w 1154906"/>
                <a:gd name="connsiteY6" fmla="*/ 45244 h 161925"/>
                <a:gd name="connsiteX7" fmla="*/ 745331 w 1154906"/>
                <a:gd name="connsiteY7" fmla="*/ 42863 h 161925"/>
                <a:gd name="connsiteX8" fmla="*/ 704850 w 1154906"/>
                <a:gd name="connsiteY8" fmla="*/ 45244 h 161925"/>
                <a:gd name="connsiteX9" fmla="*/ 678656 w 1154906"/>
                <a:gd name="connsiteY9" fmla="*/ 57151 h 161925"/>
                <a:gd name="connsiteX10" fmla="*/ 635793 w 1154906"/>
                <a:gd name="connsiteY10" fmla="*/ 61913 h 161925"/>
                <a:gd name="connsiteX11" fmla="*/ 588168 w 1154906"/>
                <a:gd name="connsiteY11" fmla="*/ 64294 h 161925"/>
                <a:gd name="connsiteX12" fmla="*/ 554831 w 1154906"/>
                <a:gd name="connsiteY12" fmla="*/ 78582 h 161925"/>
                <a:gd name="connsiteX13" fmla="*/ 533400 w 1154906"/>
                <a:gd name="connsiteY13" fmla="*/ 78582 h 161925"/>
                <a:gd name="connsiteX14" fmla="*/ 466725 w 1154906"/>
                <a:gd name="connsiteY14" fmla="*/ 73819 h 161925"/>
                <a:gd name="connsiteX15" fmla="*/ 407193 w 1154906"/>
                <a:gd name="connsiteY15" fmla="*/ 85725 h 161925"/>
                <a:gd name="connsiteX16" fmla="*/ 378618 w 1154906"/>
                <a:gd name="connsiteY16" fmla="*/ 97632 h 161925"/>
                <a:gd name="connsiteX17" fmla="*/ 347662 w 1154906"/>
                <a:gd name="connsiteY17" fmla="*/ 104775 h 161925"/>
                <a:gd name="connsiteX18" fmla="*/ 319087 w 1154906"/>
                <a:gd name="connsiteY18" fmla="*/ 104775 h 161925"/>
                <a:gd name="connsiteX19" fmla="*/ 247650 w 1154906"/>
                <a:gd name="connsiteY19" fmla="*/ 121444 h 161925"/>
                <a:gd name="connsiteX20" fmla="*/ 240506 w 1154906"/>
                <a:gd name="connsiteY20" fmla="*/ 123825 h 161925"/>
                <a:gd name="connsiteX21" fmla="*/ 126206 w 1154906"/>
                <a:gd name="connsiteY21" fmla="*/ 142875 h 161925"/>
                <a:gd name="connsiteX22" fmla="*/ 0 w 1154906"/>
                <a:gd name="connsiteY22" fmla="*/ 161925 h 161925"/>
                <a:gd name="connsiteX0" fmla="*/ 1154906 w 1157287"/>
                <a:gd name="connsiteY0" fmla="*/ 0 h 161925"/>
                <a:gd name="connsiteX1" fmla="*/ 1157287 w 1157287"/>
                <a:gd name="connsiteY1" fmla="*/ 14288 h 161925"/>
                <a:gd name="connsiteX2" fmla="*/ 1028700 w 1157287"/>
                <a:gd name="connsiteY2" fmla="*/ 16669 h 161925"/>
                <a:gd name="connsiteX3" fmla="*/ 990600 w 1157287"/>
                <a:gd name="connsiteY3" fmla="*/ 16669 h 161925"/>
                <a:gd name="connsiteX4" fmla="*/ 873918 w 1157287"/>
                <a:gd name="connsiteY4" fmla="*/ 33338 h 161925"/>
                <a:gd name="connsiteX5" fmla="*/ 845343 w 1157287"/>
                <a:gd name="connsiteY5" fmla="*/ 40482 h 161925"/>
                <a:gd name="connsiteX6" fmla="*/ 790575 w 1157287"/>
                <a:gd name="connsiteY6" fmla="*/ 45244 h 161925"/>
                <a:gd name="connsiteX7" fmla="*/ 745331 w 1157287"/>
                <a:gd name="connsiteY7" fmla="*/ 42863 h 161925"/>
                <a:gd name="connsiteX8" fmla="*/ 704850 w 1157287"/>
                <a:gd name="connsiteY8" fmla="*/ 45244 h 161925"/>
                <a:gd name="connsiteX9" fmla="*/ 678656 w 1157287"/>
                <a:gd name="connsiteY9" fmla="*/ 57151 h 161925"/>
                <a:gd name="connsiteX10" fmla="*/ 635793 w 1157287"/>
                <a:gd name="connsiteY10" fmla="*/ 61913 h 161925"/>
                <a:gd name="connsiteX11" fmla="*/ 588168 w 1157287"/>
                <a:gd name="connsiteY11" fmla="*/ 64294 h 161925"/>
                <a:gd name="connsiteX12" fmla="*/ 554831 w 1157287"/>
                <a:gd name="connsiteY12" fmla="*/ 78582 h 161925"/>
                <a:gd name="connsiteX13" fmla="*/ 533400 w 1157287"/>
                <a:gd name="connsiteY13" fmla="*/ 78582 h 161925"/>
                <a:gd name="connsiteX14" fmla="*/ 466725 w 1157287"/>
                <a:gd name="connsiteY14" fmla="*/ 73819 h 161925"/>
                <a:gd name="connsiteX15" fmla="*/ 407193 w 1157287"/>
                <a:gd name="connsiteY15" fmla="*/ 85725 h 161925"/>
                <a:gd name="connsiteX16" fmla="*/ 378618 w 1157287"/>
                <a:gd name="connsiteY16" fmla="*/ 97632 h 161925"/>
                <a:gd name="connsiteX17" fmla="*/ 347662 w 1157287"/>
                <a:gd name="connsiteY17" fmla="*/ 104775 h 161925"/>
                <a:gd name="connsiteX18" fmla="*/ 319087 w 1157287"/>
                <a:gd name="connsiteY18" fmla="*/ 104775 h 161925"/>
                <a:gd name="connsiteX19" fmla="*/ 247650 w 1157287"/>
                <a:gd name="connsiteY19" fmla="*/ 121444 h 161925"/>
                <a:gd name="connsiteX20" fmla="*/ 240506 w 1157287"/>
                <a:gd name="connsiteY20" fmla="*/ 123825 h 161925"/>
                <a:gd name="connsiteX21" fmla="*/ 126206 w 1157287"/>
                <a:gd name="connsiteY21" fmla="*/ 142875 h 161925"/>
                <a:gd name="connsiteX22" fmla="*/ 0 w 1157287"/>
                <a:gd name="connsiteY22" fmla="*/ 161925 h 161925"/>
                <a:gd name="connsiteX0" fmla="*/ 1157287 w 1157287"/>
                <a:gd name="connsiteY0" fmla="*/ 0 h 147637"/>
                <a:gd name="connsiteX1" fmla="*/ 1028700 w 1157287"/>
                <a:gd name="connsiteY1" fmla="*/ 2381 h 147637"/>
                <a:gd name="connsiteX2" fmla="*/ 990600 w 1157287"/>
                <a:gd name="connsiteY2" fmla="*/ 2381 h 147637"/>
                <a:gd name="connsiteX3" fmla="*/ 873918 w 1157287"/>
                <a:gd name="connsiteY3" fmla="*/ 19050 h 147637"/>
                <a:gd name="connsiteX4" fmla="*/ 845343 w 1157287"/>
                <a:gd name="connsiteY4" fmla="*/ 26194 h 147637"/>
                <a:gd name="connsiteX5" fmla="*/ 790575 w 1157287"/>
                <a:gd name="connsiteY5" fmla="*/ 30956 h 147637"/>
                <a:gd name="connsiteX6" fmla="*/ 745331 w 1157287"/>
                <a:gd name="connsiteY6" fmla="*/ 28575 h 147637"/>
                <a:gd name="connsiteX7" fmla="*/ 704850 w 1157287"/>
                <a:gd name="connsiteY7" fmla="*/ 30956 h 147637"/>
                <a:gd name="connsiteX8" fmla="*/ 678656 w 1157287"/>
                <a:gd name="connsiteY8" fmla="*/ 42863 h 147637"/>
                <a:gd name="connsiteX9" fmla="*/ 635793 w 1157287"/>
                <a:gd name="connsiteY9" fmla="*/ 47625 h 147637"/>
                <a:gd name="connsiteX10" fmla="*/ 588168 w 1157287"/>
                <a:gd name="connsiteY10" fmla="*/ 50006 h 147637"/>
                <a:gd name="connsiteX11" fmla="*/ 554831 w 1157287"/>
                <a:gd name="connsiteY11" fmla="*/ 64294 h 147637"/>
                <a:gd name="connsiteX12" fmla="*/ 533400 w 1157287"/>
                <a:gd name="connsiteY12" fmla="*/ 64294 h 147637"/>
                <a:gd name="connsiteX13" fmla="*/ 466725 w 1157287"/>
                <a:gd name="connsiteY13" fmla="*/ 59531 h 147637"/>
                <a:gd name="connsiteX14" fmla="*/ 407193 w 1157287"/>
                <a:gd name="connsiteY14" fmla="*/ 71437 h 147637"/>
                <a:gd name="connsiteX15" fmla="*/ 378618 w 1157287"/>
                <a:gd name="connsiteY15" fmla="*/ 83344 h 147637"/>
                <a:gd name="connsiteX16" fmla="*/ 347662 w 1157287"/>
                <a:gd name="connsiteY16" fmla="*/ 90487 h 147637"/>
                <a:gd name="connsiteX17" fmla="*/ 319087 w 1157287"/>
                <a:gd name="connsiteY17" fmla="*/ 90487 h 147637"/>
                <a:gd name="connsiteX18" fmla="*/ 247650 w 1157287"/>
                <a:gd name="connsiteY18" fmla="*/ 107156 h 147637"/>
                <a:gd name="connsiteX19" fmla="*/ 240506 w 1157287"/>
                <a:gd name="connsiteY19" fmla="*/ 109537 h 147637"/>
                <a:gd name="connsiteX20" fmla="*/ 126206 w 1157287"/>
                <a:gd name="connsiteY20" fmla="*/ 128587 h 147637"/>
                <a:gd name="connsiteX21" fmla="*/ 0 w 1157287"/>
                <a:gd name="connsiteY21" fmla="*/ 147637 h 147637"/>
                <a:gd name="connsiteX0" fmla="*/ 1166812 w 1166812"/>
                <a:gd name="connsiteY0" fmla="*/ 0 h 150018"/>
                <a:gd name="connsiteX1" fmla="*/ 1028700 w 1166812"/>
                <a:gd name="connsiteY1" fmla="*/ 4762 h 150018"/>
                <a:gd name="connsiteX2" fmla="*/ 990600 w 1166812"/>
                <a:gd name="connsiteY2" fmla="*/ 4762 h 150018"/>
                <a:gd name="connsiteX3" fmla="*/ 873918 w 1166812"/>
                <a:gd name="connsiteY3" fmla="*/ 21431 h 150018"/>
                <a:gd name="connsiteX4" fmla="*/ 845343 w 1166812"/>
                <a:gd name="connsiteY4" fmla="*/ 28575 h 150018"/>
                <a:gd name="connsiteX5" fmla="*/ 790575 w 1166812"/>
                <a:gd name="connsiteY5" fmla="*/ 33337 h 150018"/>
                <a:gd name="connsiteX6" fmla="*/ 745331 w 1166812"/>
                <a:gd name="connsiteY6" fmla="*/ 30956 h 150018"/>
                <a:gd name="connsiteX7" fmla="*/ 704850 w 1166812"/>
                <a:gd name="connsiteY7" fmla="*/ 33337 h 150018"/>
                <a:gd name="connsiteX8" fmla="*/ 678656 w 1166812"/>
                <a:gd name="connsiteY8" fmla="*/ 45244 h 150018"/>
                <a:gd name="connsiteX9" fmla="*/ 635793 w 1166812"/>
                <a:gd name="connsiteY9" fmla="*/ 50006 h 150018"/>
                <a:gd name="connsiteX10" fmla="*/ 588168 w 1166812"/>
                <a:gd name="connsiteY10" fmla="*/ 52387 h 150018"/>
                <a:gd name="connsiteX11" fmla="*/ 554831 w 1166812"/>
                <a:gd name="connsiteY11" fmla="*/ 66675 h 150018"/>
                <a:gd name="connsiteX12" fmla="*/ 533400 w 1166812"/>
                <a:gd name="connsiteY12" fmla="*/ 66675 h 150018"/>
                <a:gd name="connsiteX13" fmla="*/ 466725 w 1166812"/>
                <a:gd name="connsiteY13" fmla="*/ 61912 h 150018"/>
                <a:gd name="connsiteX14" fmla="*/ 407193 w 1166812"/>
                <a:gd name="connsiteY14" fmla="*/ 73818 h 150018"/>
                <a:gd name="connsiteX15" fmla="*/ 378618 w 1166812"/>
                <a:gd name="connsiteY15" fmla="*/ 85725 h 150018"/>
                <a:gd name="connsiteX16" fmla="*/ 347662 w 1166812"/>
                <a:gd name="connsiteY16" fmla="*/ 92868 h 150018"/>
                <a:gd name="connsiteX17" fmla="*/ 319087 w 1166812"/>
                <a:gd name="connsiteY17" fmla="*/ 92868 h 150018"/>
                <a:gd name="connsiteX18" fmla="*/ 247650 w 1166812"/>
                <a:gd name="connsiteY18" fmla="*/ 109537 h 150018"/>
                <a:gd name="connsiteX19" fmla="*/ 240506 w 1166812"/>
                <a:gd name="connsiteY19" fmla="*/ 111918 h 150018"/>
                <a:gd name="connsiteX20" fmla="*/ 126206 w 1166812"/>
                <a:gd name="connsiteY20" fmla="*/ 130968 h 150018"/>
                <a:gd name="connsiteX21" fmla="*/ 0 w 1166812"/>
                <a:gd name="connsiteY21" fmla="*/ 150018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66812" h="150018">
                  <a:moveTo>
                    <a:pt x="1166812" y="0"/>
                  </a:moveTo>
                  <a:lnTo>
                    <a:pt x="1028700" y="4762"/>
                  </a:lnTo>
                  <a:lnTo>
                    <a:pt x="990600" y="4762"/>
                  </a:lnTo>
                  <a:lnTo>
                    <a:pt x="873918" y="21431"/>
                  </a:lnTo>
                  <a:lnTo>
                    <a:pt x="845343" y="28575"/>
                  </a:lnTo>
                  <a:lnTo>
                    <a:pt x="790575" y="33337"/>
                  </a:lnTo>
                  <a:lnTo>
                    <a:pt x="745331" y="30956"/>
                  </a:lnTo>
                  <a:cubicBezTo>
                    <a:pt x="731837" y="31750"/>
                    <a:pt x="715962" y="30956"/>
                    <a:pt x="704850" y="33337"/>
                  </a:cubicBezTo>
                  <a:cubicBezTo>
                    <a:pt x="693738" y="35718"/>
                    <a:pt x="690166" y="42466"/>
                    <a:pt x="678656" y="45244"/>
                  </a:cubicBezTo>
                  <a:cubicBezTo>
                    <a:pt x="667146" y="48022"/>
                    <a:pt x="650081" y="48419"/>
                    <a:pt x="635793" y="50006"/>
                  </a:cubicBezTo>
                  <a:lnTo>
                    <a:pt x="588168" y="52387"/>
                  </a:lnTo>
                  <a:lnTo>
                    <a:pt x="554831" y="66675"/>
                  </a:lnTo>
                  <a:cubicBezTo>
                    <a:pt x="547687" y="66675"/>
                    <a:pt x="548084" y="67469"/>
                    <a:pt x="533400" y="66675"/>
                  </a:cubicBezTo>
                  <a:cubicBezTo>
                    <a:pt x="518716" y="65881"/>
                    <a:pt x="488950" y="63500"/>
                    <a:pt x="466725" y="61912"/>
                  </a:cubicBezTo>
                  <a:lnTo>
                    <a:pt x="407193" y="73818"/>
                  </a:lnTo>
                  <a:lnTo>
                    <a:pt x="378618" y="85725"/>
                  </a:lnTo>
                  <a:lnTo>
                    <a:pt x="347662" y="92868"/>
                  </a:lnTo>
                  <a:lnTo>
                    <a:pt x="319087" y="92868"/>
                  </a:lnTo>
                  <a:lnTo>
                    <a:pt x="247650" y="109537"/>
                  </a:lnTo>
                  <a:lnTo>
                    <a:pt x="240506" y="111918"/>
                  </a:lnTo>
                  <a:lnTo>
                    <a:pt x="126206" y="130968"/>
                  </a:lnTo>
                  <a:lnTo>
                    <a:pt x="0" y="150018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EC400-085E-4B96-955B-D2B1E191C0BA}"/>
                </a:ext>
              </a:extLst>
            </p:cNvPr>
            <p:cNvSpPr/>
            <p:nvPr/>
          </p:nvSpPr>
          <p:spPr>
            <a:xfrm>
              <a:off x="4468813" y="3295651"/>
              <a:ext cx="3017837" cy="338137"/>
            </a:xfrm>
            <a:custGeom>
              <a:avLst/>
              <a:gdLst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1777457 w 2897230"/>
                <a:gd name="connsiteY9" fmla="*/ 171144 h 337399"/>
                <a:gd name="connsiteX10" fmla="*/ 2014614 w 2897230"/>
                <a:gd name="connsiteY10" fmla="*/ 180924 h 337399"/>
                <a:gd name="connsiteX11" fmla="*/ 2127081 w 2897230"/>
                <a:gd name="connsiteY11" fmla="*/ 193149 h 337399"/>
                <a:gd name="connsiteX12" fmla="*/ 2339789 w 2897230"/>
                <a:gd name="connsiteY12" fmla="*/ 246937 h 337399"/>
                <a:gd name="connsiteX13" fmla="*/ 2371573 w 2897230"/>
                <a:gd name="connsiteY13" fmla="*/ 264051 h 337399"/>
                <a:gd name="connsiteX14" fmla="*/ 2503598 w 2897230"/>
                <a:gd name="connsiteY14" fmla="*/ 290945 h 337399"/>
                <a:gd name="connsiteX15" fmla="*/ 2650293 w 2897230"/>
                <a:gd name="connsiteY15" fmla="*/ 315395 h 337399"/>
                <a:gd name="connsiteX16" fmla="*/ 2858112 w 2897230"/>
                <a:gd name="connsiteY16" fmla="*/ 337399 h 337399"/>
                <a:gd name="connsiteX17" fmla="*/ 2897230 w 2897230"/>
                <a:gd name="connsiteY17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1777457 w 2897230"/>
                <a:gd name="connsiteY9" fmla="*/ 171144 h 337399"/>
                <a:gd name="connsiteX10" fmla="*/ 2014614 w 2897230"/>
                <a:gd name="connsiteY10" fmla="*/ 180924 h 337399"/>
                <a:gd name="connsiteX11" fmla="*/ 2127081 w 2897230"/>
                <a:gd name="connsiteY11" fmla="*/ 193149 h 337399"/>
                <a:gd name="connsiteX12" fmla="*/ 2339789 w 2897230"/>
                <a:gd name="connsiteY12" fmla="*/ 246937 h 337399"/>
                <a:gd name="connsiteX13" fmla="*/ 2503598 w 2897230"/>
                <a:gd name="connsiteY13" fmla="*/ 290945 h 337399"/>
                <a:gd name="connsiteX14" fmla="*/ 2650293 w 2897230"/>
                <a:gd name="connsiteY14" fmla="*/ 315395 h 337399"/>
                <a:gd name="connsiteX15" fmla="*/ 2858112 w 2897230"/>
                <a:gd name="connsiteY15" fmla="*/ 337399 h 337399"/>
                <a:gd name="connsiteX16" fmla="*/ 2897230 w 2897230"/>
                <a:gd name="connsiteY16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1777457 w 2897230"/>
                <a:gd name="connsiteY9" fmla="*/ 171144 h 337399"/>
                <a:gd name="connsiteX10" fmla="*/ 2014614 w 2897230"/>
                <a:gd name="connsiteY10" fmla="*/ 180924 h 337399"/>
                <a:gd name="connsiteX11" fmla="*/ 2127081 w 2897230"/>
                <a:gd name="connsiteY11" fmla="*/ 193149 h 337399"/>
                <a:gd name="connsiteX12" fmla="*/ 2339789 w 2897230"/>
                <a:gd name="connsiteY12" fmla="*/ 246937 h 337399"/>
                <a:gd name="connsiteX13" fmla="*/ 2496264 w 2897230"/>
                <a:gd name="connsiteY13" fmla="*/ 286055 h 337399"/>
                <a:gd name="connsiteX14" fmla="*/ 2650293 w 2897230"/>
                <a:gd name="connsiteY14" fmla="*/ 315395 h 337399"/>
                <a:gd name="connsiteX15" fmla="*/ 2858112 w 2897230"/>
                <a:gd name="connsiteY15" fmla="*/ 337399 h 337399"/>
                <a:gd name="connsiteX16" fmla="*/ 2897230 w 2897230"/>
                <a:gd name="connsiteY16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1777457 w 2897230"/>
                <a:gd name="connsiteY9" fmla="*/ 171144 h 337399"/>
                <a:gd name="connsiteX10" fmla="*/ 2014614 w 2897230"/>
                <a:gd name="connsiteY10" fmla="*/ 180924 h 337399"/>
                <a:gd name="connsiteX11" fmla="*/ 2136860 w 2897230"/>
                <a:gd name="connsiteY11" fmla="*/ 195594 h 337399"/>
                <a:gd name="connsiteX12" fmla="*/ 2339789 w 2897230"/>
                <a:gd name="connsiteY12" fmla="*/ 246937 h 337399"/>
                <a:gd name="connsiteX13" fmla="*/ 2496264 w 2897230"/>
                <a:gd name="connsiteY13" fmla="*/ 286055 h 337399"/>
                <a:gd name="connsiteX14" fmla="*/ 2650293 w 2897230"/>
                <a:gd name="connsiteY14" fmla="*/ 315395 h 337399"/>
                <a:gd name="connsiteX15" fmla="*/ 2858112 w 2897230"/>
                <a:gd name="connsiteY15" fmla="*/ 337399 h 337399"/>
                <a:gd name="connsiteX16" fmla="*/ 2897230 w 2897230"/>
                <a:gd name="connsiteY16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2014614 w 2897230"/>
                <a:gd name="connsiteY9" fmla="*/ 180924 h 337399"/>
                <a:gd name="connsiteX10" fmla="*/ 2136860 w 2897230"/>
                <a:gd name="connsiteY10" fmla="*/ 195594 h 337399"/>
                <a:gd name="connsiteX11" fmla="*/ 2339789 w 2897230"/>
                <a:gd name="connsiteY11" fmla="*/ 246937 h 337399"/>
                <a:gd name="connsiteX12" fmla="*/ 2496264 w 2897230"/>
                <a:gd name="connsiteY12" fmla="*/ 286055 h 337399"/>
                <a:gd name="connsiteX13" fmla="*/ 2650293 w 2897230"/>
                <a:gd name="connsiteY13" fmla="*/ 315395 h 337399"/>
                <a:gd name="connsiteX14" fmla="*/ 2858112 w 2897230"/>
                <a:gd name="connsiteY14" fmla="*/ 337399 h 337399"/>
                <a:gd name="connsiteX15" fmla="*/ 2897230 w 2897230"/>
                <a:gd name="connsiteY15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2017059 w 2897230"/>
                <a:gd name="connsiteY9" fmla="*/ 171144 h 337399"/>
                <a:gd name="connsiteX10" fmla="*/ 2136860 w 2897230"/>
                <a:gd name="connsiteY10" fmla="*/ 195594 h 337399"/>
                <a:gd name="connsiteX11" fmla="*/ 2339789 w 2897230"/>
                <a:gd name="connsiteY11" fmla="*/ 246937 h 337399"/>
                <a:gd name="connsiteX12" fmla="*/ 2496264 w 2897230"/>
                <a:gd name="connsiteY12" fmla="*/ 286055 h 337399"/>
                <a:gd name="connsiteX13" fmla="*/ 2650293 w 2897230"/>
                <a:gd name="connsiteY13" fmla="*/ 315395 h 337399"/>
                <a:gd name="connsiteX14" fmla="*/ 2858112 w 2897230"/>
                <a:gd name="connsiteY14" fmla="*/ 337399 h 337399"/>
                <a:gd name="connsiteX15" fmla="*/ 2897230 w 2897230"/>
                <a:gd name="connsiteY15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2012170 w 2897230"/>
                <a:gd name="connsiteY9" fmla="*/ 166255 h 337399"/>
                <a:gd name="connsiteX10" fmla="*/ 2136860 w 2897230"/>
                <a:gd name="connsiteY10" fmla="*/ 195594 h 337399"/>
                <a:gd name="connsiteX11" fmla="*/ 2339789 w 2897230"/>
                <a:gd name="connsiteY11" fmla="*/ 246937 h 337399"/>
                <a:gd name="connsiteX12" fmla="*/ 2496264 w 2897230"/>
                <a:gd name="connsiteY12" fmla="*/ 286055 h 337399"/>
                <a:gd name="connsiteX13" fmla="*/ 2650293 w 2897230"/>
                <a:gd name="connsiteY13" fmla="*/ 315395 h 337399"/>
                <a:gd name="connsiteX14" fmla="*/ 2858112 w 2897230"/>
                <a:gd name="connsiteY14" fmla="*/ 337399 h 337399"/>
                <a:gd name="connsiteX15" fmla="*/ 2897230 w 2897230"/>
                <a:gd name="connsiteY15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4471 w 2897230"/>
                <a:gd name="connsiteY4" fmla="*/ 110021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2009725 w 2897230"/>
                <a:gd name="connsiteY9" fmla="*/ 173590 h 337399"/>
                <a:gd name="connsiteX10" fmla="*/ 2136860 w 2897230"/>
                <a:gd name="connsiteY10" fmla="*/ 195594 h 337399"/>
                <a:gd name="connsiteX11" fmla="*/ 2339789 w 2897230"/>
                <a:gd name="connsiteY11" fmla="*/ 246937 h 337399"/>
                <a:gd name="connsiteX12" fmla="*/ 2496264 w 2897230"/>
                <a:gd name="connsiteY12" fmla="*/ 286055 h 337399"/>
                <a:gd name="connsiteX13" fmla="*/ 2650293 w 2897230"/>
                <a:gd name="connsiteY13" fmla="*/ 315395 h 337399"/>
                <a:gd name="connsiteX14" fmla="*/ 2858112 w 2897230"/>
                <a:gd name="connsiteY14" fmla="*/ 337399 h 337399"/>
                <a:gd name="connsiteX15" fmla="*/ 2897230 w 2897230"/>
                <a:gd name="connsiteY15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6916 w 2897230"/>
                <a:gd name="connsiteY4" fmla="*/ 117355 h 337399"/>
                <a:gd name="connsiteX5" fmla="*/ 220043 w 2897230"/>
                <a:gd name="connsiteY5" fmla="*/ 144250 h 337399"/>
                <a:gd name="connsiteX6" fmla="*/ 381408 w 2897230"/>
                <a:gd name="connsiteY6" fmla="*/ 176034 h 337399"/>
                <a:gd name="connsiteX7" fmla="*/ 591671 w 2897230"/>
                <a:gd name="connsiteY7" fmla="*/ 180924 h 337399"/>
                <a:gd name="connsiteX8" fmla="*/ 1755453 w 2897230"/>
                <a:gd name="connsiteY8" fmla="*/ 171144 h 337399"/>
                <a:gd name="connsiteX9" fmla="*/ 2009725 w 2897230"/>
                <a:gd name="connsiteY9" fmla="*/ 173590 h 337399"/>
                <a:gd name="connsiteX10" fmla="*/ 2136860 w 2897230"/>
                <a:gd name="connsiteY10" fmla="*/ 195594 h 337399"/>
                <a:gd name="connsiteX11" fmla="*/ 2339789 w 2897230"/>
                <a:gd name="connsiteY11" fmla="*/ 246937 h 337399"/>
                <a:gd name="connsiteX12" fmla="*/ 2496264 w 2897230"/>
                <a:gd name="connsiteY12" fmla="*/ 286055 h 337399"/>
                <a:gd name="connsiteX13" fmla="*/ 2650293 w 2897230"/>
                <a:gd name="connsiteY13" fmla="*/ 315395 h 337399"/>
                <a:gd name="connsiteX14" fmla="*/ 2858112 w 2897230"/>
                <a:gd name="connsiteY14" fmla="*/ 337399 h 337399"/>
                <a:gd name="connsiteX15" fmla="*/ 2897230 w 2897230"/>
                <a:gd name="connsiteY15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6916 w 2897230"/>
                <a:gd name="connsiteY4" fmla="*/ 117355 h 337399"/>
                <a:gd name="connsiteX5" fmla="*/ 220043 w 2897230"/>
                <a:gd name="connsiteY5" fmla="*/ 144250 h 337399"/>
                <a:gd name="connsiteX6" fmla="*/ 293391 w 2897230"/>
                <a:gd name="connsiteY6" fmla="*/ 156475 h 337399"/>
                <a:gd name="connsiteX7" fmla="*/ 381408 w 2897230"/>
                <a:gd name="connsiteY7" fmla="*/ 176034 h 337399"/>
                <a:gd name="connsiteX8" fmla="*/ 591671 w 2897230"/>
                <a:gd name="connsiteY8" fmla="*/ 180924 h 337399"/>
                <a:gd name="connsiteX9" fmla="*/ 1755453 w 2897230"/>
                <a:gd name="connsiteY9" fmla="*/ 171144 h 337399"/>
                <a:gd name="connsiteX10" fmla="*/ 2009725 w 2897230"/>
                <a:gd name="connsiteY10" fmla="*/ 173590 h 337399"/>
                <a:gd name="connsiteX11" fmla="*/ 2136860 w 2897230"/>
                <a:gd name="connsiteY11" fmla="*/ 195594 h 337399"/>
                <a:gd name="connsiteX12" fmla="*/ 2339789 w 2897230"/>
                <a:gd name="connsiteY12" fmla="*/ 246937 h 337399"/>
                <a:gd name="connsiteX13" fmla="*/ 2496264 w 2897230"/>
                <a:gd name="connsiteY13" fmla="*/ 286055 h 337399"/>
                <a:gd name="connsiteX14" fmla="*/ 2650293 w 2897230"/>
                <a:gd name="connsiteY14" fmla="*/ 315395 h 337399"/>
                <a:gd name="connsiteX15" fmla="*/ 2858112 w 2897230"/>
                <a:gd name="connsiteY15" fmla="*/ 337399 h 337399"/>
                <a:gd name="connsiteX16" fmla="*/ 2897230 w 2897230"/>
                <a:gd name="connsiteY16" fmla="*/ 334954 h 337399"/>
                <a:gd name="connsiteX0" fmla="*/ 0 w 2897230"/>
                <a:gd name="connsiteY0" fmla="*/ 0 h 337399"/>
                <a:gd name="connsiteX1" fmla="*/ 31784 w 2897230"/>
                <a:gd name="connsiteY1" fmla="*/ 34229 h 337399"/>
                <a:gd name="connsiteX2" fmla="*/ 46454 w 2897230"/>
                <a:gd name="connsiteY2" fmla="*/ 53788 h 337399"/>
                <a:gd name="connsiteX3" fmla="*/ 70903 w 2897230"/>
                <a:gd name="connsiteY3" fmla="*/ 83127 h 337399"/>
                <a:gd name="connsiteX4" fmla="*/ 136916 w 2897230"/>
                <a:gd name="connsiteY4" fmla="*/ 117355 h 337399"/>
                <a:gd name="connsiteX5" fmla="*/ 220043 w 2897230"/>
                <a:gd name="connsiteY5" fmla="*/ 144250 h 337399"/>
                <a:gd name="connsiteX6" fmla="*/ 300726 w 2897230"/>
                <a:gd name="connsiteY6" fmla="*/ 161365 h 337399"/>
                <a:gd name="connsiteX7" fmla="*/ 381408 w 2897230"/>
                <a:gd name="connsiteY7" fmla="*/ 176034 h 337399"/>
                <a:gd name="connsiteX8" fmla="*/ 591671 w 2897230"/>
                <a:gd name="connsiteY8" fmla="*/ 180924 h 337399"/>
                <a:gd name="connsiteX9" fmla="*/ 1755453 w 2897230"/>
                <a:gd name="connsiteY9" fmla="*/ 171144 h 337399"/>
                <a:gd name="connsiteX10" fmla="*/ 2009725 w 2897230"/>
                <a:gd name="connsiteY10" fmla="*/ 173590 h 337399"/>
                <a:gd name="connsiteX11" fmla="*/ 2136860 w 2897230"/>
                <a:gd name="connsiteY11" fmla="*/ 195594 h 337399"/>
                <a:gd name="connsiteX12" fmla="*/ 2339789 w 2897230"/>
                <a:gd name="connsiteY12" fmla="*/ 246937 h 337399"/>
                <a:gd name="connsiteX13" fmla="*/ 2496264 w 2897230"/>
                <a:gd name="connsiteY13" fmla="*/ 286055 h 337399"/>
                <a:gd name="connsiteX14" fmla="*/ 2650293 w 2897230"/>
                <a:gd name="connsiteY14" fmla="*/ 315395 h 337399"/>
                <a:gd name="connsiteX15" fmla="*/ 2858112 w 2897230"/>
                <a:gd name="connsiteY15" fmla="*/ 337399 h 337399"/>
                <a:gd name="connsiteX16" fmla="*/ 2897230 w 2897230"/>
                <a:gd name="connsiteY16" fmla="*/ 334954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36916 w 3017031"/>
                <a:gd name="connsiteY4" fmla="*/ 117355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81408 w 3017031"/>
                <a:gd name="connsiteY7" fmla="*/ 176034 h 337399"/>
                <a:gd name="connsiteX8" fmla="*/ 591671 w 3017031"/>
                <a:gd name="connsiteY8" fmla="*/ 180924 h 337399"/>
                <a:gd name="connsiteX9" fmla="*/ 1755453 w 3017031"/>
                <a:gd name="connsiteY9" fmla="*/ 171144 h 337399"/>
                <a:gd name="connsiteX10" fmla="*/ 2009725 w 3017031"/>
                <a:gd name="connsiteY10" fmla="*/ 173590 h 337399"/>
                <a:gd name="connsiteX11" fmla="*/ 2136860 w 3017031"/>
                <a:gd name="connsiteY11" fmla="*/ 195594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36916 w 3017031"/>
                <a:gd name="connsiteY4" fmla="*/ 117355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81408 w 3017031"/>
                <a:gd name="connsiteY7" fmla="*/ 176034 h 337399"/>
                <a:gd name="connsiteX8" fmla="*/ 591671 w 3017031"/>
                <a:gd name="connsiteY8" fmla="*/ 180924 h 337399"/>
                <a:gd name="connsiteX9" fmla="*/ 1762597 w 3017031"/>
                <a:gd name="connsiteY9" fmla="*/ 218769 h 337399"/>
                <a:gd name="connsiteX10" fmla="*/ 2009725 w 3017031"/>
                <a:gd name="connsiteY10" fmla="*/ 173590 h 337399"/>
                <a:gd name="connsiteX11" fmla="*/ 2136860 w 3017031"/>
                <a:gd name="connsiteY11" fmla="*/ 195594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36916 w 3017031"/>
                <a:gd name="connsiteY4" fmla="*/ 117355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81408 w 3017031"/>
                <a:gd name="connsiteY7" fmla="*/ 176034 h 337399"/>
                <a:gd name="connsiteX8" fmla="*/ 591671 w 3017031"/>
                <a:gd name="connsiteY8" fmla="*/ 180924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36860 w 3017031"/>
                <a:gd name="connsiteY11" fmla="*/ 195594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36916 w 3017031"/>
                <a:gd name="connsiteY4" fmla="*/ 117355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81408 w 3017031"/>
                <a:gd name="connsiteY7" fmla="*/ 176034 h 337399"/>
                <a:gd name="connsiteX8" fmla="*/ 591671 w 3017031"/>
                <a:gd name="connsiteY8" fmla="*/ 180924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58291 w 3017031"/>
                <a:gd name="connsiteY11" fmla="*/ 226550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36916 w 3017031"/>
                <a:gd name="connsiteY4" fmla="*/ 117355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81408 w 3017031"/>
                <a:gd name="connsiteY7" fmla="*/ 176034 h 337399"/>
                <a:gd name="connsiteX8" fmla="*/ 591671 w 3017031"/>
                <a:gd name="connsiteY8" fmla="*/ 180924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36916 w 3017031"/>
                <a:gd name="connsiteY4" fmla="*/ 117355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81408 w 3017031"/>
                <a:gd name="connsiteY7" fmla="*/ 176034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36916 w 3017031"/>
                <a:gd name="connsiteY4" fmla="*/ 117355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43308 w 3017031"/>
                <a:gd name="connsiteY7" fmla="*/ 218896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220043 w 3017031"/>
                <a:gd name="connsiteY5" fmla="*/ 144250 h 337399"/>
                <a:gd name="connsiteX6" fmla="*/ 300726 w 3017031"/>
                <a:gd name="connsiteY6" fmla="*/ 161365 h 337399"/>
                <a:gd name="connsiteX7" fmla="*/ 343308 w 3017031"/>
                <a:gd name="connsiteY7" fmla="*/ 218896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74799 w 3017031"/>
                <a:gd name="connsiteY5" fmla="*/ 160919 h 337399"/>
                <a:gd name="connsiteX6" fmla="*/ 300726 w 3017031"/>
                <a:gd name="connsiteY6" fmla="*/ 161365 h 337399"/>
                <a:gd name="connsiteX7" fmla="*/ 343308 w 3017031"/>
                <a:gd name="connsiteY7" fmla="*/ 218896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74799 w 3017031"/>
                <a:gd name="connsiteY5" fmla="*/ 160919 h 337399"/>
                <a:gd name="connsiteX6" fmla="*/ 253101 w 3017031"/>
                <a:gd name="connsiteY6" fmla="*/ 192322 h 337399"/>
                <a:gd name="connsiteX7" fmla="*/ 343308 w 3017031"/>
                <a:gd name="connsiteY7" fmla="*/ 218896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74799 w 3017031"/>
                <a:gd name="connsiteY5" fmla="*/ 160919 h 337399"/>
                <a:gd name="connsiteX6" fmla="*/ 253101 w 3017031"/>
                <a:gd name="connsiteY6" fmla="*/ 192322 h 337399"/>
                <a:gd name="connsiteX7" fmla="*/ 374264 w 3017031"/>
                <a:gd name="connsiteY7" fmla="*/ 216515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74799 w 3017031"/>
                <a:gd name="connsiteY5" fmla="*/ 160919 h 337399"/>
                <a:gd name="connsiteX6" fmla="*/ 253101 w 3017031"/>
                <a:gd name="connsiteY6" fmla="*/ 192322 h 337399"/>
                <a:gd name="connsiteX7" fmla="*/ 350452 w 3017031"/>
                <a:gd name="connsiteY7" fmla="*/ 221278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74799 w 3017031"/>
                <a:gd name="connsiteY5" fmla="*/ 160919 h 337399"/>
                <a:gd name="connsiteX6" fmla="*/ 245957 w 3017031"/>
                <a:gd name="connsiteY6" fmla="*/ 199466 h 337399"/>
                <a:gd name="connsiteX7" fmla="*/ 350452 w 3017031"/>
                <a:gd name="connsiteY7" fmla="*/ 221278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74799 w 3017031"/>
                <a:gd name="connsiteY5" fmla="*/ 160919 h 337399"/>
                <a:gd name="connsiteX6" fmla="*/ 245957 w 3017031"/>
                <a:gd name="connsiteY6" fmla="*/ 199466 h 337399"/>
                <a:gd name="connsiteX7" fmla="*/ 359977 w 3017031"/>
                <a:gd name="connsiteY7" fmla="*/ 218897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74799 w 3017031"/>
                <a:gd name="connsiteY5" fmla="*/ 160919 h 337399"/>
                <a:gd name="connsiteX6" fmla="*/ 257864 w 3017031"/>
                <a:gd name="connsiteY6" fmla="*/ 194703 h 337399"/>
                <a:gd name="connsiteX7" fmla="*/ 359977 w 3017031"/>
                <a:gd name="connsiteY7" fmla="*/ 218897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81943 w 3017031"/>
                <a:gd name="connsiteY5" fmla="*/ 165681 h 337399"/>
                <a:gd name="connsiteX6" fmla="*/ 257864 w 3017031"/>
                <a:gd name="connsiteY6" fmla="*/ 194703 h 337399"/>
                <a:gd name="connsiteX7" fmla="*/ 359977 w 3017031"/>
                <a:gd name="connsiteY7" fmla="*/ 218897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84324 w 3017031"/>
                <a:gd name="connsiteY5" fmla="*/ 160919 h 337399"/>
                <a:gd name="connsiteX6" fmla="*/ 257864 w 3017031"/>
                <a:gd name="connsiteY6" fmla="*/ 194703 h 337399"/>
                <a:gd name="connsiteX7" fmla="*/ 359977 w 3017031"/>
                <a:gd name="connsiteY7" fmla="*/ 218897 h 337399"/>
                <a:gd name="connsiteX8" fmla="*/ 584527 w 3017031"/>
                <a:gd name="connsiteY8" fmla="*/ 223787 h 337399"/>
                <a:gd name="connsiteX9" fmla="*/ 1762597 w 3017031"/>
                <a:gd name="connsiteY9" fmla="*/ 218769 h 337399"/>
                <a:gd name="connsiteX10" fmla="*/ 2002581 w 3017031"/>
                <a:gd name="connsiteY10" fmla="*/ 218834 h 337399"/>
                <a:gd name="connsiteX11" fmla="*/ 2163053 w 3017031"/>
                <a:gd name="connsiteY11" fmla="*/ 217025 h 337399"/>
                <a:gd name="connsiteX12" fmla="*/ 2339789 w 3017031"/>
                <a:gd name="connsiteY12" fmla="*/ 246937 h 337399"/>
                <a:gd name="connsiteX13" fmla="*/ 2496264 w 3017031"/>
                <a:gd name="connsiteY13" fmla="*/ 286055 h 337399"/>
                <a:gd name="connsiteX14" fmla="*/ 2650293 w 3017031"/>
                <a:gd name="connsiteY14" fmla="*/ 315395 h 337399"/>
                <a:gd name="connsiteX15" fmla="*/ 2858112 w 3017031"/>
                <a:gd name="connsiteY15" fmla="*/ 337399 h 337399"/>
                <a:gd name="connsiteX16" fmla="*/ 3017031 w 3017031"/>
                <a:gd name="connsiteY16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84324 w 3017031"/>
                <a:gd name="connsiteY5" fmla="*/ 160919 h 337399"/>
                <a:gd name="connsiteX6" fmla="*/ 359977 w 3017031"/>
                <a:gd name="connsiteY6" fmla="*/ 218897 h 337399"/>
                <a:gd name="connsiteX7" fmla="*/ 584527 w 3017031"/>
                <a:gd name="connsiteY7" fmla="*/ 223787 h 337399"/>
                <a:gd name="connsiteX8" fmla="*/ 1762597 w 3017031"/>
                <a:gd name="connsiteY8" fmla="*/ 218769 h 337399"/>
                <a:gd name="connsiteX9" fmla="*/ 2002581 w 3017031"/>
                <a:gd name="connsiteY9" fmla="*/ 218834 h 337399"/>
                <a:gd name="connsiteX10" fmla="*/ 2163053 w 3017031"/>
                <a:gd name="connsiteY10" fmla="*/ 217025 h 337399"/>
                <a:gd name="connsiteX11" fmla="*/ 2339789 w 3017031"/>
                <a:gd name="connsiteY11" fmla="*/ 246937 h 337399"/>
                <a:gd name="connsiteX12" fmla="*/ 2496264 w 3017031"/>
                <a:gd name="connsiteY12" fmla="*/ 286055 h 337399"/>
                <a:gd name="connsiteX13" fmla="*/ 2650293 w 3017031"/>
                <a:gd name="connsiteY13" fmla="*/ 315395 h 337399"/>
                <a:gd name="connsiteX14" fmla="*/ 2858112 w 3017031"/>
                <a:gd name="connsiteY14" fmla="*/ 337399 h 337399"/>
                <a:gd name="connsiteX15" fmla="*/ 3017031 w 3017031"/>
                <a:gd name="connsiteY15" fmla="*/ 337399 h 337399"/>
                <a:gd name="connsiteX0" fmla="*/ 0 w 3017031"/>
                <a:gd name="connsiteY0" fmla="*/ 0 h 337399"/>
                <a:gd name="connsiteX1" fmla="*/ 31784 w 3017031"/>
                <a:gd name="connsiteY1" fmla="*/ 34229 h 337399"/>
                <a:gd name="connsiteX2" fmla="*/ 46454 w 3017031"/>
                <a:gd name="connsiteY2" fmla="*/ 53788 h 337399"/>
                <a:gd name="connsiteX3" fmla="*/ 70903 w 3017031"/>
                <a:gd name="connsiteY3" fmla="*/ 83127 h 337399"/>
                <a:gd name="connsiteX4" fmla="*/ 122629 w 3017031"/>
                <a:gd name="connsiteY4" fmla="*/ 122117 h 337399"/>
                <a:gd name="connsiteX5" fmla="*/ 184324 w 3017031"/>
                <a:gd name="connsiteY5" fmla="*/ 160919 h 337399"/>
                <a:gd name="connsiteX6" fmla="*/ 359977 w 3017031"/>
                <a:gd name="connsiteY6" fmla="*/ 218897 h 337399"/>
                <a:gd name="connsiteX7" fmla="*/ 584527 w 3017031"/>
                <a:gd name="connsiteY7" fmla="*/ 223787 h 337399"/>
                <a:gd name="connsiteX8" fmla="*/ 1762597 w 3017031"/>
                <a:gd name="connsiteY8" fmla="*/ 218769 h 337399"/>
                <a:gd name="connsiteX9" fmla="*/ 2002581 w 3017031"/>
                <a:gd name="connsiteY9" fmla="*/ 218834 h 337399"/>
                <a:gd name="connsiteX10" fmla="*/ 2160672 w 3017031"/>
                <a:gd name="connsiteY10" fmla="*/ 221787 h 337399"/>
                <a:gd name="connsiteX11" fmla="*/ 2339789 w 3017031"/>
                <a:gd name="connsiteY11" fmla="*/ 246937 h 337399"/>
                <a:gd name="connsiteX12" fmla="*/ 2496264 w 3017031"/>
                <a:gd name="connsiteY12" fmla="*/ 286055 h 337399"/>
                <a:gd name="connsiteX13" fmla="*/ 2650293 w 3017031"/>
                <a:gd name="connsiteY13" fmla="*/ 315395 h 337399"/>
                <a:gd name="connsiteX14" fmla="*/ 2858112 w 3017031"/>
                <a:gd name="connsiteY14" fmla="*/ 337399 h 337399"/>
                <a:gd name="connsiteX15" fmla="*/ 3017031 w 3017031"/>
                <a:gd name="connsiteY15" fmla="*/ 337399 h 33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17031" h="337399">
                  <a:moveTo>
                    <a:pt x="0" y="0"/>
                  </a:moveTo>
                  <a:lnTo>
                    <a:pt x="31784" y="34229"/>
                  </a:lnTo>
                  <a:lnTo>
                    <a:pt x="46454" y="53788"/>
                  </a:lnTo>
                  <a:lnTo>
                    <a:pt x="70903" y="83127"/>
                  </a:lnTo>
                  <a:cubicBezTo>
                    <a:pt x="88145" y="96124"/>
                    <a:pt x="103726" y="109152"/>
                    <a:pt x="122629" y="122117"/>
                  </a:cubicBezTo>
                  <a:cubicBezTo>
                    <a:pt x="141533" y="135082"/>
                    <a:pt x="163759" y="147985"/>
                    <a:pt x="184324" y="160919"/>
                  </a:cubicBezTo>
                  <a:cubicBezTo>
                    <a:pt x="223882" y="177049"/>
                    <a:pt x="293276" y="208419"/>
                    <a:pt x="359977" y="218897"/>
                  </a:cubicBezTo>
                  <a:cubicBezTo>
                    <a:pt x="430065" y="220527"/>
                    <a:pt x="350757" y="223808"/>
                    <a:pt x="584527" y="223787"/>
                  </a:cubicBezTo>
                  <a:lnTo>
                    <a:pt x="1762597" y="218769"/>
                  </a:lnTo>
                  <a:lnTo>
                    <a:pt x="2002581" y="218834"/>
                  </a:lnTo>
                  <a:lnTo>
                    <a:pt x="2160672" y="221787"/>
                  </a:lnTo>
                  <a:lnTo>
                    <a:pt x="2339789" y="246937"/>
                  </a:lnTo>
                  <a:lnTo>
                    <a:pt x="2496264" y="286055"/>
                  </a:lnTo>
                  <a:lnTo>
                    <a:pt x="2650293" y="315395"/>
                  </a:lnTo>
                  <a:lnTo>
                    <a:pt x="2858112" y="337399"/>
                  </a:lnTo>
                  <a:lnTo>
                    <a:pt x="3017031" y="337399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A3A94BA-4F52-46C7-B892-486174AFD23A}"/>
                </a:ext>
              </a:extLst>
            </p:cNvPr>
            <p:cNvSpPr/>
            <p:nvPr/>
          </p:nvSpPr>
          <p:spPr>
            <a:xfrm>
              <a:off x="1285875" y="3481388"/>
              <a:ext cx="1084263" cy="166688"/>
            </a:xfrm>
            <a:custGeom>
              <a:avLst/>
              <a:gdLst>
                <a:gd name="connsiteX0" fmla="*/ 0 w 1083469"/>
                <a:gd name="connsiteY0" fmla="*/ 0 h 166687"/>
                <a:gd name="connsiteX1" fmla="*/ 111919 w 1083469"/>
                <a:gd name="connsiteY1" fmla="*/ 16668 h 166687"/>
                <a:gd name="connsiteX2" fmla="*/ 273844 w 1083469"/>
                <a:gd name="connsiteY2" fmla="*/ 28575 h 166687"/>
                <a:gd name="connsiteX3" fmla="*/ 454819 w 1083469"/>
                <a:gd name="connsiteY3" fmla="*/ 64293 h 166687"/>
                <a:gd name="connsiteX4" fmla="*/ 628650 w 1083469"/>
                <a:gd name="connsiteY4" fmla="*/ 95250 h 166687"/>
                <a:gd name="connsiteX5" fmla="*/ 871538 w 1083469"/>
                <a:gd name="connsiteY5" fmla="*/ 140493 h 166687"/>
                <a:gd name="connsiteX6" fmla="*/ 1083469 w 1083469"/>
                <a:gd name="connsiteY6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469" h="166687">
                  <a:moveTo>
                    <a:pt x="0" y="0"/>
                  </a:moveTo>
                  <a:lnTo>
                    <a:pt x="111919" y="16668"/>
                  </a:lnTo>
                  <a:lnTo>
                    <a:pt x="273844" y="28575"/>
                  </a:lnTo>
                  <a:lnTo>
                    <a:pt x="454819" y="64293"/>
                  </a:lnTo>
                  <a:lnTo>
                    <a:pt x="628650" y="95250"/>
                  </a:lnTo>
                  <a:lnTo>
                    <a:pt x="871538" y="140493"/>
                  </a:lnTo>
                  <a:lnTo>
                    <a:pt x="1083469" y="16668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DCFC86E-15FE-4FA8-B97E-034EB4EC212C}"/>
                </a:ext>
              </a:extLst>
            </p:cNvPr>
            <p:cNvSpPr/>
            <p:nvPr/>
          </p:nvSpPr>
          <p:spPr>
            <a:xfrm>
              <a:off x="1522413" y="3438526"/>
              <a:ext cx="263525" cy="114300"/>
            </a:xfrm>
            <a:custGeom>
              <a:avLst/>
              <a:gdLst>
                <a:gd name="connsiteX0" fmla="*/ 0 w 273844"/>
                <a:gd name="connsiteY0" fmla="*/ 0 h 116681"/>
                <a:gd name="connsiteX1" fmla="*/ 57150 w 273844"/>
                <a:gd name="connsiteY1" fmla="*/ 35719 h 116681"/>
                <a:gd name="connsiteX2" fmla="*/ 126206 w 273844"/>
                <a:gd name="connsiteY2" fmla="*/ 69056 h 116681"/>
                <a:gd name="connsiteX3" fmla="*/ 235744 w 273844"/>
                <a:gd name="connsiteY3" fmla="*/ 109537 h 116681"/>
                <a:gd name="connsiteX4" fmla="*/ 273844 w 273844"/>
                <a:gd name="connsiteY4" fmla="*/ 116681 h 116681"/>
                <a:gd name="connsiteX0" fmla="*/ 0 w 264319"/>
                <a:gd name="connsiteY0" fmla="*/ 0 h 114300"/>
                <a:gd name="connsiteX1" fmla="*/ 47625 w 264319"/>
                <a:gd name="connsiteY1" fmla="*/ 33338 h 114300"/>
                <a:gd name="connsiteX2" fmla="*/ 116681 w 264319"/>
                <a:gd name="connsiteY2" fmla="*/ 66675 h 114300"/>
                <a:gd name="connsiteX3" fmla="*/ 226219 w 264319"/>
                <a:gd name="connsiteY3" fmla="*/ 107156 h 114300"/>
                <a:gd name="connsiteX4" fmla="*/ 264319 w 264319"/>
                <a:gd name="connsiteY4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19" h="114300">
                  <a:moveTo>
                    <a:pt x="0" y="0"/>
                  </a:moveTo>
                  <a:lnTo>
                    <a:pt x="47625" y="33338"/>
                  </a:lnTo>
                  <a:lnTo>
                    <a:pt x="116681" y="66675"/>
                  </a:lnTo>
                  <a:lnTo>
                    <a:pt x="226219" y="107156"/>
                  </a:lnTo>
                  <a:lnTo>
                    <a:pt x="264319" y="11430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6E14845-A5FE-4A0B-B3B6-95807AB9516D}"/>
                </a:ext>
              </a:extLst>
            </p:cNvPr>
            <p:cNvSpPr/>
            <p:nvPr/>
          </p:nvSpPr>
          <p:spPr>
            <a:xfrm>
              <a:off x="1665288" y="3417888"/>
              <a:ext cx="296862" cy="168275"/>
            </a:xfrm>
            <a:custGeom>
              <a:avLst/>
              <a:gdLst>
                <a:gd name="connsiteX0" fmla="*/ 0 w 295275"/>
                <a:gd name="connsiteY0" fmla="*/ 0 h 161925"/>
                <a:gd name="connsiteX1" fmla="*/ 0 w 295275"/>
                <a:gd name="connsiteY1" fmla="*/ 0 h 161925"/>
                <a:gd name="connsiteX2" fmla="*/ 35719 w 295275"/>
                <a:gd name="connsiteY2" fmla="*/ 35719 h 161925"/>
                <a:gd name="connsiteX3" fmla="*/ 78581 w 295275"/>
                <a:gd name="connsiteY3" fmla="*/ 71437 h 161925"/>
                <a:gd name="connsiteX4" fmla="*/ 152400 w 295275"/>
                <a:gd name="connsiteY4" fmla="*/ 104775 h 161925"/>
                <a:gd name="connsiteX5" fmla="*/ 216694 w 295275"/>
                <a:gd name="connsiteY5" fmla="*/ 142875 h 161925"/>
                <a:gd name="connsiteX6" fmla="*/ 295275 w 295275"/>
                <a:gd name="connsiteY6" fmla="*/ 161925 h 161925"/>
                <a:gd name="connsiteX0" fmla="*/ 0 w 295275"/>
                <a:gd name="connsiteY0" fmla="*/ 0 h 161925"/>
                <a:gd name="connsiteX1" fmla="*/ 0 w 295275"/>
                <a:gd name="connsiteY1" fmla="*/ 0 h 161925"/>
                <a:gd name="connsiteX2" fmla="*/ 35719 w 295275"/>
                <a:gd name="connsiteY2" fmla="*/ 35719 h 161925"/>
                <a:gd name="connsiteX3" fmla="*/ 78581 w 295275"/>
                <a:gd name="connsiteY3" fmla="*/ 71437 h 161925"/>
                <a:gd name="connsiteX4" fmla="*/ 133350 w 295275"/>
                <a:gd name="connsiteY4" fmla="*/ 111919 h 161925"/>
                <a:gd name="connsiteX5" fmla="*/ 216694 w 295275"/>
                <a:gd name="connsiteY5" fmla="*/ 142875 h 161925"/>
                <a:gd name="connsiteX6" fmla="*/ 295275 w 295275"/>
                <a:gd name="connsiteY6" fmla="*/ 161925 h 161925"/>
                <a:gd name="connsiteX0" fmla="*/ 0 w 295275"/>
                <a:gd name="connsiteY0" fmla="*/ 0 h 161925"/>
                <a:gd name="connsiteX1" fmla="*/ 0 w 295275"/>
                <a:gd name="connsiteY1" fmla="*/ 0 h 161925"/>
                <a:gd name="connsiteX2" fmla="*/ 35719 w 295275"/>
                <a:gd name="connsiteY2" fmla="*/ 35719 h 161925"/>
                <a:gd name="connsiteX3" fmla="*/ 78581 w 295275"/>
                <a:gd name="connsiteY3" fmla="*/ 71437 h 161925"/>
                <a:gd name="connsiteX4" fmla="*/ 135731 w 295275"/>
                <a:gd name="connsiteY4" fmla="*/ 104776 h 161925"/>
                <a:gd name="connsiteX5" fmla="*/ 216694 w 295275"/>
                <a:gd name="connsiteY5" fmla="*/ 142875 h 161925"/>
                <a:gd name="connsiteX6" fmla="*/ 295275 w 295275"/>
                <a:gd name="connsiteY6" fmla="*/ 161925 h 161925"/>
                <a:gd name="connsiteX0" fmla="*/ 0 w 297657"/>
                <a:gd name="connsiteY0" fmla="*/ 0 h 169069"/>
                <a:gd name="connsiteX1" fmla="*/ 0 w 297657"/>
                <a:gd name="connsiteY1" fmla="*/ 0 h 169069"/>
                <a:gd name="connsiteX2" fmla="*/ 35719 w 297657"/>
                <a:gd name="connsiteY2" fmla="*/ 35719 h 169069"/>
                <a:gd name="connsiteX3" fmla="*/ 78581 w 297657"/>
                <a:gd name="connsiteY3" fmla="*/ 71437 h 169069"/>
                <a:gd name="connsiteX4" fmla="*/ 135731 w 297657"/>
                <a:gd name="connsiteY4" fmla="*/ 104776 h 169069"/>
                <a:gd name="connsiteX5" fmla="*/ 216694 w 297657"/>
                <a:gd name="connsiteY5" fmla="*/ 142875 h 169069"/>
                <a:gd name="connsiteX6" fmla="*/ 297657 w 297657"/>
                <a:gd name="connsiteY6" fmla="*/ 169069 h 1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657" h="169069">
                  <a:moveTo>
                    <a:pt x="0" y="0"/>
                  </a:moveTo>
                  <a:lnTo>
                    <a:pt x="0" y="0"/>
                  </a:lnTo>
                  <a:lnTo>
                    <a:pt x="35719" y="35719"/>
                  </a:lnTo>
                  <a:lnTo>
                    <a:pt x="78581" y="71437"/>
                  </a:lnTo>
                  <a:lnTo>
                    <a:pt x="135731" y="104776"/>
                  </a:lnTo>
                  <a:lnTo>
                    <a:pt x="216694" y="142875"/>
                  </a:lnTo>
                  <a:lnTo>
                    <a:pt x="297657" y="169069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244EB65-A359-432A-B005-C3C338440E6B}"/>
                </a:ext>
              </a:extLst>
            </p:cNvPr>
            <p:cNvSpPr/>
            <p:nvPr/>
          </p:nvSpPr>
          <p:spPr>
            <a:xfrm>
              <a:off x="1828800" y="3395663"/>
              <a:ext cx="323850" cy="223838"/>
            </a:xfrm>
            <a:custGeom>
              <a:avLst/>
              <a:gdLst>
                <a:gd name="connsiteX0" fmla="*/ 0 w 323850"/>
                <a:gd name="connsiteY0" fmla="*/ 0 h 223837"/>
                <a:gd name="connsiteX1" fmla="*/ 0 w 323850"/>
                <a:gd name="connsiteY1" fmla="*/ 0 h 223837"/>
                <a:gd name="connsiteX2" fmla="*/ 21431 w 323850"/>
                <a:gd name="connsiteY2" fmla="*/ 35718 h 223837"/>
                <a:gd name="connsiteX3" fmla="*/ 35719 w 323850"/>
                <a:gd name="connsiteY3" fmla="*/ 52387 h 223837"/>
                <a:gd name="connsiteX4" fmla="*/ 42863 w 323850"/>
                <a:gd name="connsiteY4" fmla="*/ 59531 h 223837"/>
                <a:gd name="connsiteX5" fmla="*/ 69056 w 323850"/>
                <a:gd name="connsiteY5" fmla="*/ 85725 h 223837"/>
                <a:gd name="connsiteX6" fmla="*/ 133350 w 323850"/>
                <a:gd name="connsiteY6" fmla="*/ 135731 h 223837"/>
                <a:gd name="connsiteX7" fmla="*/ 192881 w 323850"/>
                <a:gd name="connsiteY7" fmla="*/ 173831 h 223837"/>
                <a:gd name="connsiteX8" fmla="*/ 238125 w 323850"/>
                <a:gd name="connsiteY8" fmla="*/ 190500 h 223837"/>
                <a:gd name="connsiteX9" fmla="*/ 323850 w 323850"/>
                <a:gd name="connsiteY9" fmla="*/ 223837 h 22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850" h="223837">
                  <a:moveTo>
                    <a:pt x="0" y="0"/>
                  </a:moveTo>
                  <a:lnTo>
                    <a:pt x="0" y="0"/>
                  </a:lnTo>
                  <a:lnTo>
                    <a:pt x="21431" y="35718"/>
                  </a:lnTo>
                  <a:cubicBezTo>
                    <a:pt x="26194" y="41274"/>
                    <a:pt x="30823" y="46947"/>
                    <a:pt x="35719" y="52387"/>
                  </a:cubicBezTo>
                  <a:cubicBezTo>
                    <a:pt x="37972" y="54890"/>
                    <a:pt x="42863" y="59531"/>
                    <a:pt x="42863" y="59531"/>
                  </a:cubicBezTo>
                  <a:lnTo>
                    <a:pt x="69056" y="85725"/>
                  </a:lnTo>
                  <a:lnTo>
                    <a:pt x="133350" y="135731"/>
                  </a:lnTo>
                  <a:lnTo>
                    <a:pt x="192881" y="173831"/>
                  </a:lnTo>
                  <a:lnTo>
                    <a:pt x="238125" y="190500"/>
                  </a:lnTo>
                  <a:lnTo>
                    <a:pt x="323850" y="22383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783FF26-7A5C-4CA3-962F-AE60CEEE431F}"/>
                </a:ext>
              </a:extLst>
            </p:cNvPr>
            <p:cNvSpPr/>
            <p:nvPr/>
          </p:nvSpPr>
          <p:spPr>
            <a:xfrm>
              <a:off x="1966913" y="3379788"/>
              <a:ext cx="342900" cy="260350"/>
            </a:xfrm>
            <a:custGeom>
              <a:avLst/>
              <a:gdLst>
                <a:gd name="connsiteX0" fmla="*/ 0 w 342900"/>
                <a:gd name="connsiteY0" fmla="*/ 0 h 261937"/>
                <a:gd name="connsiteX1" fmla="*/ 35718 w 342900"/>
                <a:gd name="connsiteY1" fmla="*/ 54769 h 261937"/>
                <a:gd name="connsiteX2" fmla="*/ 45243 w 342900"/>
                <a:gd name="connsiteY2" fmla="*/ 76200 h 261937"/>
                <a:gd name="connsiteX3" fmla="*/ 50006 w 342900"/>
                <a:gd name="connsiteY3" fmla="*/ 85725 h 261937"/>
                <a:gd name="connsiteX4" fmla="*/ 85725 w 342900"/>
                <a:gd name="connsiteY4" fmla="*/ 121444 h 261937"/>
                <a:gd name="connsiteX5" fmla="*/ 128587 w 342900"/>
                <a:gd name="connsiteY5" fmla="*/ 161925 h 261937"/>
                <a:gd name="connsiteX6" fmla="*/ 183356 w 342900"/>
                <a:gd name="connsiteY6" fmla="*/ 200025 h 261937"/>
                <a:gd name="connsiteX7" fmla="*/ 240506 w 342900"/>
                <a:gd name="connsiteY7" fmla="*/ 226219 h 261937"/>
                <a:gd name="connsiteX8" fmla="*/ 290512 w 342900"/>
                <a:gd name="connsiteY8" fmla="*/ 247650 h 261937"/>
                <a:gd name="connsiteX9" fmla="*/ 342900 w 342900"/>
                <a:gd name="connsiteY9" fmla="*/ 261937 h 261937"/>
                <a:gd name="connsiteX0" fmla="*/ 0 w 342900"/>
                <a:gd name="connsiteY0" fmla="*/ 0 h 261937"/>
                <a:gd name="connsiteX1" fmla="*/ 45243 w 342900"/>
                <a:gd name="connsiteY1" fmla="*/ 76200 h 261937"/>
                <a:gd name="connsiteX2" fmla="*/ 50006 w 342900"/>
                <a:gd name="connsiteY2" fmla="*/ 85725 h 261937"/>
                <a:gd name="connsiteX3" fmla="*/ 85725 w 342900"/>
                <a:gd name="connsiteY3" fmla="*/ 121444 h 261937"/>
                <a:gd name="connsiteX4" fmla="*/ 128587 w 342900"/>
                <a:gd name="connsiteY4" fmla="*/ 161925 h 261937"/>
                <a:gd name="connsiteX5" fmla="*/ 183356 w 342900"/>
                <a:gd name="connsiteY5" fmla="*/ 200025 h 261937"/>
                <a:gd name="connsiteX6" fmla="*/ 240506 w 342900"/>
                <a:gd name="connsiteY6" fmla="*/ 226219 h 261937"/>
                <a:gd name="connsiteX7" fmla="*/ 290512 w 342900"/>
                <a:gd name="connsiteY7" fmla="*/ 247650 h 261937"/>
                <a:gd name="connsiteX8" fmla="*/ 342900 w 342900"/>
                <a:gd name="connsiteY8" fmla="*/ 261937 h 261937"/>
                <a:gd name="connsiteX0" fmla="*/ 0 w 342900"/>
                <a:gd name="connsiteY0" fmla="*/ 0 h 261937"/>
                <a:gd name="connsiteX1" fmla="*/ 50006 w 342900"/>
                <a:gd name="connsiteY1" fmla="*/ 85725 h 261937"/>
                <a:gd name="connsiteX2" fmla="*/ 85725 w 342900"/>
                <a:gd name="connsiteY2" fmla="*/ 121444 h 261937"/>
                <a:gd name="connsiteX3" fmla="*/ 128587 w 342900"/>
                <a:gd name="connsiteY3" fmla="*/ 161925 h 261937"/>
                <a:gd name="connsiteX4" fmla="*/ 183356 w 342900"/>
                <a:gd name="connsiteY4" fmla="*/ 200025 h 261937"/>
                <a:gd name="connsiteX5" fmla="*/ 240506 w 342900"/>
                <a:gd name="connsiteY5" fmla="*/ 226219 h 261937"/>
                <a:gd name="connsiteX6" fmla="*/ 290512 w 342900"/>
                <a:gd name="connsiteY6" fmla="*/ 247650 h 261937"/>
                <a:gd name="connsiteX7" fmla="*/ 342900 w 342900"/>
                <a:gd name="connsiteY7" fmla="*/ 261937 h 261937"/>
                <a:gd name="connsiteX0" fmla="*/ 0 w 342900"/>
                <a:gd name="connsiteY0" fmla="*/ 0 h 261937"/>
                <a:gd name="connsiteX1" fmla="*/ 50006 w 342900"/>
                <a:gd name="connsiteY1" fmla="*/ 85725 h 261937"/>
                <a:gd name="connsiteX2" fmla="*/ 83343 w 342900"/>
                <a:gd name="connsiteY2" fmla="*/ 135731 h 261937"/>
                <a:gd name="connsiteX3" fmla="*/ 128587 w 342900"/>
                <a:gd name="connsiteY3" fmla="*/ 161925 h 261937"/>
                <a:gd name="connsiteX4" fmla="*/ 183356 w 342900"/>
                <a:gd name="connsiteY4" fmla="*/ 200025 h 261937"/>
                <a:gd name="connsiteX5" fmla="*/ 240506 w 342900"/>
                <a:gd name="connsiteY5" fmla="*/ 226219 h 261937"/>
                <a:gd name="connsiteX6" fmla="*/ 290512 w 342900"/>
                <a:gd name="connsiteY6" fmla="*/ 247650 h 261937"/>
                <a:gd name="connsiteX7" fmla="*/ 342900 w 342900"/>
                <a:gd name="connsiteY7" fmla="*/ 261937 h 261937"/>
                <a:gd name="connsiteX0" fmla="*/ 0 w 342900"/>
                <a:gd name="connsiteY0" fmla="*/ 0 h 261937"/>
                <a:gd name="connsiteX1" fmla="*/ 50006 w 342900"/>
                <a:gd name="connsiteY1" fmla="*/ 85725 h 261937"/>
                <a:gd name="connsiteX2" fmla="*/ 76200 w 342900"/>
                <a:gd name="connsiteY2" fmla="*/ 128587 h 261937"/>
                <a:gd name="connsiteX3" fmla="*/ 128587 w 342900"/>
                <a:gd name="connsiteY3" fmla="*/ 161925 h 261937"/>
                <a:gd name="connsiteX4" fmla="*/ 183356 w 342900"/>
                <a:gd name="connsiteY4" fmla="*/ 200025 h 261937"/>
                <a:gd name="connsiteX5" fmla="*/ 240506 w 342900"/>
                <a:gd name="connsiteY5" fmla="*/ 226219 h 261937"/>
                <a:gd name="connsiteX6" fmla="*/ 290512 w 342900"/>
                <a:gd name="connsiteY6" fmla="*/ 247650 h 261937"/>
                <a:gd name="connsiteX7" fmla="*/ 342900 w 342900"/>
                <a:gd name="connsiteY7" fmla="*/ 261937 h 261937"/>
                <a:gd name="connsiteX0" fmla="*/ 0 w 342900"/>
                <a:gd name="connsiteY0" fmla="*/ 0 h 261937"/>
                <a:gd name="connsiteX1" fmla="*/ 50006 w 342900"/>
                <a:gd name="connsiteY1" fmla="*/ 85725 h 261937"/>
                <a:gd name="connsiteX2" fmla="*/ 76200 w 342900"/>
                <a:gd name="connsiteY2" fmla="*/ 128587 h 261937"/>
                <a:gd name="connsiteX3" fmla="*/ 128587 w 342900"/>
                <a:gd name="connsiteY3" fmla="*/ 161925 h 261937"/>
                <a:gd name="connsiteX4" fmla="*/ 183356 w 342900"/>
                <a:gd name="connsiteY4" fmla="*/ 200025 h 261937"/>
                <a:gd name="connsiteX5" fmla="*/ 240506 w 342900"/>
                <a:gd name="connsiteY5" fmla="*/ 226219 h 261937"/>
                <a:gd name="connsiteX6" fmla="*/ 290512 w 342900"/>
                <a:gd name="connsiteY6" fmla="*/ 247650 h 261937"/>
                <a:gd name="connsiteX7" fmla="*/ 342900 w 342900"/>
                <a:gd name="connsiteY7" fmla="*/ 261937 h 261937"/>
                <a:gd name="connsiteX0" fmla="*/ 0 w 342900"/>
                <a:gd name="connsiteY0" fmla="*/ 0 h 261937"/>
                <a:gd name="connsiteX1" fmla="*/ 50006 w 342900"/>
                <a:gd name="connsiteY1" fmla="*/ 85725 h 261937"/>
                <a:gd name="connsiteX2" fmla="*/ 78581 w 342900"/>
                <a:gd name="connsiteY2" fmla="*/ 130968 h 261937"/>
                <a:gd name="connsiteX3" fmla="*/ 128587 w 342900"/>
                <a:gd name="connsiteY3" fmla="*/ 161925 h 261937"/>
                <a:gd name="connsiteX4" fmla="*/ 183356 w 342900"/>
                <a:gd name="connsiteY4" fmla="*/ 200025 h 261937"/>
                <a:gd name="connsiteX5" fmla="*/ 240506 w 342900"/>
                <a:gd name="connsiteY5" fmla="*/ 226219 h 261937"/>
                <a:gd name="connsiteX6" fmla="*/ 290512 w 342900"/>
                <a:gd name="connsiteY6" fmla="*/ 247650 h 261937"/>
                <a:gd name="connsiteX7" fmla="*/ 342900 w 342900"/>
                <a:gd name="connsiteY7" fmla="*/ 261937 h 261937"/>
                <a:gd name="connsiteX0" fmla="*/ 0 w 342900"/>
                <a:gd name="connsiteY0" fmla="*/ 0 h 261937"/>
                <a:gd name="connsiteX1" fmla="*/ 50006 w 342900"/>
                <a:gd name="connsiteY1" fmla="*/ 85725 h 261937"/>
                <a:gd name="connsiteX2" fmla="*/ 80963 w 342900"/>
                <a:gd name="connsiteY2" fmla="*/ 133349 h 261937"/>
                <a:gd name="connsiteX3" fmla="*/ 128587 w 342900"/>
                <a:gd name="connsiteY3" fmla="*/ 161925 h 261937"/>
                <a:gd name="connsiteX4" fmla="*/ 183356 w 342900"/>
                <a:gd name="connsiteY4" fmla="*/ 200025 h 261937"/>
                <a:gd name="connsiteX5" fmla="*/ 240506 w 342900"/>
                <a:gd name="connsiteY5" fmla="*/ 226219 h 261937"/>
                <a:gd name="connsiteX6" fmla="*/ 290512 w 342900"/>
                <a:gd name="connsiteY6" fmla="*/ 247650 h 261937"/>
                <a:gd name="connsiteX7" fmla="*/ 342900 w 342900"/>
                <a:gd name="connsiteY7" fmla="*/ 261937 h 261937"/>
                <a:gd name="connsiteX0" fmla="*/ 0 w 342900"/>
                <a:gd name="connsiteY0" fmla="*/ 0 h 261937"/>
                <a:gd name="connsiteX1" fmla="*/ 50006 w 342900"/>
                <a:gd name="connsiteY1" fmla="*/ 85725 h 261937"/>
                <a:gd name="connsiteX2" fmla="*/ 80963 w 342900"/>
                <a:gd name="connsiteY2" fmla="*/ 126205 h 261937"/>
                <a:gd name="connsiteX3" fmla="*/ 128587 w 342900"/>
                <a:gd name="connsiteY3" fmla="*/ 161925 h 261937"/>
                <a:gd name="connsiteX4" fmla="*/ 183356 w 342900"/>
                <a:gd name="connsiteY4" fmla="*/ 200025 h 261937"/>
                <a:gd name="connsiteX5" fmla="*/ 240506 w 342900"/>
                <a:gd name="connsiteY5" fmla="*/ 226219 h 261937"/>
                <a:gd name="connsiteX6" fmla="*/ 290512 w 342900"/>
                <a:gd name="connsiteY6" fmla="*/ 247650 h 261937"/>
                <a:gd name="connsiteX7" fmla="*/ 342900 w 342900"/>
                <a:gd name="connsiteY7" fmla="*/ 261937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900" h="261937">
                  <a:moveTo>
                    <a:pt x="0" y="0"/>
                  </a:moveTo>
                  <a:cubicBezTo>
                    <a:pt x="16669" y="28575"/>
                    <a:pt x="36512" y="64691"/>
                    <a:pt x="50006" y="85725"/>
                  </a:cubicBezTo>
                  <a:cubicBezTo>
                    <a:pt x="63500" y="106759"/>
                    <a:pt x="69851" y="109536"/>
                    <a:pt x="80963" y="126205"/>
                  </a:cubicBezTo>
                  <a:lnTo>
                    <a:pt x="128587" y="161925"/>
                  </a:lnTo>
                  <a:lnTo>
                    <a:pt x="183356" y="200025"/>
                  </a:lnTo>
                  <a:lnTo>
                    <a:pt x="240506" y="226219"/>
                  </a:lnTo>
                  <a:lnTo>
                    <a:pt x="290512" y="247650"/>
                  </a:lnTo>
                  <a:lnTo>
                    <a:pt x="342900" y="26193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91655EC-7BA9-4EBF-ACE4-4932D4980A8A}"/>
                </a:ext>
              </a:extLst>
            </p:cNvPr>
            <p:cNvSpPr/>
            <p:nvPr/>
          </p:nvSpPr>
          <p:spPr>
            <a:xfrm>
              <a:off x="2100263" y="3368676"/>
              <a:ext cx="223837" cy="274637"/>
            </a:xfrm>
            <a:custGeom>
              <a:avLst/>
              <a:gdLst>
                <a:gd name="connsiteX0" fmla="*/ 0 w 276225"/>
                <a:gd name="connsiteY0" fmla="*/ 0 h 278606"/>
                <a:gd name="connsiteX1" fmla="*/ 33337 w 276225"/>
                <a:gd name="connsiteY1" fmla="*/ 78581 h 278606"/>
                <a:gd name="connsiteX2" fmla="*/ 42862 w 276225"/>
                <a:gd name="connsiteY2" fmla="*/ 109537 h 278606"/>
                <a:gd name="connsiteX3" fmla="*/ 92869 w 276225"/>
                <a:gd name="connsiteY3" fmla="*/ 152400 h 278606"/>
                <a:gd name="connsiteX4" fmla="*/ 114300 w 276225"/>
                <a:gd name="connsiteY4" fmla="*/ 173831 h 278606"/>
                <a:gd name="connsiteX5" fmla="*/ 157162 w 276225"/>
                <a:gd name="connsiteY5" fmla="*/ 221456 h 278606"/>
                <a:gd name="connsiteX6" fmla="*/ 190500 w 276225"/>
                <a:gd name="connsiteY6" fmla="*/ 240506 h 278606"/>
                <a:gd name="connsiteX7" fmla="*/ 276225 w 276225"/>
                <a:gd name="connsiteY7" fmla="*/ 278606 h 278606"/>
                <a:gd name="connsiteX0" fmla="*/ 0 w 276225"/>
                <a:gd name="connsiteY0" fmla="*/ 0 h 278606"/>
                <a:gd name="connsiteX1" fmla="*/ 33337 w 276225"/>
                <a:gd name="connsiteY1" fmla="*/ 78581 h 278606"/>
                <a:gd name="connsiteX2" fmla="*/ 92869 w 276225"/>
                <a:gd name="connsiteY2" fmla="*/ 152400 h 278606"/>
                <a:gd name="connsiteX3" fmla="*/ 114300 w 276225"/>
                <a:gd name="connsiteY3" fmla="*/ 173831 h 278606"/>
                <a:gd name="connsiteX4" fmla="*/ 157162 w 276225"/>
                <a:gd name="connsiteY4" fmla="*/ 221456 h 278606"/>
                <a:gd name="connsiteX5" fmla="*/ 190500 w 276225"/>
                <a:gd name="connsiteY5" fmla="*/ 240506 h 278606"/>
                <a:gd name="connsiteX6" fmla="*/ 276225 w 276225"/>
                <a:gd name="connsiteY6" fmla="*/ 278606 h 278606"/>
                <a:gd name="connsiteX0" fmla="*/ 0 w 276225"/>
                <a:gd name="connsiteY0" fmla="*/ 0 h 278606"/>
                <a:gd name="connsiteX1" fmla="*/ 33337 w 276225"/>
                <a:gd name="connsiteY1" fmla="*/ 78581 h 278606"/>
                <a:gd name="connsiteX2" fmla="*/ 64294 w 276225"/>
                <a:gd name="connsiteY2" fmla="*/ 126207 h 278606"/>
                <a:gd name="connsiteX3" fmla="*/ 114300 w 276225"/>
                <a:gd name="connsiteY3" fmla="*/ 173831 h 278606"/>
                <a:gd name="connsiteX4" fmla="*/ 157162 w 276225"/>
                <a:gd name="connsiteY4" fmla="*/ 221456 h 278606"/>
                <a:gd name="connsiteX5" fmla="*/ 190500 w 276225"/>
                <a:gd name="connsiteY5" fmla="*/ 240506 h 278606"/>
                <a:gd name="connsiteX6" fmla="*/ 276225 w 276225"/>
                <a:gd name="connsiteY6" fmla="*/ 278606 h 278606"/>
                <a:gd name="connsiteX0" fmla="*/ 0 w 276225"/>
                <a:gd name="connsiteY0" fmla="*/ 0 h 278606"/>
                <a:gd name="connsiteX1" fmla="*/ 33337 w 276225"/>
                <a:gd name="connsiteY1" fmla="*/ 78581 h 278606"/>
                <a:gd name="connsiteX2" fmla="*/ 64294 w 276225"/>
                <a:gd name="connsiteY2" fmla="*/ 126207 h 278606"/>
                <a:gd name="connsiteX3" fmla="*/ 107156 w 276225"/>
                <a:gd name="connsiteY3" fmla="*/ 185737 h 278606"/>
                <a:gd name="connsiteX4" fmla="*/ 157162 w 276225"/>
                <a:gd name="connsiteY4" fmla="*/ 221456 h 278606"/>
                <a:gd name="connsiteX5" fmla="*/ 190500 w 276225"/>
                <a:gd name="connsiteY5" fmla="*/ 240506 h 278606"/>
                <a:gd name="connsiteX6" fmla="*/ 276225 w 276225"/>
                <a:gd name="connsiteY6" fmla="*/ 278606 h 278606"/>
                <a:gd name="connsiteX0" fmla="*/ 0 w 276225"/>
                <a:gd name="connsiteY0" fmla="*/ 0 h 278606"/>
                <a:gd name="connsiteX1" fmla="*/ 33337 w 276225"/>
                <a:gd name="connsiteY1" fmla="*/ 78581 h 278606"/>
                <a:gd name="connsiteX2" fmla="*/ 64294 w 276225"/>
                <a:gd name="connsiteY2" fmla="*/ 126207 h 278606"/>
                <a:gd name="connsiteX3" fmla="*/ 107156 w 276225"/>
                <a:gd name="connsiteY3" fmla="*/ 185737 h 278606"/>
                <a:gd name="connsiteX4" fmla="*/ 157162 w 276225"/>
                <a:gd name="connsiteY4" fmla="*/ 230981 h 278606"/>
                <a:gd name="connsiteX5" fmla="*/ 190500 w 276225"/>
                <a:gd name="connsiteY5" fmla="*/ 240506 h 278606"/>
                <a:gd name="connsiteX6" fmla="*/ 276225 w 276225"/>
                <a:gd name="connsiteY6" fmla="*/ 278606 h 278606"/>
                <a:gd name="connsiteX0" fmla="*/ 0 w 276225"/>
                <a:gd name="connsiteY0" fmla="*/ 0 h 278606"/>
                <a:gd name="connsiteX1" fmla="*/ 33337 w 276225"/>
                <a:gd name="connsiteY1" fmla="*/ 78581 h 278606"/>
                <a:gd name="connsiteX2" fmla="*/ 64294 w 276225"/>
                <a:gd name="connsiteY2" fmla="*/ 126207 h 278606"/>
                <a:gd name="connsiteX3" fmla="*/ 107156 w 276225"/>
                <a:gd name="connsiteY3" fmla="*/ 185737 h 278606"/>
                <a:gd name="connsiteX4" fmla="*/ 157162 w 276225"/>
                <a:gd name="connsiteY4" fmla="*/ 230981 h 278606"/>
                <a:gd name="connsiteX5" fmla="*/ 188119 w 276225"/>
                <a:gd name="connsiteY5" fmla="*/ 254794 h 278606"/>
                <a:gd name="connsiteX6" fmla="*/ 276225 w 276225"/>
                <a:gd name="connsiteY6" fmla="*/ 278606 h 278606"/>
                <a:gd name="connsiteX0" fmla="*/ 0 w 230981"/>
                <a:gd name="connsiteY0" fmla="*/ 0 h 273843"/>
                <a:gd name="connsiteX1" fmla="*/ 33337 w 230981"/>
                <a:gd name="connsiteY1" fmla="*/ 78581 h 273843"/>
                <a:gd name="connsiteX2" fmla="*/ 64294 w 230981"/>
                <a:gd name="connsiteY2" fmla="*/ 126207 h 273843"/>
                <a:gd name="connsiteX3" fmla="*/ 107156 w 230981"/>
                <a:gd name="connsiteY3" fmla="*/ 185737 h 273843"/>
                <a:gd name="connsiteX4" fmla="*/ 157162 w 230981"/>
                <a:gd name="connsiteY4" fmla="*/ 230981 h 273843"/>
                <a:gd name="connsiteX5" fmla="*/ 188119 w 230981"/>
                <a:gd name="connsiteY5" fmla="*/ 254794 h 273843"/>
                <a:gd name="connsiteX6" fmla="*/ 230981 w 230981"/>
                <a:gd name="connsiteY6" fmla="*/ 273843 h 273843"/>
                <a:gd name="connsiteX0" fmla="*/ 0 w 223838"/>
                <a:gd name="connsiteY0" fmla="*/ 0 h 273843"/>
                <a:gd name="connsiteX1" fmla="*/ 26194 w 223838"/>
                <a:gd name="connsiteY1" fmla="*/ 78581 h 273843"/>
                <a:gd name="connsiteX2" fmla="*/ 57151 w 223838"/>
                <a:gd name="connsiteY2" fmla="*/ 126207 h 273843"/>
                <a:gd name="connsiteX3" fmla="*/ 100013 w 223838"/>
                <a:gd name="connsiteY3" fmla="*/ 185737 h 273843"/>
                <a:gd name="connsiteX4" fmla="*/ 150019 w 223838"/>
                <a:gd name="connsiteY4" fmla="*/ 230981 h 273843"/>
                <a:gd name="connsiteX5" fmla="*/ 180976 w 223838"/>
                <a:gd name="connsiteY5" fmla="*/ 254794 h 273843"/>
                <a:gd name="connsiteX6" fmla="*/ 223838 w 223838"/>
                <a:gd name="connsiteY6" fmla="*/ 273843 h 273843"/>
                <a:gd name="connsiteX0" fmla="*/ 0 w 223838"/>
                <a:gd name="connsiteY0" fmla="*/ 0 h 273843"/>
                <a:gd name="connsiteX1" fmla="*/ 14287 w 223838"/>
                <a:gd name="connsiteY1" fmla="*/ 66675 h 273843"/>
                <a:gd name="connsiteX2" fmla="*/ 57151 w 223838"/>
                <a:gd name="connsiteY2" fmla="*/ 126207 h 273843"/>
                <a:gd name="connsiteX3" fmla="*/ 100013 w 223838"/>
                <a:gd name="connsiteY3" fmla="*/ 185737 h 273843"/>
                <a:gd name="connsiteX4" fmla="*/ 150019 w 223838"/>
                <a:gd name="connsiteY4" fmla="*/ 230981 h 273843"/>
                <a:gd name="connsiteX5" fmla="*/ 180976 w 223838"/>
                <a:gd name="connsiteY5" fmla="*/ 254794 h 273843"/>
                <a:gd name="connsiteX6" fmla="*/ 223838 w 223838"/>
                <a:gd name="connsiteY6" fmla="*/ 273843 h 273843"/>
                <a:gd name="connsiteX0" fmla="*/ 0 w 223838"/>
                <a:gd name="connsiteY0" fmla="*/ 0 h 273843"/>
                <a:gd name="connsiteX1" fmla="*/ 19049 w 223838"/>
                <a:gd name="connsiteY1" fmla="*/ 76200 h 273843"/>
                <a:gd name="connsiteX2" fmla="*/ 57151 w 223838"/>
                <a:gd name="connsiteY2" fmla="*/ 126207 h 273843"/>
                <a:gd name="connsiteX3" fmla="*/ 100013 w 223838"/>
                <a:gd name="connsiteY3" fmla="*/ 185737 h 273843"/>
                <a:gd name="connsiteX4" fmla="*/ 150019 w 223838"/>
                <a:gd name="connsiteY4" fmla="*/ 230981 h 273843"/>
                <a:gd name="connsiteX5" fmla="*/ 180976 w 223838"/>
                <a:gd name="connsiteY5" fmla="*/ 254794 h 273843"/>
                <a:gd name="connsiteX6" fmla="*/ 223838 w 223838"/>
                <a:gd name="connsiteY6" fmla="*/ 273843 h 273843"/>
                <a:gd name="connsiteX0" fmla="*/ 0 w 223838"/>
                <a:gd name="connsiteY0" fmla="*/ 0 h 273843"/>
                <a:gd name="connsiteX1" fmla="*/ 26193 w 223838"/>
                <a:gd name="connsiteY1" fmla="*/ 78581 h 273843"/>
                <a:gd name="connsiteX2" fmla="*/ 57151 w 223838"/>
                <a:gd name="connsiteY2" fmla="*/ 126207 h 273843"/>
                <a:gd name="connsiteX3" fmla="*/ 100013 w 223838"/>
                <a:gd name="connsiteY3" fmla="*/ 185737 h 273843"/>
                <a:gd name="connsiteX4" fmla="*/ 150019 w 223838"/>
                <a:gd name="connsiteY4" fmla="*/ 230981 h 273843"/>
                <a:gd name="connsiteX5" fmla="*/ 180976 w 223838"/>
                <a:gd name="connsiteY5" fmla="*/ 254794 h 273843"/>
                <a:gd name="connsiteX6" fmla="*/ 223838 w 223838"/>
                <a:gd name="connsiteY6" fmla="*/ 273843 h 27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838" h="273843">
                  <a:moveTo>
                    <a:pt x="0" y="0"/>
                  </a:moveTo>
                  <a:lnTo>
                    <a:pt x="26193" y="78581"/>
                  </a:lnTo>
                  <a:lnTo>
                    <a:pt x="57151" y="126207"/>
                  </a:lnTo>
                  <a:cubicBezTo>
                    <a:pt x="73820" y="142082"/>
                    <a:pt x="84535" y="168275"/>
                    <a:pt x="100013" y="185737"/>
                  </a:cubicBezTo>
                  <a:cubicBezTo>
                    <a:pt x="115491" y="203199"/>
                    <a:pt x="135732" y="215106"/>
                    <a:pt x="150019" y="230981"/>
                  </a:cubicBezTo>
                  <a:lnTo>
                    <a:pt x="180976" y="254794"/>
                  </a:lnTo>
                  <a:lnTo>
                    <a:pt x="223838" y="273843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1E93B65-D480-4650-A779-9472C2A2DDF9}"/>
                </a:ext>
              </a:extLst>
            </p:cNvPr>
            <p:cNvSpPr/>
            <p:nvPr/>
          </p:nvSpPr>
          <p:spPr>
            <a:xfrm>
              <a:off x="2359025" y="3630613"/>
              <a:ext cx="4948238" cy="25400"/>
            </a:xfrm>
            <a:custGeom>
              <a:avLst/>
              <a:gdLst>
                <a:gd name="connsiteX0" fmla="*/ 0 w 4993419"/>
                <a:gd name="connsiteY0" fmla="*/ 15902 h 15902"/>
                <a:gd name="connsiteX1" fmla="*/ 4993419 w 4993419"/>
                <a:gd name="connsiteY1" fmla="*/ 0 h 15902"/>
                <a:gd name="connsiteX0" fmla="*/ 0 w 4929125"/>
                <a:gd name="connsiteY0" fmla="*/ 11140 h 11140"/>
                <a:gd name="connsiteX1" fmla="*/ 4929125 w 4929125"/>
                <a:gd name="connsiteY1" fmla="*/ 0 h 11140"/>
                <a:gd name="connsiteX0" fmla="*/ 0 w 4955319"/>
                <a:gd name="connsiteY0" fmla="*/ 20665 h 20665"/>
                <a:gd name="connsiteX1" fmla="*/ 4955319 w 4955319"/>
                <a:gd name="connsiteY1" fmla="*/ 0 h 20665"/>
                <a:gd name="connsiteX0" fmla="*/ 0 w 4948175"/>
                <a:gd name="connsiteY0" fmla="*/ 13521 h 13521"/>
                <a:gd name="connsiteX1" fmla="*/ 4948175 w 4948175"/>
                <a:gd name="connsiteY1" fmla="*/ 0 h 13521"/>
                <a:gd name="connsiteX0" fmla="*/ 0 w 4948175"/>
                <a:gd name="connsiteY0" fmla="*/ 20664 h 20664"/>
                <a:gd name="connsiteX1" fmla="*/ 4948175 w 4948175"/>
                <a:gd name="connsiteY1" fmla="*/ 0 h 20664"/>
                <a:gd name="connsiteX0" fmla="*/ 0 w 4948175"/>
                <a:gd name="connsiteY0" fmla="*/ 20664 h 22280"/>
                <a:gd name="connsiteX1" fmla="*/ 1577816 w 4948175"/>
                <a:gd name="connsiteY1" fmla="*/ 22280 h 22280"/>
                <a:gd name="connsiteX2" fmla="*/ 4948175 w 4948175"/>
                <a:gd name="connsiteY2" fmla="*/ 0 h 22280"/>
                <a:gd name="connsiteX0" fmla="*/ 0 w 4948175"/>
                <a:gd name="connsiteY0" fmla="*/ 20664 h 24661"/>
                <a:gd name="connsiteX1" fmla="*/ 1565910 w 4948175"/>
                <a:gd name="connsiteY1" fmla="*/ 24661 h 24661"/>
                <a:gd name="connsiteX2" fmla="*/ 4948175 w 4948175"/>
                <a:gd name="connsiteY2" fmla="*/ 0 h 24661"/>
                <a:gd name="connsiteX0" fmla="*/ 0 w 4948175"/>
                <a:gd name="connsiteY0" fmla="*/ 20664 h 24661"/>
                <a:gd name="connsiteX1" fmla="*/ 1565910 w 4948175"/>
                <a:gd name="connsiteY1" fmla="*/ 24661 h 24661"/>
                <a:gd name="connsiteX2" fmla="*/ 3168491 w 4948175"/>
                <a:gd name="connsiteY2" fmla="*/ 19898 h 24661"/>
                <a:gd name="connsiteX3" fmla="*/ 4948175 w 4948175"/>
                <a:gd name="connsiteY3" fmla="*/ 0 h 2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8175" h="24661">
                  <a:moveTo>
                    <a:pt x="0" y="20664"/>
                  </a:moveTo>
                  <a:lnTo>
                    <a:pt x="1565910" y="24661"/>
                  </a:lnTo>
                  <a:lnTo>
                    <a:pt x="3168491" y="19898"/>
                  </a:lnTo>
                  <a:lnTo>
                    <a:pt x="494817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3125" name="Group 79">
            <a:extLst>
              <a:ext uri="{FF2B5EF4-FFF2-40B4-BE49-F238E27FC236}">
                <a16:creationId xmlns:a16="http://schemas.microsoft.com/office/drawing/2014/main" id="{A465AA41-8FE6-467F-9200-3AED5522630B}"/>
              </a:ext>
            </a:extLst>
          </p:cNvPr>
          <p:cNvGrpSpPr>
            <a:grpSpLocks/>
          </p:cNvGrpSpPr>
          <p:nvPr/>
        </p:nvGrpSpPr>
        <p:grpSpPr bwMode="auto">
          <a:xfrm>
            <a:off x="1827213" y="4876801"/>
            <a:ext cx="8539162" cy="968375"/>
            <a:chOff x="303246" y="5203774"/>
            <a:chExt cx="8539106" cy="968426"/>
          </a:xfrm>
        </p:grpSpPr>
        <p:sp>
          <p:nvSpPr>
            <p:cNvPr id="103434" name="Freeform 103433">
              <a:extLst>
                <a:ext uri="{FF2B5EF4-FFF2-40B4-BE49-F238E27FC236}">
                  <a16:creationId xmlns:a16="http://schemas.microsoft.com/office/drawing/2014/main" id="{F72250BA-F1B4-44C3-A3BF-4508292BE8F1}"/>
                </a:ext>
              </a:extLst>
            </p:cNvPr>
            <p:cNvSpPr/>
            <p:nvPr/>
          </p:nvSpPr>
          <p:spPr>
            <a:xfrm>
              <a:off x="303246" y="5376821"/>
              <a:ext cx="7564387" cy="795379"/>
            </a:xfrm>
            <a:custGeom>
              <a:avLst/>
              <a:gdLst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14850 w 7251700"/>
                <a:gd name="connsiteY12" fmla="*/ 476250 h 812800"/>
                <a:gd name="connsiteX13" fmla="*/ 2114550 w 7251700"/>
                <a:gd name="connsiteY13" fmla="*/ 400050 h 812800"/>
                <a:gd name="connsiteX14" fmla="*/ 1670050 w 7251700"/>
                <a:gd name="connsiteY14" fmla="*/ 374650 h 812800"/>
                <a:gd name="connsiteX15" fmla="*/ 1352550 w 7251700"/>
                <a:gd name="connsiteY15" fmla="*/ 311150 h 812800"/>
                <a:gd name="connsiteX16" fmla="*/ 1028700 w 7251700"/>
                <a:gd name="connsiteY16" fmla="*/ 266700 h 812800"/>
                <a:gd name="connsiteX17" fmla="*/ 654050 w 7251700"/>
                <a:gd name="connsiteY17" fmla="*/ 209550 h 812800"/>
                <a:gd name="connsiteX18" fmla="*/ 285750 w 7251700"/>
                <a:gd name="connsiteY18" fmla="*/ 190500 h 812800"/>
                <a:gd name="connsiteX19" fmla="*/ 0 w 7251700"/>
                <a:gd name="connsiteY19" fmla="*/ 190500 h 812800"/>
                <a:gd name="connsiteX20" fmla="*/ 12700 w 7251700"/>
                <a:gd name="connsiteY20" fmla="*/ 0 h 812800"/>
                <a:gd name="connsiteX21" fmla="*/ 400050 w 7251700"/>
                <a:gd name="connsiteY21" fmla="*/ 12700 h 812800"/>
                <a:gd name="connsiteX22" fmla="*/ 666750 w 7251700"/>
                <a:gd name="connsiteY22" fmla="*/ 50800 h 812800"/>
                <a:gd name="connsiteX23" fmla="*/ 1009650 w 7251700"/>
                <a:gd name="connsiteY23" fmla="*/ 82550 h 812800"/>
                <a:gd name="connsiteX24" fmla="*/ 1181100 w 7251700"/>
                <a:gd name="connsiteY24" fmla="*/ 107950 h 812800"/>
                <a:gd name="connsiteX25" fmla="*/ 1250950 w 7251700"/>
                <a:gd name="connsiteY25" fmla="*/ 139700 h 812800"/>
                <a:gd name="connsiteX26" fmla="*/ 1644650 w 7251700"/>
                <a:gd name="connsiteY26" fmla="*/ 184150 h 812800"/>
                <a:gd name="connsiteX27" fmla="*/ 1708150 w 7251700"/>
                <a:gd name="connsiteY27" fmla="*/ 177800 h 812800"/>
                <a:gd name="connsiteX28" fmla="*/ 1752600 w 7251700"/>
                <a:gd name="connsiteY28" fmla="*/ 184150 h 812800"/>
                <a:gd name="connsiteX29" fmla="*/ 1981200 w 7251700"/>
                <a:gd name="connsiteY29" fmla="*/ 209550 h 812800"/>
                <a:gd name="connsiteX30" fmla="*/ 2178050 w 7251700"/>
                <a:gd name="connsiteY30" fmla="*/ 222250 h 812800"/>
                <a:gd name="connsiteX31" fmla="*/ 4140200 w 7251700"/>
                <a:gd name="connsiteY31" fmla="*/ 260350 h 812800"/>
                <a:gd name="connsiteX32" fmla="*/ 4603750 w 7251700"/>
                <a:gd name="connsiteY32" fmla="*/ 285750 h 812800"/>
                <a:gd name="connsiteX33" fmla="*/ 5130800 w 7251700"/>
                <a:gd name="connsiteY33" fmla="*/ 361950 h 812800"/>
                <a:gd name="connsiteX34" fmla="*/ 5848350 w 7251700"/>
                <a:gd name="connsiteY34" fmla="*/ 450850 h 812800"/>
                <a:gd name="connsiteX35" fmla="*/ 6438900 w 7251700"/>
                <a:gd name="connsiteY35" fmla="*/ 514350 h 812800"/>
                <a:gd name="connsiteX36" fmla="*/ 6794500 w 7251700"/>
                <a:gd name="connsiteY36" fmla="*/ 571500 h 812800"/>
                <a:gd name="connsiteX37" fmla="*/ 6851650 w 7251700"/>
                <a:gd name="connsiteY37" fmla="*/ 584200 h 812800"/>
                <a:gd name="connsiteX38" fmla="*/ 7004050 w 7251700"/>
                <a:gd name="connsiteY38" fmla="*/ 615950 h 812800"/>
                <a:gd name="connsiteX39" fmla="*/ 7251700 w 7251700"/>
                <a:gd name="connsiteY39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2114550 w 7251700"/>
                <a:gd name="connsiteY13" fmla="*/ 400050 h 812800"/>
                <a:gd name="connsiteX14" fmla="*/ 1670050 w 7251700"/>
                <a:gd name="connsiteY14" fmla="*/ 374650 h 812800"/>
                <a:gd name="connsiteX15" fmla="*/ 1352550 w 7251700"/>
                <a:gd name="connsiteY15" fmla="*/ 311150 h 812800"/>
                <a:gd name="connsiteX16" fmla="*/ 1028700 w 7251700"/>
                <a:gd name="connsiteY16" fmla="*/ 266700 h 812800"/>
                <a:gd name="connsiteX17" fmla="*/ 654050 w 7251700"/>
                <a:gd name="connsiteY17" fmla="*/ 209550 h 812800"/>
                <a:gd name="connsiteX18" fmla="*/ 285750 w 7251700"/>
                <a:gd name="connsiteY18" fmla="*/ 190500 h 812800"/>
                <a:gd name="connsiteX19" fmla="*/ 0 w 7251700"/>
                <a:gd name="connsiteY19" fmla="*/ 190500 h 812800"/>
                <a:gd name="connsiteX20" fmla="*/ 12700 w 7251700"/>
                <a:gd name="connsiteY20" fmla="*/ 0 h 812800"/>
                <a:gd name="connsiteX21" fmla="*/ 400050 w 7251700"/>
                <a:gd name="connsiteY21" fmla="*/ 12700 h 812800"/>
                <a:gd name="connsiteX22" fmla="*/ 666750 w 7251700"/>
                <a:gd name="connsiteY22" fmla="*/ 50800 h 812800"/>
                <a:gd name="connsiteX23" fmla="*/ 1009650 w 7251700"/>
                <a:gd name="connsiteY23" fmla="*/ 82550 h 812800"/>
                <a:gd name="connsiteX24" fmla="*/ 1181100 w 7251700"/>
                <a:gd name="connsiteY24" fmla="*/ 107950 h 812800"/>
                <a:gd name="connsiteX25" fmla="*/ 1250950 w 7251700"/>
                <a:gd name="connsiteY25" fmla="*/ 139700 h 812800"/>
                <a:gd name="connsiteX26" fmla="*/ 1644650 w 7251700"/>
                <a:gd name="connsiteY26" fmla="*/ 184150 h 812800"/>
                <a:gd name="connsiteX27" fmla="*/ 1708150 w 7251700"/>
                <a:gd name="connsiteY27" fmla="*/ 177800 h 812800"/>
                <a:gd name="connsiteX28" fmla="*/ 1752600 w 7251700"/>
                <a:gd name="connsiteY28" fmla="*/ 184150 h 812800"/>
                <a:gd name="connsiteX29" fmla="*/ 1981200 w 7251700"/>
                <a:gd name="connsiteY29" fmla="*/ 209550 h 812800"/>
                <a:gd name="connsiteX30" fmla="*/ 2178050 w 7251700"/>
                <a:gd name="connsiteY30" fmla="*/ 222250 h 812800"/>
                <a:gd name="connsiteX31" fmla="*/ 4140200 w 7251700"/>
                <a:gd name="connsiteY31" fmla="*/ 260350 h 812800"/>
                <a:gd name="connsiteX32" fmla="*/ 4603750 w 7251700"/>
                <a:gd name="connsiteY32" fmla="*/ 285750 h 812800"/>
                <a:gd name="connsiteX33" fmla="*/ 5130800 w 7251700"/>
                <a:gd name="connsiteY33" fmla="*/ 361950 h 812800"/>
                <a:gd name="connsiteX34" fmla="*/ 5848350 w 7251700"/>
                <a:gd name="connsiteY34" fmla="*/ 450850 h 812800"/>
                <a:gd name="connsiteX35" fmla="*/ 6438900 w 7251700"/>
                <a:gd name="connsiteY35" fmla="*/ 514350 h 812800"/>
                <a:gd name="connsiteX36" fmla="*/ 6794500 w 7251700"/>
                <a:gd name="connsiteY36" fmla="*/ 571500 h 812800"/>
                <a:gd name="connsiteX37" fmla="*/ 6851650 w 7251700"/>
                <a:gd name="connsiteY37" fmla="*/ 584200 h 812800"/>
                <a:gd name="connsiteX38" fmla="*/ 7004050 w 7251700"/>
                <a:gd name="connsiteY38" fmla="*/ 615950 h 812800"/>
                <a:gd name="connsiteX39" fmla="*/ 7251700 w 7251700"/>
                <a:gd name="connsiteY39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40200 w 7251700"/>
                <a:gd name="connsiteY32" fmla="*/ 260350 h 812800"/>
                <a:gd name="connsiteX33" fmla="*/ 4603750 w 7251700"/>
                <a:gd name="connsiteY33" fmla="*/ 285750 h 812800"/>
                <a:gd name="connsiteX34" fmla="*/ 5130800 w 7251700"/>
                <a:gd name="connsiteY34" fmla="*/ 361950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40200 w 7251700"/>
                <a:gd name="connsiteY32" fmla="*/ 260350 h 812800"/>
                <a:gd name="connsiteX33" fmla="*/ 4603750 w 7251700"/>
                <a:gd name="connsiteY33" fmla="*/ 304038 h 812800"/>
                <a:gd name="connsiteX34" fmla="*/ 5130800 w 7251700"/>
                <a:gd name="connsiteY34" fmla="*/ 361950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40200 w 7251700"/>
                <a:gd name="connsiteY32" fmla="*/ 260350 h 812800"/>
                <a:gd name="connsiteX33" fmla="*/ 4603750 w 7251700"/>
                <a:gd name="connsiteY33" fmla="*/ 304038 h 812800"/>
                <a:gd name="connsiteX34" fmla="*/ 5167376 w 7251700"/>
                <a:gd name="connsiteY34" fmla="*/ 375666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31056 w 7251700"/>
                <a:gd name="connsiteY32" fmla="*/ 274066 h 812800"/>
                <a:gd name="connsiteX33" fmla="*/ 4603750 w 7251700"/>
                <a:gd name="connsiteY33" fmla="*/ 304038 h 812800"/>
                <a:gd name="connsiteX34" fmla="*/ 5167376 w 7251700"/>
                <a:gd name="connsiteY34" fmla="*/ 375666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3488182 w 7251700"/>
                <a:gd name="connsiteY32" fmla="*/ 250444 h 812800"/>
                <a:gd name="connsiteX33" fmla="*/ 4131056 w 7251700"/>
                <a:gd name="connsiteY33" fmla="*/ 274066 h 812800"/>
                <a:gd name="connsiteX34" fmla="*/ 4603750 w 7251700"/>
                <a:gd name="connsiteY34" fmla="*/ 304038 h 812800"/>
                <a:gd name="connsiteX35" fmla="*/ 5167376 w 7251700"/>
                <a:gd name="connsiteY35" fmla="*/ 375666 h 812800"/>
                <a:gd name="connsiteX36" fmla="*/ 5848350 w 7251700"/>
                <a:gd name="connsiteY36" fmla="*/ 450850 h 812800"/>
                <a:gd name="connsiteX37" fmla="*/ 6438900 w 7251700"/>
                <a:gd name="connsiteY37" fmla="*/ 514350 h 812800"/>
                <a:gd name="connsiteX38" fmla="*/ 6794500 w 7251700"/>
                <a:gd name="connsiteY38" fmla="*/ 571500 h 812800"/>
                <a:gd name="connsiteX39" fmla="*/ 6851650 w 7251700"/>
                <a:gd name="connsiteY39" fmla="*/ 584200 h 812800"/>
                <a:gd name="connsiteX40" fmla="*/ 7004050 w 7251700"/>
                <a:gd name="connsiteY40" fmla="*/ 615950 h 812800"/>
                <a:gd name="connsiteX41" fmla="*/ 7251700 w 7251700"/>
                <a:gd name="connsiteY41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51612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3488182 w 7251700"/>
                <a:gd name="connsiteY32" fmla="*/ 250444 h 812800"/>
                <a:gd name="connsiteX33" fmla="*/ 4131056 w 7251700"/>
                <a:gd name="connsiteY33" fmla="*/ 274066 h 812800"/>
                <a:gd name="connsiteX34" fmla="*/ 4603750 w 7251700"/>
                <a:gd name="connsiteY34" fmla="*/ 304038 h 812800"/>
                <a:gd name="connsiteX35" fmla="*/ 5167376 w 7251700"/>
                <a:gd name="connsiteY35" fmla="*/ 375666 h 812800"/>
                <a:gd name="connsiteX36" fmla="*/ 5848350 w 7251700"/>
                <a:gd name="connsiteY36" fmla="*/ 450850 h 812800"/>
                <a:gd name="connsiteX37" fmla="*/ 6438900 w 7251700"/>
                <a:gd name="connsiteY37" fmla="*/ 514350 h 812800"/>
                <a:gd name="connsiteX38" fmla="*/ 6794500 w 7251700"/>
                <a:gd name="connsiteY38" fmla="*/ 571500 h 812800"/>
                <a:gd name="connsiteX39" fmla="*/ 6851650 w 7251700"/>
                <a:gd name="connsiteY39" fmla="*/ 584200 h 812800"/>
                <a:gd name="connsiteX40" fmla="*/ 7004050 w 7251700"/>
                <a:gd name="connsiteY40" fmla="*/ 615950 h 812800"/>
                <a:gd name="connsiteX41" fmla="*/ 7251700 w 7251700"/>
                <a:gd name="connsiteY41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3488182 w 7251700"/>
                <a:gd name="connsiteY32" fmla="*/ 250444 h 812800"/>
                <a:gd name="connsiteX33" fmla="*/ 4131056 w 7251700"/>
                <a:gd name="connsiteY33" fmla="*/ 274066 h 812800"/>
                <a:gd name="connsiteX34" fmla="*/ 4603750 w 7251700"/>
                <a:gd name="connsiteY34" fmla="*/ 304038 h 812800"/>
                <a:gd name="connsiteX35" fmla="*/ 5167376 w 7251700"/>
                <a:gd name="connsiteY35" fmla="*/ 375666 h 812800"/>
                <a:gd name="connsiteX36" fmla="*/ 5848350 w 7251700"/>
                <a:gd name="connsiteY36" fmla="*/ 450850 h 812800"/>
                <a:gd name="connsiteX37" fmla="*/ 6438900 w 7251700"/>
                <a:gd name="connsiteY37" fmla="*/ 514350 h 812800"/>
                <a:gd name="connsiteX38" fmla="*/ 6794500 w 7251700"/>
                <a:gd name="connsiteY38" fmla="*/ 571500 h 812800"/>
                <a:gd name="connsiteX39" fmla="*/ 6851650 w 7251700"/>
                <a:gd name="connsiteY39" fmla="*/ 584200 h 812800"/>
                <a:gd name="connsiteX40" fmla="*/ 7004050 w 7251700"/>
                <a:gd name="connsiteY40" fmla="*/ 615950 h 812800"/>
                <a:gd name="connsiteX41" fmla="*/ 7251700 w 7251700"/>
                <a:gd name="connsiteY41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114550 w 7251700"/>
                <a:gd name="connsiteY15" fmla="*/ 400050 h 812800"/>
                <a:gd name="connsiteX16" fmla="*/ 1670050 w 7251700"/>
                <a:gd name="connsiteY16" fmla="*/ 374650 h 812800"/>
                <a:gd name="connsiteX17" fmla="*/ 1352550 w 7251700"/>
                <a:gd name="connsiteY17" fmla="*/ 311150 h 812800"/>
                <a:gd name="connsiteX18" fmla="*/ 1028700 w 7251700"/>
                <a:gd name="connsiteY18" fmla="*/ 266700 h 812800"/>
                <a:gd name="connsiteX19" fmla="*/ 654050 w 7251700"/>
                <a:gd name="connsiteY19" fmla="*/ 209550 h 812800"/>
                <a:gd name="connsiteX20" fmla="*/ 285750 w 7251700"/>
                <a:gd name="connsiteY20" fmla="*/ 190500 h 812800"/>
                <a:gd name="connsiteX21" fmla="*/ 0 w 7251700"/>
                <a:gd name="connsiteY21" fmla="*/ 190500 h 812800"/>
                <a:gd name="connsiteX22" fmla="*/ 12700 w 7251700"/>
                <a:gd name="connsiteY22" fmla="*/ 0 h 812800"/>
                <a:gd name="connsiteX23" fmla="*/ 400050 w 7251700"/>
                <a:gd name="connsiteY23" fmla="*/ 12700 h 812800"/>
                <a:gd name="connsiteX24" fmla="*/ 666750 w 7251700"/>
                <a:gd name="connsiteY24" fmla="*/ 50800 h 812800"/>
                <a:gd name="connsiteX25" fmla="*/ 1009650 w 7251700"/>
                <a:gd name="connsiteY25" fmla="*/ 82550 h 812800"/>
                <a:gd name="connsiteX26" fmla="*/ 1181100 w 7251700"/>
                <a:gd name="connsiteY26" fmla="*/ 107950 h 812800"/>
                <a:gd name="connsiteX27" fmla="*/ 1250950 w 7251700"/>
                <a:gd name="connsiteY27" fmla="*/ 139700 h 812800"/>
                <a:gd name="connsiteX28" fmla="*/ 1644650 w 7251700"/>
                <a:gd name="connsiteY28" fmla="*/ 184150 h 812800"/>
                <a:gd name="connsiteX29" fmla="*/ 1708150 w 7251700"/>
                <a:gd name="connsiteY29" fmla="*/ 177800 h 812800"/>
                <a:gd name="connsiteX30" fmla="*/ 1752600 w 7251700"/>
                <a:gd name="connsiteY30" fmla="*/ 184150 h 812800"/>
                <a:gd name="connsiteX31" fmla="*/ 1981200 w 7251700"/>
                <a:gd name="connsiteY31" fmla="*/ 209550 h 812800"/>
                <a:gd name="connsiteX32" fmla="*/ 2178050 w 7251700"/>
                <a:gd name="connsiteY32" fmla="*/ 222250 h 812800"/>
                <a:gd name="connsiteX33" fmla="*/ 3488182 w 7251700"/>
                <a:gd name="connsiteY33" fmla="*/ 250444 h 812800"/>
                <a:gd name="connsiteX34" fmla="*/ 4131056 w 7251700"/>
                <a:gd name="connsiteY34" fmla="*/ 274066 h 812800"/>
                <a:gd name="connsiteX35" fmla="*/ 4603750 w 7251700"/>
                <a:gd name="connsiteY35" fmla="*/ 304038 h 812800"/>
                <a:gd name="connsiteX36" fmla="*/ 5167376 w 7251700"/>
                <a:gd name="connsiteY36" fmla="*/ 375666 h 812800"/>
                <a:gd name="connsiteX37" fmla="*/ 5848350 w 7251700"/>
                <a:gd name="connsiteY37" fmla="*/ 450850 h 812800"/>
                <a:gd name="connsiteX38" fmla="*/ 6438900 w 7251700"/>
                <a:gd name="connsiteY38" fmla="*/ 514350 h 812800"/>
                <a:gd name="connsiteX39" fmla="*/ 6794500 w 7251700"/>
                <a:gd name="connsiteY39" fmla="*/ 571500 h 812800"/>
                <a:gd name="connsiteX40" fmla="*/ 6851650 w 7251700"/>
                <a:gd name="connsiteY40" fmla="*/ 584200 h 812800"/>
                <a:gd name="connsiteX41" fmla="*/ 7004050 w 7251700"/>
                <a:gd name="connsiteY41" fmla="*/ 615950 h 812800"/>
                <a:gd name="connsiteX42" fmla="*/ 7251700 w 7251700"/>
                <a:gd name="connsiteY42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3488182 w 7251700"/>
                <a:gd name="connsiteY34" fmla="*/ 250444 h 812800"/>
                <a:gd name="connsiteX35" fmla="*/ 4131056 w 7251700"/>
                <a:gd name="connsiteY35" fmla="*/ 274066 h 812800"/>
                <a:gd name="connsiteX36" fmla="*/ 4603750 w 7251700"/>
                <a:gd name="connsiteY36" fmla="*/ 304038 h 812800"/>
                <a:gd name="connsiteX37" fmla="*/ 5167376 w 7251700"/>
                <a:gd name="connsiteY37" fmla="*/ 375666 h 812800"/>
                <a:gd name="connsiteX38" fmla="*/ 5848350 w 7251700"/>
                <a:gd name="connsiteY38" fmla="*/ 450850 h 812800"/>
                <a:gd name="connsiteX39" fmla="*/ 6438900 w 7251700"/>
                <a:gd name="connsiteY39" fmla="*/ 514350 h 812800"/>
                <a:gd name="connsiteX40" fmla="*/ 6794500 w 7251700"/>
                <a:gd name="connsiteY40" fmla="*/ 571500 h 812800"/>
                <a:gd name="connsiteX41" fmla="*/ 6851650 w 7251700"/>
                <a:gd name="connsiteY41" fmla="*/ 584200 h 812800"/>
                <a:gd name="connsiteX42" fmla="*/ 7004050 w 7251700"/>
                <a:gd name="connsiteY42" fmla="*/ 615950 h 812800"/>
                <a:gd name="connsiteX43" fmla="*/ 7251700 w 7251700"/>
                <a:gd name="connsiteY43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88182 w 7251700"/>
                <a:gd name="connsiteY35" fmla="*/ 250444 h 812800"/>
                <a:gd name="connsiteX36" fmla="*/ 4131056 w 7251700"/>
                <a:gd name="connsiteY36" fmla="*/ 274066 h 812800"/>
                <a:gd name="connsiteX37" fmla="*/ 4603750 w 7251700"/>
                <a:gd name="connsiteY37" fmla="*/ 304038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88182 w 7251700"/>
                <a:gd name="connsiteY35" fmla="*/ 250444 h 812800"/>
                <a:gd name="connsiteX36" fmla="*/ 4135628 w 7251700"/>
                <a:gd name="connsiteY36" fmla="*/ 324358 h 812800"/>
                <a:gd name="connsiteX37" fmla="*/ 4603750 w 7251700"/>
                <a:gd name="connsiteY37" fmla="*/ 304038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88182 w 7251700"/>
                <a:gd name="connsiteY35" fmla="*/ 25044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797810 w 7251700"/>
                <a:gd name="connsiteY34" fmla="*/ 291592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797810 w 7251700"/>
                <a:gd name="connsiteY34" fmla="*/ 291592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525778 w 7251700"/>
                <a:gd name="connsiteY29" fmla="*/ 165862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797810 w 7251700"/>
                <a:gd name="connsiteY34" fmla="*/ 291592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658018 w 7255668"/>
                <a:gd name="connsiteY20" fmla="*/ 196850 h 800100"/>
                <a:gd name="connsiteX21" fmla="*/ 289718 w 7255668"/>
                <a:gd name="connsiteY21" fmla="*/ 177800 h 800100"/>
                <a:gd name="connsiteX22" fmla="*/ 3968 w 7255668"/>
                <a:gd name="connsiteY22" fmla="*/ 177800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658018 w 7255668"/>
                <a:gd name="connsiteY20" fmla="*/ 196850 h 800100"/>
                <a:gd name="connsiteX21" fmla="*/ 289718 w 7255668"/>
                <a:gd name="connsiteY21" fmla="*/ 177800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658018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704974 w 7255668"/>
                <a:gd name="connsiteY17" fmla="*/ 352425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65350 w 7255668"/>
                <a:gd name="connsiteY33" fmla="*/ 216694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203994 h 800100"/>
                <a:gd name="connsiteX33" fmla="*/ 2165350 w 7255668"/>
                <a:gd name="connsiteY33" fmla="*/ 216694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453546 w 7255668"/>
                <a:gd name="connsiteY29" fmla="*/ 143637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61193 w 7255668"/>
                <a:gd name="connsiteY25" fmla="*/ 33338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61193 w 7255668"/>
                <a:gd name="connsiteY25" fmla="*/ 33338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650874 w 7255668"/>
                <a:gd name="connsiteY20" fmla="*/ 208756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61193 w 7255668"/>
                <a:gd name="connsiteY25" fmla="*/ 33338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650874 w 7255668"/>
                <a:gd name="connsiteY20" fmla="*/ 208756 h 800100"/>
                <a:gd name="connsiteX21" fmla="*/ 478631 w 7255668"/>
                <a:gd name="connsiteY21" fmla="*/ 190500 h 800100"/>
                <a:gd name="connsiteX22" fmla="*/ 287337 w 7255668"/>
                <a:gd name="connsiteY22" fmla="*/ 187325 h 800100"/>
                <a:gd name="connsiteX23" fmla="*/ 6349 w 7255668"/>
                <a:gd name="connsiteY23" fmla="*/ 180181 h 800100"/>
                <a:gd name="connsiteX24" fmla="*/ 0 w 7255668"/>
                <a:gd name="connsiteY24" fmla="*/ 1588 h 800100"/>
                <a:gd name="connsiteX25" fmla="*/ 404018 w 7255668"/>
                <a:gd name="connsiteY25" fmla="*/ 0 h 800100"/>
                <a:gd name="connsiteX26" fmla="*/ 661193 w 7255668"/>
                <a:gd name="connsiteY26" fmla="*/ 33338 h 800100"/>
                <a:gd name="connsiteX27" fmla="*/ 989805 w 7255668"/>
                <a:gd name="connsiteY27" fmla="*/ 76994 h 800100"/>
                <a:gd name="connsiteX28" fmla="*/ 1227930 w 7255668"/>
                <a:gd name="connsiteY28" fmla="*/ 111919 h 800100"/>
                <a:gd name="connsiteX29" fmla="*/ 1453546 w 7255668"/>
                <a:gd name="connsiteY29" fmla="*/ 143637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650874 w 7255668"/>
                <a:gd name="connsiteY20" fmla="*/ 208756 h 800100"/>
                <a:gd name="connsiteX21" fmla="*/ 490537 w 7255668"/>
                <a:gd name="connsiteY21" fmla="*/ 195263 h 800100"/>
                <a:gd name="connsiteX22" fmla="*/ 287337 w 7255668"/>
                <a:gd name="connsiteY22" fmla="*/ 187325 h 800100"/>
                <a:gd name="connsiteX23" fmla="*/ 6349 w 7255668"/>
                <a:gd name="connsiteY23" fmla="*/ 180181 h 800100"/>
                <a:gd name="connsiteX24" fmla="*/ 0 w 7255668"/>
                <a:gd name="connsiteY24" fmla="*/ 1588 h 800100"/>
                <a:gd name="connsiteX25" fmla="*/ 404018 w 7255668"/>
                <a:gd name="connsiteY25" fmla="*/ 0 h 800100"/>
                <a:gd name="connsiteX26" fmla="*/ 661193 w 7255668"/>
                <a:gd name="connsiteY26" fmla="*/ 33338 h 800100"/>
                <a:gd name="connsiteX27" fmla="*/ 989805 w 7255668"/>
                <a:gd name="connsiteY27" fmla="*/ 76994 h 800100"/>
                <a:gd name="connsiteX28" fmla="*/ 1227930 w 7255668"/>
                <a:gd name="connsiteY28" fmla="*/ 111919 h 800100"/>
                <a:gd name="connsiteX29" fmla="*/ 1453546 w 7255668"/>
                <a:gd name="connsiteY29" fmla="*/ 143637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61193 w 7255668"/>
                <a:gd name="connsiteY26" fmla="*/ 31750 h 798512"/>
                <a:gd name="connsiteX27" fmla="*/ 989805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801778 w 7255668"/>
                <a:gd name="connsiteY34" fmla="*/ 27730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989805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801778 w 7255668"/>
                <a:gd name="connsiteY34" fmla="*/ 27730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801778 w 7255668"/>
                <a:gd name="connsiteY34" fmla="*/ 27730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163976 w 7255668"/>
                <a:gd name="connsiteY34" fmla="*/ 20011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473862 w 7255668"/>
                <a:gd name="connsiteY35" fmla="*/ 304736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687617 w 7255668"/>
                <a:gd name="connsiteY35" fmla="*/ 257235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699492 w 7255668"/>
                <a:gd name="connsiteY35" fmla="*/ 233484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11368 w 7255668"/>
                <a:gd name="connsiteY35" fmla="*/ 233484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11368 w 7255668"/>
                <a:gd name="connsiteY35" fmla="*/ 233484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687618 w 7255668"/>
                <a:gd name="connsiteY35" fmla="*/ 239422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1057 w 7255668"/>
                <a:gd name="connsiteY35" fmla="*/ 221609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77189 w 7255668"/>
                <a:gd name="connsiteY37" fmla="*/ 292540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30547 w 7255668"/>
                <a:gd name="connsiteY14" fmla="*/ 426814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30547 w 7255668"/>
                <a:gd name="connsiteY14" fmla="*/ 426814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30547 w 7255668"/>
                <a:gd name="connsiteY14" fmla="*/ 426814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0746 w 7255668"/>
                <a:gd name="connsiteY35" fmla="*/ 221609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48360 w 7255668"/>
                <a:gd name="connsiteY14" fmla="*/ 414938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0746 w 7255668"/>
                <a:gd name="connsiteY35" fmla="*/ 221609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0746 w 7255668"/>
                <a:gd name="connsiteY35" fmla="*/ 221609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680560 w 7255668"/>
                <a:gd name="connsiteY12" fmla="*/ 513144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80560 w 7255668"/>
                <a:gd name="connsiteY12" fmla="*/ 513144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62747 w 7255668"/>
                <a:gd name="connsiteY12" fmla="*/ 489393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76684 w 7255668"/>
                <a:gd name="connsiteY36" fmla="*/ 21567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80077 w 7255668"/>
                <a:gd name="connsiteY14" fmla="*/ 40687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35108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42394 w 7255668"/>
                <a:gd name="connsiteY36" fmla="*/ 260914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78031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717131 w 7255668"/>
                <a:gd name="connsiteY34" fmla="*/ 219132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78031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717131 w 7255668"/>
                <a:gd name="connsiteY34" fmla="*/ 219132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78031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3201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1500 w 7255668"/>
                <a:gd name="connsiteY14" fmla="*/ 410207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31500 w 7255668"/>
                <a:gd name="connsiteY14" fmla="*/ 410207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43331 w 7255668"/>
                <a:gd name="connsiteY34" fmla="*/ 261208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43331 w 7255668"/>
                <a:gd name="connsiteY34" fmla="*/ 261208 h 798512"/>
                <a:gd name="connsiteX35" fmla="*/ 3755854 w 7255668"/>
                <a:gd name="connsiteY35" fmla="*/ 283427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43331 w 7255668"/>
                <a:gd name="connsiteY34" fmla="*/ 261208 h 798512"/>
                <a:gd name="connsiteX35" fmla="*/ 3755854 w 7255668"/>
                <a:gd name="connsiteY35" fmla="*/ 283427 h 798512"/>
                <a:gd name="connsiteX36" fmla="*/ 4223185 w 7255668"/>
                <a:gd name="connsiteY36" fmla="*/ 307719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727052 w 7255668"/>
                <a:gd name="connsiteY34" fmla="*/ 261208 h 798512"/>
                <a:gd name="connsiteX35" fmla="*/ 3755854 w 7255668"/>
                <a:gd name="connsiteY35" fmla="*/ 283427 h 798512"/>
                <a:gd name="connsiteX36" fmla="*/ 4223185 w 7255668"/>
                <a:gd name="connsiteY36" fmla="*/ 307719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460126 w 7255668"/>
                <a:gd name="connsiteY34" fmla="*/ 201831 h 798512"/>
                <a:gd name="connsiteX35" fmla="*/ 3755854 w 7255668"/>
                <a:gd name="connsiteY35" fmla="*/ 283427 h 798512"/>
                <a:gd name="connsiteX36" fmla="*/ 4223185 w 7255668"/>
                <a:gd name="connsiteY36" fmla="*/ 307719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460126 w 7255668"/>
                <a:gd name="connsiteY33" fmla="*/ 201831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551591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74048 w 7255668"/>
                <a:gd name="connsiteY32" fmla="*/ 199873 h 798512"/>
                <a:gd name="connsiteX33" fmla="*/ 2551591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74048 w 7255668"/>
                <a:gd name="connsiteY32" fmla="*/ 199873 h 798512"/>
                <a:gd name="connsiteX33" fmla="*/ 2503739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03739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618137 w 7255668"/>
                <a:gd name="connsiteY34" fmla="*/ 247708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30464 w 7255668"/>
                <a:gd name="connsiteY34" fmla="*/ 257233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30464 w 7255668"/>
                <a:gd name="connsiteY34" fmla="*/ 257233 h 798512"/>
                <a:gd name="connsiteX35" fmla="*/ 4223185 w 7255668"/>
                <a:gd name="connsiteY35" fmla="*/ 307719 h 798512"/>
                <a:gd name="connsiteX36" fmla="*/ 45752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30464 w 7255668"/>
                <a:gd name="connsiteY34" fmla="*/ 257233 h 798512"/>
                <a:gd name="connsiteX35" fmla="*/ 4142676 w 7255668"/>
                <a:gd name="connsiteY35" fmla="*/ 274381 h 798512"/>
                <a:gd name="connsiteX36" fmla="*/ 45752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142676 w 7255668"/>
                <a:gd name="connsiteY35" fmla="*/ 274381 h 798512"/>
                <a:gd name="connsiteX36" fmla="*/ 45752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142676 w 7255668"/>
                <a:gd name="connsiteY35" fmla="*/ 274381 h 798512"/>
                <a:gd name="connsiteX36" fmla="*/ 45757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142676 w 7255668"/>
                <a:gd name="connsiteY35" fmla="*/ 274381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45056 w 7255668"/>
                <a:gd name="connsiteY10" fmla="*/ 65735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787121 w 7255668"/>
                <a:gd name="connsiteY8" fmla="*/ 752126 h 798512"/>
                <a:gd name="connsiteX9" fmla="*/ 6601618 w 7255668"/>
                <a:gd name="connsiteY9" fmla="*/ 715962 h 798512"/>
                <a:gd name="connsiteX10" fmla="*/ 6145056 w 7255668"/>
                <a:gd name="connsiteY10" fmla="*/ 65735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787121 w 7255668"/>
                <a:gd name="connsiteY8" fmla="*/ 752126 h 798512"/>
                <a:gd name="connsiteX9" fmla="*/ 6601618 w 7255668"/>
                <a:gd name="connsiteY9" fmla="*/ 715962 h 798512"/>
                <a:gd name="connsiteX10" fmla="*/ 6145056 w 7255668"/>
                <a:gd name="connsiteY10" fmla="*/ 65735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556172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9041 w 7259041"/>
                <a:gd name="connsiteY0" fmla="*/ 665162 h 798512"/>
                <a:gd name="connsiteX1" fmla="*/ 7259041 w 7259041"/>
                <a:gd name="connsiteY1" fmla="*/ 665162 h 798512"/>
                <a:gd name="connsiteX2" fmla="*/ 7214591 w 7259041"/>
                <a:gd name="connsiteY2" fmla="*/ 715962 h 798512"/>
                <a:gd name="connsiteX3" fmla="*/ 7138391 w 7259041"/>
                <a:gd name="connsiteY3" fmla="*/ 715962 h 798512"/>
                <a:gd name="connsiteX4" fmla="*/ 7132041 w 7259041"/>
                <a:gd name="connsiteY4" fmla="*/ 760412 h 798512"/>
                <a:gd name="connsiteX5" fmla="*/ 7087591 w 7259041"/>
                <a:gd name="connsiteY5" fmla="*/ 760412 h 798512"/>
                <a:gd name="connsiteX6" fmla="*/ 7100291 w 7259041"/>
                <a:gd name="connsiteY6" fmla="*/ 785812 h 798512"/>
                <a:gd name="connsiteX7" fmla="*/ 7030441 w 7259041"/>
                <a:gd name="connsiteY7" fmla="*/ 798512 h 798512"/>
                <a:gd name="connsiteX8" fmla="*/ 6790494 w 7259041"/>
                <a:gd name="connsiteY8" fmla="*/ 752126 h 798512"/>
                <a:gd name="connsiteX9" fmla="*/ 6604991 w 7259041"/>
                <a:gd name="connsiteY9" fmla="*/ 715962 h 798512"/>
                <a:gd name="connsiteX10" fmla="*/ 6148429 w 7259041"/>
                <a:gd name="connsiteY10" fmla="*/ 657352 h 798512"/>
                <a:gd name="connsiteX11" fmla="*/ 5253018 w 7259041"/>
                <a:gd name="connsiteY11" fmla="*/ 562737 h 798512"/>
                <a:gd name="connsiteX12" fmla="*/ 4648307 w 7259041"/>
                <a:gd name="connsiteY12" fmla="*/ 507206 h 798512"/>
                <a:gd name="connsiteX13" fmla="*/ 4125603 w 7259041"/>
                <a:gd name="connsiteY13" fmla="*/ 462977 h 798512"/>
                <a:gd name="connsiteX14" fmla="*/ 3559545 w 7259041"/>
                <a:gd name="connsiteY14" fmla="*/ 426876 h 798512"/>
                <a:gd name="connsiteX15" fmla="*/ 2866368 w 7259041"/>
                <a:gd name="connsiteY15" fmla="*/ 402589 h 798512"/>
                <a:gd name="connsiteX16" fmla="*/ 2131416 w 7259041"/>
                <a:gd name="connsiteY16" fmla="*/ 390525 h 798512"/>
                <a:gd name="connsiteX17" fmla="*/ 1622622 w 7259041"/>
                <a:gd name="connsiteY17" fmla="*/ 348455 h 798512"/>
                <a:gd name="connsiteX18" fmla="*/ 1302741 w 7259041"/>
                <a:gd name="connsiteY18" fmla="*/ 304006 h 798512"/>
                <a:gd name="connsiteX19" fmla="*/ 878879 w 7259041"/>
                <a:gd name="connsiteY19" fmla="*/ 238124 h 798512"/>
                <a:gd name="connsiteX20" fmla="*/ 654247 w 7259041"/>
                <a:gd name="connsiteY20" fmla="*/ 207168 h 798512"/>
                <a:gd name="connsiteX21" fmla="*/ 493910 w 7259041"/>
                <a:gd name="connsiteY21" fmla="*/ 193675 h 798512"/>
                <a:gd name="connsiteX22" fmla="*/ 290710 w 7259041"/>
                <a:gd name="connsiteY22" fmla="*/ 185737 h 798512"/>
                <a:gd name="connsiteX23" fmla="*/ 197 w 7259041"/>
                <a:gd name="connsiteY23" fmla="*/ 173831 h 798512"/>
                <a:gd name="connsiteX24" fmla="*/ 3373 w 7259041"/>
                <a:gd name="connsiteY24" fmla="*/ 0 h 798512"/>
                <a:gd name="connsiteX25" fmla="*/ 400247 w 7259041"/>
                <a:gd name="connsiteY25" fmla="*/ 5556 h 798512"/>
                <a:gd name="connsiteX26" fmla="*/ 662185 w 7259041"/>
                <a:gd name="connsiteY26" fmla="*/ 26988 h 798512"/>
                <a:gd name="connsiteX27" fmla="*/ 1014609 w 7259041"/>
                <a:gd name="connsiteY27" fmla="*/ 75406 h 798512"/>
                <a:gd name="connsiteX28" fmla="*/ 1231303 w 7259041"/>
                <a:gd name="connsiteY28" fmla="*/ 110331 h 798512"/>
                <a:gd name="connsiteX29" fmla="*/ 1456919 w 7259041"/>
                <a:gd name="connsiteY29" fmla="*/ 142049 h 798512"/>
                <a:gd name="connsiteX30" fmla="*/ 1648816 w 7259041"/>
                <a:gd name="connsiteY30" fmla="*/ 175418 h 798512"/>
                <a:gd name="connsiteX31" fmla="*/ 1774229 w 7259041"/>
                <a:gd name="connsiteY31" fmla="*/ 179387 h 798512"/>
                <a:gd name="connsiteX32" fmla="*/ 2089555 w 7259041"/>
                <a:gd name="connsiteY32" fmla="*/ 197492 h 798512"/>
                <a:gd name="connsiteX33" fmla="*/ 2519293 w 7259041"/>
                <a:gd name="connsiteY33" fmla="*/ 204516 h 798512"/>
                <a:gd name="connsiteX34" fmla="*/ 3751323 w 7259041"/>
                <a:gd name="connsiteY34" fmla="*/ 252471 h 798512"/>
                <a:gd name="connsiteX35" fmla="*/ 4437047 w 7259041"/>
                <a:gd name="connsiteY35" fmla="*/ 291050 h 798512"/>
                <a:gd name="connsiteX36" fmla="*/ 5174717 w 7259041"/>
                <a:gd name="connsiteY36" fmla="*/ 361378 h 798512"/>
                <a:gd name="connsiteX37" fmla="*/ 5855691 w 7259041"/>
                <a:gd name="connsiteY37" fmla="*/ 436562 h 798512"/>
                <a:gd name="connsiteX38" fmla="*/ 6446241 w 7259041"/>
                <a:gd name="connsiteY38" fmla="*/ 500062 h 798512"/>
                <a:gd name="connsiteX39" fmla="*/ 6801841 w 7259041"/>
                <a:gd name="connsiteY39" fmla="*/ 557212 h 798512"/>
                <a:gd name="connsiteX40" fmla="*/ 6858991 w 7259041"/>
                <a:gd name="connsiteY40" fmla="*/ 569912 h 798512"/>
                <a:gd name="connsiteX41" fmla="*/ 7011391 w 7259041"/>
                <a:gd name="connsiteY41" fmla="*/ 601662 h 798512"/>
                <a:gd name="connsiteX42" fmla="*/ 7259041 w 7259041"/>
                <a:gd name="connsiteY42" fmla="*/ 665162 h 798512"/>
                <a:gd name="connsiteX0" fmla="*/ 7259041 w 7259041"/>
                <a:gd name="connsiteY0" fmla="*/ 665162 h 798512"/>
                <a:gd name="connsiteX1" fmla="*/ 7259041 w 7259041"/>
                <a:gd name="connsiteY1" fmla="*/ 665162 h 798512"/>
                <a:gd name="connsiteX2" fmla="*/ 7214591 w 7259041"/>
                <a:gd name="connsiteY2" fmla="*/ 715962 h 798512"/>
                <a:gd name="connsiteX3" fmla="*/ 7138391 w 7259041"/>
                <a:gd name="connsiteY3" fmla="*/ 715962 h 798512"/>
                <a:gd name="connsiteX4" fmla="*/ 7132041 w 7259041"/>
                <a:gd name="connsiteY4" fmla="*/ 760412 h 798512"/>
                <a:gd name="connsiteX5" fmla="*/ 7087591 w 7259041"/>
                <a:gd name="connsiteY5" fmla="*/ 760412 h 798512"/>
                <a:gd name="connsiteX6" fmla="*/ 7100291 w 7259041"/>
                <a:gd name="connsiteY6" fmla="*/ 785812 h 798512"/>
                <a:gd name="connsiteX7" fmla="*/ 7030441 w 7259041"/>
                <a:gd name="connsiteY7" fmla="*/ 798512 h 798512"/>
                <a:gd name="connsiteX8" fmla="*/ 6790494 w 7259041"/>
                <a:gd name="connsiteY8" fmla="*/ 752126 h 798512"/>
                <a:gd name="connsiteX9" fmla="*/ 6604991 w 7259041"/>
                <a:gd name="connsiteY9" fmla="*/ 715962 h 798512"/>
                <a:gd name="connsiteX10" fmla="*/ 6148429 w 7259041"/>
                <a:gd name="connsiteY10" fmla="*/ 657352 h 798512"/>
                <a:gd name="connsiteX11" fmla="*/ 5253018 w 7259041"/>
                <a:gd name="connsiteY11" fmla="*/ 562737 h 798512"/>
                <a:gd name="connsiteX12" fmla="*/ 4648307 w 7259041"/>
                <a:gd name="connsiteY12" fmla="*/ 507206 h 798512"/>
                <a:gd name="connsiteX13" fmla="*/ 4125603 w 7259041"/>
                <a:gd name="connsiteY13" fmla="*/ 462977 h 798512"/>
                <a:gd name="connsiteX14" fmla="*/ 3559545 w 7259041"/>
                <a:gd name="connsiteY14" fmla="*/ 426876 h 798512"/>
                <a:gd name="connsiteX15" fmla="*/ 2866368 w 7259041"/>
                <a:gd name="connsiteY15" fmla="*/ 402589 h 798512"/>
                <a:gd name="connsiteX16" fmla="*/ 2131416 w 7259041"/>
                <a:gd name="connsiteY16" fmla="*/ 390525 h 798512"/>
                <a:gd name="connsiteX17" fmla="*/ 1622622 w 7259041"/>
                <a:gd name="connsiteY17" fmla="*/ 348455 h 798512"/>
                <a:gd name="connsiteX18" fmla="*/ 1302741 w 7259041"/>
                <a:gd name="connsiteY18" fmla="*/ 304006 h 798512"/>
                <a:gd name="connsiteX19" fmla="*/ 878879 w 7259041"/>
                <a:gd name="connsiteY19" fmla="*/ 238124 h 798512"/>
                <a:gd name="connsiteX20" fmla="*/ 654247 w 7259041"/>
                <a:gd name="connsiteY20" fmla="*/ 207168 h 798512"/>
                <a:gd name="connsiteX21" fmla="*/ 493910 w 7259041"/>
                <a:gd name="connsiteY21" fmla="*/ 193675 h 798512"/>
                <a:gd name="connsiteX22" fmla="*/ 290710 w 7259041"/>
                <a:gd name="connsiteY22" fmla="*/ 185737 h 798512"/>
                <a:gd name="connsiteX23" fmla="*/ 197 w 7259041"/>
                <a:gd name="connsiteY23" fmla="*/ 173831 h 798512"/>
                <a:gd name="connsiteX24" fmla="*/ 3373 w 7259041"/>
                <a:gd name="connsiteY24" fmla="*/ 0 h 798512"/>
                <a:gd name="connsiteX25" fmla="*/ 38302 w 7259041"/>
                <a:gd name="connsiteY25" fmla="*/ 3175 h 798512"/>
                <a:gd name="connsiteX26" fmla="*/ 400247 w 7259041"/>
                <a:gd name="connsiteY26" fmla="*/ 5556 h 798512"/>
                <a:gd name="connsiteX27" fmla="*/ 662185 w 7259041"/>
                <a:gd name="connsiteY27" fmla="*/ 26988 h 798512"/>
                <a:gd name="connsiteX28" fmla="*/ 1014609 w 7259041"/>
                <a:gd name="connsiteY28" fmla="*/ 75406 h 798512"/>
                <a:gd name="connsiteX29" fmla="*/ 1231303 w 7259041"/>
                <a:gd name="connsiteY29" fmla="*/ 110331 h 798512"/>
                <a:gd name="connsiteX30" fmla="*/ 1456919 w 7259041"/>
                <a:gd name="connsiteY30" fmla="*/ 142049 h 798512"/>
                <a:gd name="connsiteX31" fmla="*/ 1648816 w 7259041"/>
                <a:gd name="connsiteY31" fmla="*/ 175418 h 798512"/>
                <a:gd name="connsiteX32" fmla="*/ 1774229 w 7259041"/>
                <a:gd name="connsiteY32" fmla="*/ 179387 h 798512"/>
                <a:gd name="connsiteX33" fmla="*/ 2089555 w 7259041"/>
                <a:gd name="connsiteY33" fmla="*/ 197492 h 798512"/>
                <a:gd name="connsiteX34" fmla="*/ 2519293 w 7259041"/>
                <a:gd name="connsiteY34" fmla="*/ 204516 h 798512"/>
                <a:gd name="connsiteX35" fmla="*/ 3751323 w 7259041"/>
                <a:gd name="connsiteY35" fmla="*/ 252471 h 798512"/>
                <a:gd name="connsiteX36" fmla="*/ 4437047 w 7259041"/>
                <a:gd name="connsiteY36" fmla="*/ 291050 h 798512"/>
                <a:gd name="connsiteX37" fmla="*/ 5174717 w 7259041"/>
                <a:gd name="connsiteY37" fmla="*/ 361378 h 798512"/>
                <a:gd name="connsiteX38" fmla="*/ 5855691 w 7259041"/>
                <a:gd name="connsiteY38" fmla="*/ 436562 h 798512"/>
                <a:gd name="connsiteX39" fmla="*/ 6446241 w 7259041"/>
                <a:gd name="connsiteY39" fmla="*/ 500062 h 798512"/>
                <a:gd name="connsiteX40" fmla="*/ 6801841 w 7259041"/>
                <a:gd name="connsiteY40" fmla="*/ 557212 h 798512"/>
                <a:gd name="connsiteX41" fmla="*/ 6858991 w 7259041"/>
                <a:gd name="connsiteY41" fmla="*/ 569912 h 798512"/>
                <a:gd name="connsiteX42" fmla="*/ 7011391 w 7259041"/>
                <a:gd name="connsiteY42" fmla="*/ 601662 h 798512"/>
                <a:gd name="connsiteX43" fmla="*/ 7259041 w 7259041"/>
                <a:gd name="connsiteY43" fmla="*/ 665162 h 798512"/>
                <a:gd name="connsiteX0" fmla="*/ 7259041 w 7259041"/>
                <a:gd name="connsiteY0" fmla="*/ 665162 h 798512"/>
                <a:gd name="connsiteX1" fmla="*/ 7259041 w 7259041"/>
                <a:gd name="connsiteY1" fmla="*/ 665162 h 798512"/>
                <a:gd name="connsiteX2" fmla="*/ 7214591 w 7259041"/>
                <a:gd name="connsiteY2" fmla="*/ 715962 h 798512"/>
                <a:gd name="connsiteX3" fmla="*/ 7138391 w 7259041"/>
                <a:gd name="connsiteY3" fmla="*/ 715962 h 798512"/>
                <a:gd name="connsiteX4" fmla="*/ 7132041 w 7259041"/>
                <a:gd name="connsiteY4" fmla="*/ 760412 h 798512"/>
                <a:gd name="connsiteX5" fmla="*/ 7087591 w 7259041"/>
                <a:gd name="connsiteY5" fmla="*/ 760412 h 798512"/>
                <a:gd name="connsiteX6" fmla="*/ 7100291 w 7259041"/>
                <a:gd name="connsiteY6" fmla="*/ 785812 h 798512"/>
                <a:gd name="connsiteX7" fmla="*/ 7030441 w 7259041"/>
                <a:gd name="connsiteY7" fmla="*/ 798512 h 798512"/>
                <a:gd name="connsiteX8" fmla="*/ 6790494 w 7259041"/>
                <a:gd name="connsiteY8" fmla="*/ 752126 h 798512"/>
                <a:gd name="connsiteX9" fmla="*/ 6604991 w 7259041"/>
                <a:gd name="connsiteY9" fmla="*/ 715962 h 798512"/>
                <a:gd name="connsiteX10" fmla="*/ 6148429 w 7259041"/>
                <a:gd name="connsiteY10" fmla="*/ 657352 h 798512"/>
                <a:gd name="connsiteX11" fmla="*/ 5253018 w 7259041"/>
                <a:gd name="connsiteY11" fmla="*/ 562737 h 798512"/>
                <a:gd name="connsiteX12" fmla="*/ 4648307 w 7259041"/>
                <a:gd name="connsiteY12" fmla="*/ 507206 h 798512"/>
                <a:gd name="connsiteX13" fmla="*/ 4125603 w 7259041"/>
                <a:gd name="connsiteY13" fmla="*/ 462977 h 798512"/>
                <a:gd name="connsiteX14" fmla="*/ 3559545 w 7259041"/>
                <a:gd name="connsiteY14" fmla="*/ 426876 h 798512"/>
                <a:gd name="connsiteX15" fmla="*/ 2866368 w 7259041"/>
                <a:gd name="connsiteY15" fmla="*/ 402589 h 798512"/>
                <a:gd name="connsiteX16" fmla="*/ 2131416 w 7259041"/>
                <a:gd name="connsiteY16" fmla="*/ 390525 h 798512"/>
                <a:gd name="connsiteX17" fmla="*/ 1622622 w 7259041"/>
                <a:gd name="connsiteY17" fmla="*/ 348455 h 798512"/>
                <a:gd name="connsiteX18" fmla="*/ 1302741 w 7259041"/>
                <a:gd name="connsiteY18" fmla="*/ 304006 h 798512"/>
                <a:gd name="connsiteX19" fmla="*/ 878879 w 7259041"/>
                <a:gd name="connsiteY19" fmla="*/ 238124 h 798512"/>
                <a:gd name="connsiteX20" fmla="*/ 654247 w 7259041"/>
                <a:gd name="connsiteY20" fmla="*/ 207168 h 798512"/>
                <a:gd name="connsiteX21" fmla="*/ 493910 w 7259041"/>
                <a:gd name="connsiteY21" fmla="*/ 193675 h 798512"/>
                <a:gd name="connsiteX22" fmla="*/ 290710 w 7259041"/>
                <a:gd name="connsiteY22" fmla="*/ 185737 h 798512"/>
                <a:gd name="connsiteX23" fmla="*/ 28776 w 7259041"/>
                <a:gd name="connsiteY23" fmla="*/ 181768 h 798512"/>
                <a:gd name="connsiteX24" fmla="*/ 197 w 7259041"/>
                <a:gd name="connsiteY24" fmla="*/ 173831 h 798512"/>
                <a:gd name="connsiteX25" fmla="*/ 3373 w 7259041"/>
                <a:gd name="connsiteY25" fmla="*/ 0 h 798512"/>
                <a:gd name="connsiteX26" fmla="*/ 38302 w 7259041"/>
                <a:gd name="connsiteY26" fmla="*/ 3175 h 798512"/>
                <a:gd name="connsiteX27" fmla="*/ 400247 w 7259041"/>
                <a:gd name="connsiteY27" fmla="*/ 5556 h 798512"/>
                <a:gd name="connsiteX28" fmla="*/ 662185 w 7259041"/>
                <a:gd name="connsiteY28" fmla="*/ 26988 h 798512"/>
                <a:gd name="connsiteX29" fmla="*/ 1014609 w 7259041"/>
                <a:gd name="connsiteY29" fmla="*/ 75406 h 798512"/>
                <a:gd name="connsiteX30" fmla="*/ 1231303 w 7259041"/>
                <a:gd name="connsiteY30" fmla="*/ 110331 h 798512"/>
                <a:gd name="connsiteX31" fmla="*/ 1456919 w 7259041"/>
                <a:gd name="connsiteY31" fmla="*/ 142049 h 798512"/>
                <a:gd name="connsiteX32" fmla="*/ 1648816 w 7259041"/>
                <a:gd name="connsiteY32" fmla="*/ 175418 h 798512"/>
                <a:gd name="connsiteX33" fmla="*/ 1774229 w 7259041"/>
                <a:gd name="connsiteY33" fmla="*/ 179387 h 798512"/>
                <a:gd name="connsiteX34" fmla="*/ 2089555 w 7259041"/>
                <a:gd name="connsiteY34" fmla="*/ 197492 h 798512"/>
                <a:gd name="connsiteX35" fmla="*/ 2519293 w 7259041"/>
                <a:gd name="connsiteY35" fmla="*/ 204516 h 798512"/>
                <a:gd name="connsiteX36" fmla="*/ 3751323 w 7259041"/>
                <a:gd name="connsiteY36" fmla="*/ 252471 h 798512"/>
                <a:gd name="connsiteX37" fmla="*/ 4437047 w 7259041"/>
                <a:gd name="connsiteY37" fmla="*/ 291050 h 798512"/>
                <a:gd name="connsiteX38" fmla="*/ 5174717 w 7259041"/>
                <a:gd name="connsiteY38" fmla="*/ 361378 h 798512"/>
                <a:gd name="connsiteX39" fmla="*/ 5855691 w 7259041"/>
                <a:gd name="connsiteY39" fmla="*/ 436562 h 798512"/>
                <a:gd name="connsiteX40" fmla="*/ 6446241 w 7259041"/>
                <a:gd name="connsiteY40" fmla="*/ 500062 h 798512"/>
                <a:gd name="connsiteX41" fmla="*/ 6801841 w 7259041"/>
                <a:gd name="connsiteY41" fmla="*/ 557212 h 798512"/>
                <a:gd name="connsiteX42" fmla="*/ 6858991 w 7259041"/>
                <a:gd name="connsiteY42" fmla="*/ 569912 h 798512"/>
                <a:gd name="connsiteX43" fmla="*/ 7011391 w 7259041"/>
                <a:gd name="connsiteY43" fmla="*/ 601662 h 798512"/>
                <a:gd name="connsiteX44" fmla="*/ 7259041 w 7259041"/>
                <a:gd name="connsiteY44" fmla="*/ 665162 h 798512"/>
                <a:gd name="connsiteX0" fmla="*/ 7563681 w 7563681"/>
                <a:gd name="connsiteY0" fmla="*/ 665162 h 798512"/>
                <a:gd name="connsiteX1" fmla="*/ 7563681 w 7563681"/>
                <a:gd name="connsiteY1" fmla="*/ 665162 h 798512"/>
                <a:gd name="connsiteX2" fmla="*/ 7519231 w 7563681"/>
                <a:gd name="connsiteY2" fmla="*/ 715962 h 798512"/>
                <a:gd name="connsiteX3" fmla="*/ 7443031 w 7563681"/>
                <a:gd name="connsiteY3" fmla="*/ 715962 h 798512"/>
                <a:gd name="connsiteX4" fmla="*/ 7436681 w 7563681"/>
                <a:gd name="connsiteY4" fmla="*/ 760412 h 798512"/>
                <a:gd name="connsiteX5" fmla="*/ 7392231 w 7563681"/>
                <a:gd name="connsiteY5" fmla="*/ 760412 h 798512"/>
                <a:gd name="connsiteX6" fmla="*/ 7404931 w 7563681"/>
                <a:gd name="connsiteY6" fmla="*/ 785812 h 798512"/>
                <a:gd name="connsiteX7" fmla="*/ 7335081 w 7563681"/>
                <a:gd name="connsiteY7" fmla="*/ 798512 h 798512"/>
                <a:gd name="connsiteX8" fmla="*/ 7095134 w 7563681"/>
                <a:gd name="connsiteY8" fmla="*/ 752126 h 798512"/>
                <a:gd name="connsiteX9" fmla="*/ 6909631 w 7563681"/>
                <a:gd name="connsiteY9" fmla="*/ 715962 h 798512"/>
                <a:gd name="connsiteX10" fmla="*/ 6453069 w 7563681"/>
                <a:gd name="connsiteY10" fmla="*/ 657352 h 798512"/>
                <a:gd name="connsiteX11" fmla="*/ 5557658 w 7563681"/>
                <a:gd name="connsiteY11" fmla="*/ 562737 h 798512"/>
                <a:gd name="connsiteX12" fmla="*/ 4952947 w 7563681"/>
                <a:gd name="connsiteY12" fmla="*/ 507206 h 798512"/>
                <a:gd name="connsiteX13" fmla="*/ 4430243 w 7563681"/>
                <a:gd name="connsiteY13" fmla="*/ 462977 h 798512"/>
                <a:gd name="connsiteX14" fmla="*/ 3864185 w 7563681"/>
                <a:gd name="connsiteY14" fmla="*/ 426876 h 798512"/>
                <a:gd name="connsiteX15" fmla="*/ 3171008 w 7563681"/>
                <a:gd name="connsiteY15" fmla="*/ 402589 h 798512"/>
                <a:gd name="connsiteX16" fmla="*/ 2436056 w 7563681"/>
                <a:gd name="connsiteY16" fmla="*/ 390525 h 798512"/>
                <a:gd name="connsiteX17" fmla="*/ 1927262 w 7563681"/>
                <a:gd name="connsiteY17" fmla="*/ 348455 h 798512"/>
                <a:gd name="connsiteX18" fmla="*/ 1607381 w 7563681"/>
                <a:gd name="connsiteY18" fmla="*/ 304006 h 798512"/>
                <a:gd name="connsiteX19" fmla="*/ 1183519 w 7563681"/>
                <a:gd name="connsiteY19" fmla="*/ 238124 h 798512"/>
                <a:gd name="connsiteX20" fmla="*/ 958887 w 7563681"/>
                <a:gd name="connsiteY20" fmla="*/ 207168 h 798512"/>
                <a:gd name="connsiteX21" fmla="*/ 798550 w 7563681"/>
                <a:gd name="connsiteY21" fmla="*/ 193675 h 798512"/>
                <a:gd name="connsiteX22" fmla="*/ 595350 w 7563681"/>
                <a:gd name="connsiteY22" fmla="*/ 185737 h 798512"/>
                <a:gd name="connsiteX23" fmla="*/ 333416 w 7563681"/>
                <a:gd name="connsiteY23" fmla="*/ 181768 h 798512"/>
                <a:gd name="connsiteX24" fmla="*/ 4 w 7563681"/>
                <a:gd name="connsiteY24" fmla="*/ 180974 h 798512"/>
                <a:gd name="connsiteX25" fmla="*/ 308013 w 7563681"/>
                <a:gd name="connsiteY25" fmla="*/ 0 h 798512"/>
                <a:gd name="connsiteX26" fmla="*/ 342942 w 7563681"/>
                <a:gd name="connsiteY26" fmla="*/ 3175 h 798512"/>
                <a:gd name="connsiteX27" fmla="*/ 704887 w 7563681"/>
                <a:gd name="connsiteY27" fmla="*/ 5556 h 798512"/>
                <a:gd name="connsiteX28" fmla="*/ 966825 w 7563681"/>
                <a:gd name="connsiteY28" fmla="*/ 26988 h 798512"/>
                <a:gd name="connsiteX29" fmla="*/ 1319249 w 7563681"/>
                <a:gd name="connsiteY29" fmla="*/ 75406 h 798512"/>
                <a:gd name="connsiteX30" fmla="*/ 1535943 w 7563681"/>
                <a:gd name="connsiteY30" fmla="*/ 110331 h 798512"/>
                <a:gd name="connsiteX31" fmla="*/ 1761559 w 7563681"/>
                <a:gd name="connsiteY31" fmla="*/ 142049 h 798512"/>
                <a:gd name="connsiteX32" fmla="*/ 1953456 w 7563681"/>
                <a:gd name="connsiteY32" fmla="*/ 175418 h 798512"/>
                <a:gd name="connsiteX33" fmla="*/ 2078869 w 7563681"/>
                <a:gd name="connsiteY33" fmla="*/ 179387 h 798512"/>
                <a:gd name="connsiteX34" fmla="*/ 2394195 w 7563681"/>
                <a:gd name="connsiteY34" fmla="*/ 197492 h 798512"/>
                <a:gd name="connsiteX35" fmla="*/ 2823933 w 7563681"/>
                <a:gd name="connsiteY35" fmla="*/ 204516 h 798512"/>
                <a:gd name="connsiteX36" fmla="*/ 4055963 w 7563681"/>
                <a:gd name="connsiteY36" fmla="*/ 252471 h 798512"/>
                <a:gd name="connsiteX37" fmla="*/ 4741687 w 7563681"/>
                <a:gd name="connsiteY37" fmla="*/ 291050 h 798512"/>
                <a:gd name="connsiteX38" fmla="*/ 5479357 w 7563681"/>
                <a:gd name="connsiteY38" fmla="*/ 361378 h 798512"/>
                <a:gd name="connsiteX39" fmla="*/ 6160331 w 7563681"/>
                <a:gd name="connsiteY39" fmla="*/ 436562 h 798512"/>
                <a:gd name="connsiteX40" fmla="*/ 6750881 w 7563681"/>
                <a:gd name="connsiteY40" fmla="*/ 500062 h 798512"/>
                <a:gd name="connsiteX41" fmla="*/ 7106481 w 7563681"/>
                <a:gd name="connsiteY41" fmla="*/ 557212 h 798512"/>
                <a:gd name="connsiteX42" fmla="*/ 7163631 w 7563681"/>
                <a:gd name="connsiteY42" fmla="*/ 569912 h 798512"/>
                <a:gd name="connsiteX43" fmla="*/ 7316031 w 7563681"/>
                <a:gd name="connsiteY43" fmla="*/ 601662 h 798512"/>
                <a:gd name="connsiteX44" fmla="*/ 7563681 w 7563681"/>
                <a:gd name="connsiteY44" fmla="*/ 665162 h 798512"/>
                <a:gd name="connsiteX0" fmla="*/ 7565231 w 7565231"/>
                <a:gd name="connsiteY0" fmla="*/ 667543 h 800893"/>
                <a:gd name="connsiteX1" fmla="*/ 7565231 w 7565231"/>
                <a:gd name="connsiteY1" fmla="*/ 667543 h 800893"/>
                <a:gd name="connsiteX2" fmla="*/ 7520781 w 7565231"/>
                <a:gd name="connsiteY2" fmla="*/ 718343 h 800893"/>
                <a:gd name="connsiteX3" fmla="*/ 7444581 w 7565231"/>
                <a:gd name="connsiteY3" fmla="*/ 718343 h 800893"/>
                <a:gd name="connsiteX4" fmla="*/ 7438231 w 7565231"/>
                <a:gd name="connsiteY4" fmla="*/ 762793 h 800893"/>
                <a:gd name="connsiteX5" fmla="*/ 7393781 w 7565231"/>
                <a:gd name="connsiteY5" fmla="*/ 762793 h 800893"/>
                <a:gd name="connsiteX6" fmla="*/ 7406481 w 7565231"/>
                <a:gd name="connsiteY6" fmla="*/ 788193 h 800893"/>
                <a:gd name="connsiteX7" fmla="*/ 7336631 w 7565231"/>
                <a:gd name="connsiteY7" fmla="*/ 800893 h 800893"/>
                <a:gd name="connsiteX8" fmla="*/ 7096684 w 7565231"/>
                <a:gd name="connsiteY8" fmla="*/ 754507 h 800893"/>
                <a:gd name="connsiteX9" fmla="*/ 6911181 w 7565231"/>
                <a:gd name="connsiteY9" fmla="*/ 718343 h 800893"/>
                <a:gd name="connsiteX10" fmla="*/ 6454619 w 7565231"/>
                <a:gd name="connsiteY10" fmla="*/ 659733 h 800893"/>
                <a:gd name="connsiteX11" fmla="*/ 5559208 w 7565231"/>
                <a:gd name="connsiteY11" fmla="*/ 565118 h 800893"/>
                <a:gd name="connsiteX12" fmla="*/ 4954497 w 7565231"/>
                <a:gd name="connsiteY12" fmla="*/ 509587 h 800893"/>
                <a:gd name="connsiteX13" fmla="*/ 4431793 w 7565231"/>
                <a:gd name="connsiteY13" fmla="*/ 465358 h 800893"/>
                <a:gd name="connsiteX14" fmla="*/ 3865735 w 7565231"/>
                <a:gd name="connsiteY14" fmla="*/ 429257 h 800893"/>
                <a:gd name="connsiteX15" fmla="*/ 3172558 w 7565231"/>
                <a:gd name="connsiteY15" fmla="*/ 404970 h 800893"/>
                <a:gd name="connsiteX16" fmla="*/ 2437606 w 7565231"/>
                <a:gd name="connsiteY16" fmla="*/ 392906 h 800893"/>
                <a:gd name="connsiteX17" fmla="*/ 1928812 w 7565231"/>
                <a:gd name="connsiteY17" fmla="*/ 350836 h 800893"/>
                <a:gd name="connsiteX18" fmla="*/ 1608931 w 7565231"/>
                <a:gd name="connsiteY18" fmla="*/ 306387 h 800893"/>
                <a:gd name="connsiteX19" fmla="*/ 1185069 w 7565231"/>
                <a:gd name="connsiteY19" fmla="*/ 240505 h 800893"/>
                <a:gd name="connsiteX20" fmla="*/ 960437 w 7565231"/>
                <a:gd name="connsiteY20" fmla="*/ 209549 h 800893"/>
                <a:gd name="connsiteX21" fmla="*/ 800100 w 7565231"/>
                <a:gd name="connsiteY21" fmla="*/ 196056 h 800893"/>
                <a:gd name="connsiteX22" fmla="*/ 596900 w 7565231"/>
                <a:gd name="connsiteY22" fmla="*/ 188118 h 800893"/>
                <a:gd name="connsiteX23" fmla="*/ 334966 w 7565231"/>
                <a:gd name="connsiteY23" fmla="*/ 184149 h 800893"/>
                <a:gd name="connsiteX24" fmla="*/ 1554 w 7565231"/>
                <a:gd name="connsiteY24" fmla="*/ 183355 h 800893"/>
                <a:gd name="connsiteX25" fmla="*/ 0 w 7565231"/>
                <a:gd name="connsiteY25" fmla="*/ 0 h 800893"/>
                <a:gd name="connsiteX26" fmla="*/ 344492 w 7565231"/>
                <a:gd name="connsiteY26" fmla="*/ 5556 h 800893"/>
                <a:gd name="connsiteX27" fmla="*/ 706437 w 7565231"/>
                <a:gd name="connsiteY27" fmla="*/ 7937 h 800893"/>
                <a:gd name="connsiteX28" fmla="*/ 968375 w 7565231"/>
                <a:gd name="connsiteY28" fmla="*/ 29369 h 800893"/>
                <a:gd name="connsiteX29" fmla="*/ 1320799 w 7565231"/>
                <a:gd name="connsiteY29" fmla="*/ 77787 h 800893"/>
                <a:gd name="connsiteX30" fmla="*/ 1537493 w 7565231"/>
                <a:gd name="connsiteY30" fmla="*/ 112712 h 800893"/>
                <a:gd name="connsiteX31" fmla="*/ 1763109 w 7565231"/>
                <a:gd name="connsiteY31" fmla="*/ 144430 h 800893"/>
                <a:gd name="connsiteX32" fmla="*/ 1955006 w 7565231"/>
                <a:gd name="connsiteY32" fmla="*/ 177799 h 800893"/>
                <a:gd name="connsiteX33" fmla="*/ 2080419 w 7565231"/>
                <a:gd name="connsiteY33" fmla="*/ 181768 h 800893"/>
                <a:gd name="connsiteX34" fmla="*/ 2395745 w 7565231"/>
                <a:gd name="connsiteY34" fmla="*/ 199873 h 800893"/>
                <a:gd name="connsiteX35" fmla="*/ 2825483 w 7565231"/>
                <a:gd name="connsiteY35" fmla="*/ 206897 h 800893"/>
                <a:gd name="connsiteX36" fmla="*/ 4057513 w 7565231"/>
                <a:gd name="connsiteY36" fmla="*/ 254852 h 800893"/>
                <a:gd name="connsiteX37" fmla="*/ 4743237 w 7565231"/>
                <a:gd name="connsiteY37" fmla="*/ 293431 h 800893"/>
                <a:gd name="connsiteX38" fmla="*/ 5480907 w 7565231"/>
                <a:gd name="connsiteY38" fmla="*/ 363759 h 800893"/>
                <a:gd name="connsiteX39" fmla="*/ 6161881 w 7565231"/>
                <a:gd name="connsiteY39" fmla="*/ 438943 h 800893"/>
                <a:gd name="connsiteX40" fmla="*/ 6752431 w 7565231"/>
                <a:gd name="connsiteY40" fmla="*/ 502443 h 800893"/>
                <a:gd name="connsiteX41" fmla="*/ 7108031 w 7565231"/>
                <a:gd name="connsiteY41" fmla="*/ 559593 h 800893"/>
                <a:gd name="connsiteX42" fmla="*/ 7165181 w 7565231"/>
                <a:gd name="connsiteY42" fmla="*/ 572293 h 800893"/>
                <a:gd name="connsiteX43" fmla="*/ 7317581 w 7565231"/>
                <a:gd name="connsiteY43" fmla="*/ 604043 h 800893"/>
                <a:gd name="connsiteX44" fmla="*/ 7565231 w 7565231"/>
                <a:gd name="connsiteY44" fmla="*/ 667543 h 800893"/>
                <a:gd name="connsiteX0" fmla="*/ 7563822 w 7563822"/>
                <a:gd name="connsiteY0" fmla="*/ 662781 h 796131"/>
                <a:gd name="connsiteX1" fmla="*/ 7563822 w 7563822"/>
                <a:gd name="connsiteY1" fmla="*/ 662781 h 796131"/>
                <a:gd name="connsiteX2" fmla="*/ 7519372 w 7563822"/>
                <a:gd name="connsiteY2" fmla="*/ 713581 h 796131"/>
                <a:gd name="connsiteX3" fmla="*/ 7443172 w 7563822"/>
                <a:gd name="connsiteY3" fmla="*/ 713581 h 796131"/>
                <a:gd name="connsiteX4" fmla="*/ 7436822 w 7563822"/>
                <a:gd name="connsiteY4" fmla="*/ 758031 h 796131"/>
                <a:gd name="connsiteX5" fmla="*/ 7392372 w 7563822"/>
                <a:gd name="connsiteY5" fmla="*/ 758031 h 796131"/>
                <a:gd name="connsiteX6" fmla="*/ 7405072 w 7563822"/>
                <a:gd name="connsiteY6" fmla="*/ 783431 h 796131"/>
                <a:gd name="connsiteX7" fmla="*/ 7335222 w 7563822"/>
                <a:gd name="connsiteY7" fmla="*/ 796131 h 796131"/>
                <a:gd name="connsiteX8" fmla="*/ 7095275 w 7563822"/>
                <a:gd name="connsiteY8" fmla="*/ 749745 h 796131"/>
                <a:gd name="connsiteX9" fmla="*/ 6909772 w 7563822"/>
                <a:gd name="connsiteY9" fmla="*/ 713581 h 796131"/>
                <a:gd name="connsiteX10" fmla="*/ 6453210 w 7563822"/>
                <a:gd name="connsiteY10" fmla="*/ 654971 h 796131"/>
                <a:gd name="connsiteX11" fmla="*/ 5557799 w 7563822"/>
                <a:gd name="connsiteY11" fmla="*/ 560356 h 796131"/>
                <a:gd name="connsiteX12" fmla="*/ 4953088 w 7563822"/>
                <a:gd name="connsiteY12" fmla="*/ 504825 h 796131"/>
                <a:gd name="connsiteX13" fmla="*/ 4430384 w 7563822"/>
                <a:gd name="connsiteY13" fmla="*/ 460596 h 796131"/>
                <a:gd name="connsiteX14" fmla="*/ 3864326 w 7563822"/>
                <a:gd name="connsiteY14" fmla="*/ 424495 h 796131"/>
                <a:gd name="connsiteX15" fmla="*/ 3171149 w 7563822"/>
                <a:gd name="connsiteY15" fmla="*/ 400208 h 796131"/>
                <a:gd name="connsiteX16" fmla="*/ 2436197 w 7563822"/>
                <a:gd name="connsiteY16" fmla="*/ 388144 h 796131"/>
                <a:gd name="connsiteX17" fmla="*/ 1927403 w 7563822"/>
                <a:gd name="connsiteY17" fmla="*/ 346074 h 796131"/>
                <a:gd name="connsiteX18" fmla="*/ 1607522 w 7563822"/>
                <a:gd name="connsiteY18" fmla="*/ 301625 h 796131"/>
                <a:gd name="connsiteX19" fmla="*/ 1183660 w 7563822"/>
                <a:gd name="connsiteY19" fmla="*/ 235743 h 796131"/>
                <a:gd name="connsiteX20" fmla="*/ 959028 w 7563822"/>
                <a:gd name="connsiteY20" fmla="*/ 204787 h 796131"/>
                <a:gd name="connsiteX21" fmla="*/ 798691 w 7563822"/>
                <a:gd name="connsiteY21" fmla="*/ 191294 h 796131"/>
                <a:gd name="connsiteX22" fmla="*/ 595491 w 7563822"/>
                <a:gd name="connsiteY22" fmla="*/ 183356 h 796131"/>
                <a:gd name="connsiteX23" fmla="*/ 333557 w 7563822"/>
                <a:gd name="connsiteY23" fmla="*/ 179387 h 796131"/>
                <a:gd name="connsiteX24" fmla="*/ 145 w 7563822"/>
                <a:gd name="connsiteY24" fmla="*/ 178593 h 796131"/>
                <a:gd name="connsiteX25" fmla="*/ 5736 w 7563822"/>
                <a:gd name="connsiteY25" fmla="*/ 0 h 796131"/>
                <a:gd name="connsiteX26" fmla="*/ 343083 w 7563822"/>
                <a:gd name="connsiteY26" fmla="*/ 794 h 796131"/>
                <a:gd name="connsiteX27" fmla="*/ 705028 w 7563822"/>
                <a:gd name="connsiteY27" fmla="*/ 3175 h 796131"/>
                <a:gd name="connsiteX28" fmla="*/ 966966 w 7563822"/>
                <a:gd name="connsiteY28" fmla="*/ 24607 h 796131"/>
                <a:gd name="connsiteX29" fmla="*/ 1319390 w 7563822"/>
                <a:gd name="connsiteY29" fmla="*/ 73025 h 796131"/>
                <a:gd name="connsiteX30" fmla="*/ 1536084 w 7563822"/>
                <a:gd name="connsiteY30" fmla="*/ 107950 h 796131"/>
                <a:gd name="connsiteX31" fmla="*/ 1761700 w 7563822"/>
                <a:gd name="connsiteY31" fmla="*/ 139668 h 796131"/>
                <a:gd name="connsiteX32" fmla="*/ 1953597 w 7563822"/>
                <a:gd name="connsiteY32" fmla="*/ 173037 h 796131"/>
                <a:gd name="connsiteX33" fmla="*/ 2079010 w 7563822"/>
                <a:gd name="connsiteY33" fmla="*/ 177006 h 796131"/>
                <a:gd name="connsiteX34" fmla="*/ 2394336 w 7563822"/>
                <a:gd name="connsiteY34" fmla="*/ 195111 h 796131"/>
                <a:gd name="connsiteX35" fmla="*/ 2824074 w 7563822"/>
                <a:gd name="connsiteY35" fmla="*/ 202135 h 796131"/>
                <a:gd name="connsiteX36" fmla="*/ 4056104 w 7563822"/>
                <a:gd name="connsiteY36" fmla="*/ 250090 h 796131"/>
                <a:gd name="connsiteX37" fmla="*/ 4741828 w 7563822"/>
                <a:gd name="connsiteY37" fmla="*/ 288669 h 796131"/>
                <a:gd name="connsiteX38" fmla="*/ 5479498 w 7563822"/>
                <a:gd name="connsiteY38" fmla="*/ 358997 h 796131"/>
                <a:gd name="connsiteX39" fmla="*/ 6160472 w 7563822"/>
                <a:gd name="connsiteY39" fmla="*/ 434181 h 796131"/>
                <a:gd name="connsiteX40" fmla="*/ 6751022 w 7563822"/>
                <a:gd name="connsiteY40" fmla="*/ 497681 h 796131"/>
                <a:gd name="connsiteX41" fmla="*/ 7106622 w 7563822"/>
                <a:gd name="connsiteY41" fmla="*/ 554831 h 796131"/>
                <a:gd name="connsiteX42" fmla="*/ 7163772 w 7563822"/>
                <a:gd name="connsiteY42" fmla="*/ 567531 h 796131"/>
                <a:gd name="connsiteX43" fmla="*/ 7316172 w 7563822"/>
                <a:gd name="connsiteY43" fmla="*/ 599281 h 796131"/>
                <a:gd name="connsiteX44" fmla="*/ 7563822 w 7563822"/>
                <a:gd name="connsiteY44" fmla="*/ 662781 h 796131"/>
                <a:gd name="connsiteX0" fmla="*/ 7565230 w 7565230"/>
                <a:gd name="connsiteY0" fmla="*/ 662781 h 796131"/>
                <a:gd name="connsiteX1" fmla="*/ 7565230 w 7565230"/>
                <a:gd name="connsiteY1" fmla="*/ 662781 h 796131"/>
                <a:gd name="connsiteX2" fmla="*/ 7520780 w 7565230"/>
                <a:gd name="connsiteY2" fmla="*/ 713581 h 796131"/>
                <a:gd name="connsiteX3" fmla="*/ 7444580 w 7565230"/>
                <a:gd name="connsiteY3" fmla="*/ 713581 h 796131"/>
                <a:gd name="connsiteX4" fmla="*/ 7438230 w 7565230"/>
                <a:gd name="connsiteY4" fmla="*/ 758031 h 796131"/>
                <a:gd name="connsiteX5" fmla="*/ 7393780 w 7565230"/>
                <a:gd name="connsiteY5" fmla="*/ 758031 h 796131"/>
                <a:gd name="connsiteX6" fmla="*/ 7406480 w 7565230"/>
                <a:gd name="connsiteY6" fmla="*/ 783431 h 796131"/>
                <a:gd name="connsiteX7" fmla="*/ 7336630 w 7565230"/>
                <a:gd name="connsiteY7" fmla="*/ 796131 h 796131"/>
                <a:gd name="connsiteX8" fmla="*/ 7096683 w 7565230"/>
                <a:gd name="connsiteY8" fmla="*/ 749745 h 796131"/>
                <a:gd name="connsiteX9" fmla="*/ 6911180 w 7565230"/>
                <a:gd name="connsiteY9" fmla="*/ 713581 h 796131"/>
                <a:gd name="connsiteX10" fmla="*/ 6454618 w 7565230"/>
                <a:gd name="connsiteY10" fmla="*/ 654971 h 796131"/>
                <a:gd name="connsiteX11" fmla="*/ 5559207 w 7565230"/>
                <a:gd name="connsiteY11" fmla="*/ 560356 h 796131"/>
                <a:gd name="connsiteX12" fmla="*/ 4954496 w 7565230"/>
                <a:gd name="connsiteY12" fmla="*/ 504825 h 796131"/>
                <a:gd name="connsiteX13" fmla="*/ 4431792 w 7565230"/>
                <a:gd name="connsiteY13" fmla="*/ 460596 h 796131"/>
                <a:gd name="connsiteX14" fmla="*/ 3865734 w 7565230"/>
                <a:gd name="connsiteY14" fmla="*/ 424495 h 796131"/>
                <a:gd name="connsiteX15" fmla="*/ 3172557 w 7565230"/>
                <a:gd name="connsiteY15" fmla="*/ 400208 h 796131"/>
                <a:gd name="connsiteX16" fmla="*/ 2437605 w 7565230"/>
                <a:gd name="connsiteY16" fmla="*/ 388144 h 796131"/>
                <a:gd name="connsiteX17" fmla="*/ 1928811 w 7565230"/>
                <a:gd name="connsiteY17" fmla="*/ 346074 h 796131"/>
                <a:gd name="connsiteX18" fmla="*/ 1608930 w 7565230"/>
                <a:gd name="connsiteY18" fmla="*/ 301625 h 796131"/>
                <a:gd name="connsiteX19" fmla="*/ 1185068 w 7565230"/>
                <a:gd name="connsiteY19" fmla="*/ 235743 h 796131"/>
                <a:gd name="connsiteX20" fmla="*/ 960436 w 7565230"/>
                <a:gd name="connsiteY20" fmla="*/ 204787 h 796131"/>
                <a:gd name="connsiteX21" fmla="*/ 800099 w 7565230"/>
                <a:gd name="connsiteY21" fmla="*/ 191294 h 796131"/>
                <a:gd name="connsiteX22" fmla="*/ 596899 w 7565230"/>
                <a:gd name="connsiteY22" fmla="*/ 183356 h 796131"/>
                <a:gd name="connsiteX23" fmla="*/ 334965 w 7565230"/>
                <a:gd name="connsiteY23" fmla="*/ 179387 h 796131"/>
                <a:gd name="connsiteX24" fmla="*/ 1553 w 7565230"/>
                <a:gd name="connsiteY24" fmla="*/ 178593 h 796131"/>
                <a:gd name="connsiteX25" fmla="*/ 0 w 7565230"/>
                <a:gd name="connsiteY25" fmla="*/ 0 h 796131"/>
                <a:gd name="connsiteX26" fmla="*/ 344491 w 7565230"/>
                <a:gd name="connsiteY26" fmla="*/ 794 h 796131"/>
                <a:gd name="connsiteX27" fmla="*/ 706436 w 7565230"/>
                <a:gd name="connsiteY27" fmla="*/ 3175 h 796131"/>
                <a:gd name="connsiteX28" fmla="*/ 968374 w 7565230"/>
                <a:gd name="connsiteY28" fmla="*/ 24607 h 796131"/>
                <a:gd name="connsiteX29" fmla="*/ 1320798 w 7565230"/>
                <a:gd name="connsiteY29" fmla="*/ 73025 h 796131"/>
                <a:gd name="connsiteX30" fmla="*/ 1537492 w 7565230"/>
                <a:gd name="connsiteY30" fmla="*/ 107950 h 796131"/>
                <a:gd name="connsiteX31" fmla="*/ 1763108 w 7565230"/>
                <a:gd name="connsiteY31" fmla="*/ 139668 h 796131"/>
                <a:gd name="connsiteX32" fmla="*/ 1955005 w 7565230"/>
                <a:gd name="connsiteY32" fmla="*/ 173037 h 796131"/>
                <a:gd name="connsiteX33" fmla="*/ 2080418 w 7565230"/>
                <a:gd name="connsiteY33" fmla="*/ 177006 h 796131"/>
                <a:gd name="connsiteX34" fmla="*/ 2395744 w 7565230"/>
                <a:gd name="connsiteY34" fmla="*/ 195111 h 796131"/>
                <a:gd name="connsiteX35" fmla="*/ 2825482 w 7565230"/>
                <a:gd name="connsiteY35" fmla="*/ 202135 h 796131"/>
                <a:gd name="connsiteX36" fmla="*/ 4057512 w 7565230"/>
                <a:gd name="connsiteY36" fmla="*/ 250090 h 796131"/>
                <a:gd name="connsiteX37" fmla="*/ 4743236 w 7565230"/>
                <a:gd name="connsiteY37" fmla="*/ 288669 h 796131"/>
                <a:gd name="connsiteX38" fmla="*/ 5480906 w 7565230"/>
                <a:gd name="connsiteY38" fmla="*/ 358997 h 796131"/>
                <a:gd name="connsiteX39" fmla="*/ 6161880 w 7565230"/>
                <a:gd name="connsiteY39" fmla="*/ 434181 h 796131"/>
                <a:gd name="connsiteX40" fmla="*/ 6752430 w 7565230"/>
                <a:gd name="connsiteY40" fmla="*/ 497681 h 796131"/>
                <a:gd name="connsiteX41" fmla="*/ 7108030 w 7565230"/>
                <a:gd name="connsiteY41" fmla="*/ 554831 h 796131"/>
                <a:gd name="connsiteX42" fmla="*/ 7165180 w 7565230"/>
                <a:gd name="connsiteY42" fmla="*/ 567531 h 796131"/>
                <a:gd name="connsiteX43" fmla="*/ 7317580 w 7565230"/>
                <a:gd name="connsiteY43" fmla="*/ 599281 h 796131"/>
                <a:gd name="connsiteX44" fmla="*/ 7565230 w 7565230"/>
                <a:gd name="connsiteY44" fmla="*/ 662781 h 79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565230" h="796131">
                  <a:moveTo>
                    <a:pt x="7565230" y="662781"/>
                  </a:moveTo>
                  <a:lnTo>
                    <a:pt x="7565230" y="662781"/>
                  </a:lnTo>
                  <a:lnTo>
                    <a:pt x="7520780" y="713581"/>
                  </a:lnTo>
                  <a:lnTo>
                    <a:pt x="7444580" y="713581"/>
                  </a:lnTo>
                  <a:lnTo>
                    <a:pt x="7438230" y="758031"/>
                  </a:lnTo>
                  <a:lnTo>
                    <a:pt x="7393780" y="758031"/>
                  </a:lnTo>
                  <a:lnTo>
                    <a:pt x="7406480" y="783431"/>
                  </a:lnTo>
                  <a:lnTo>
                    <a:pt x="7336630" y="796131"/>
                  </a:lnTo>
                  <a:lnTo>
                    <a:pt x="7096683" y="749745"/>
                  </a:lnTo>
                  <a:lnTo>
                    <a:pt x="6911180" y="713581"/>
                  </a:lnTo>
                  <a:lnTo>
                    <a:pt x="6454618" y="654971"/>
                  </a:lnTo>
                  <a:lnTo>
                    <a:pt x="5559207" y="560356"/>
                  </a:lnTo>
                  <a:lnTo>
                    <a:pt x="4954496" y="504825"/>
                  </a:lnTo>
                  <a:lnTo>
                    <a:pt x="4431792" y="460596"/>
                  </a:lnTo>
                  <a:lnTo>
                    <a:pt x="3865734" y="424495"/>
                  </a:lnTo>
                  <a:lnTo>
                    <a:pt x="3172557" y="400208"/>
                  </a:lnTo>
                  <a:lnTo>
                    <a:pt x="2437605" y="388144"/>
                  </a:lnTo>
                  <a:lnTo>
                    <a:pt x="1928811" y="346074"/>
                  </a:lnTo>
                  <a:lnTo>
                    <a:pt x="1608930" y="301625"/>
                  </a:lnTo>
                  <a:cubicBezTo>
                    <a:pt x="1466055" y="276489"/>
                    <a:pt x="1293150" y="251883"/>
                    <a:pt x="1185068" y="235743"/>
                  </a:cubicBezTo>
                  <a:cubicBezTo>
                    <a:pt x="1076986" y="219603"/>
                    <a:pt x="1016263" y="211401"/>
                    <a:pt x="960436" y="204787"/>
                  </a:cubicBezTo>
                  <a:lnTo>
                    <a:pt x="800099" y="191294"/>
                  </a:lnTo>
                  <a:lnTo>
                    <a:pt x="596899" y="183356"/>
                  </a:lnTo>
                  <a:cubicBezTo>
                    <a:pt x="511969" y="180446"/>
                    <a:pt x="419895" y="182297"/>
                    <a:pt x="334965" y="179387"/>
                  </a:cubicBezTo>
                  <a:lnTo>
                    <a:pt x="1553" y="178593"/>
                  </a:lnTo>
                  <a:cubicBezTo>
                    <a:pt x="230" y="119856"/>
                    <a:pt x="1323" y="58737"/>
                    <a:pt x="0" y="0"/>
                  </a:cubicBezTo>
                  <a:lnTo>
                    <a:pt x="344491" y="794"/>
                  </a:lnTo>
                  <a:lnTo>
                    <a:pt x="706436" y="3175"/>
                  </a:lnTo>
                  <a:lnTo>
                    <a:pt x="968374" y="24607"/>
                  </a:lnTo>
                  <a:lnTo>
                    <a:pt x="1320798" y="73025"/>
                  </a:lnTo>
                  <a:lnTo>
                    <a:pt x="1537492" y="107950"/>
                  </a:lnTo>
                  <a:cubicBezTo>
                    <a:pt x="1610813" y="120248"/>
                    <a:pt x="1686379" y="126042"/>
                    <a:pt x="1763108" y="139668"/>
                  </a:cubicBezTo>
                  <a:cubicBezTo>
                    <a:pt x="1839837" y="153294"/>
                    <a:pt x="1902120" y="166814"/>
                    <a:pt x="1955005" y="173037"/>
                  </a:cubicBezTo>
                  <a:cubicBezTo>
                    <a:pt x="2007890" y="179260"/>
                    <a:pt x="2006962" y="173327"/>
                    <a:pt x="2080418" y="177006"/>
                  </a:cubicBezTo>
                  <a:cubicBezTo>
                    <a:pt x="2153875" y="180685"/>
                    <a:pt x="2324307" y="187438"/>
                    <a:pt x="2395744" y="195111"/>
                  </a:cubicBezTo>
                  <a:cubicBezTo>
                    <a:pt x="2510622" y="198852"/>
                    <a:pt x="2530368" y="188632"/>
                    <a:pt x="2825482" y="202135"/>
                  </a:cubicBezTo>
                  <a:lnTo>
                    <a:pt x="4057512" y="250090"/>
                  </a:lnTo>
                  <a:lnTo>
                    <a:pt x="4743236" y="288669"/>
                  </a:lnTo>
                  <a:lnTo>
                    <a:pt x="5480906" y="358997"/>
                  </a:lnTo>
                  <a:lnTo>
                    <a:pt x="6161880" y="434181"/>
                  </a:lnTo>
                  <a:lnTo>
                    <a:pt x="6752430" y="497681"/>
                  </a:lnTo>
                  <a:lnTo>
                    <a:pt x="7108030" y="554831"/>
                  </a:lnTo>
                  <a:lnTo>
                    <a:pt x="7165180" y="567531"/>
                  </a:lnTo>
                  <a:lnTo>
                    <a:pt x="7317580" y="599281"/>
                  </a:lnTo>
                  <a:lnTo>
                    <a:pt x="7565230" y="662781"/>
                  </a:lnTo>
                  <a:close/>
                </a:path>
              </a:pathLst>
            </a:cu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3437" name="Freeform 103436">
              <a:extLst>
                <a:ext uri="{FF2B5EF4-FFF2-40B4-BE49-F238E27FC236}">
                  <a16:creationId xmlns:a16="http://schemas.microsoft.com/office/drawing/2014/main" id="{EF94A1D8-7047-4FE3-83E3-549D00A950F0}"/>
                </a:ext>
              </a:extLst>
            </p:cNvPr>
            <p:cNvSpPr/>
            <p:nvPr/>
          </p:nvSpPr>
          <p:spPr>
            <a:xfrm>
              <a:off x="3154377" y="5206949"/>
              <a:ext cx="5319677" cy="115894"/>
            </a:xfrm>
            <a:custGeom>
              <a:avLst/>
              <a:gdLst>
                <a:gd name="connsiteX0" fmla="*/ 4886696 w 4886696"/>
                <a:gd name="connsiteY0" fmla="*/ 0 h 112815"/>
                <a:gd name="connsiteX1" fmla="*/ 2458192 w 4886696"/>
                <a:gd name="connsiteY1" fmla="*/ 11875 h 112815"/>
                <a:gd name="connsiteX2" fmla="*/ 0 w 4886696"/>
                <a:gd name="connsiteY2" fmla="*/ 5938 h 112815"/>
                <a:gd name="connsiteX3" fmla="*/ 760021 w 4886696"/>
                <a:gd name="connsiteY3" fmla="*/ 47501 h 112815"/>
                <a:gd name="connsiteX4" fmla="*/ 1151907 w 4886696"/>
                <a:gd name="connsiteY4" fmla="*/ 47501 h 112815"/>
                <a:gd name="connsiteX5" fmla="*/ 1229096 w 4886696"/>
                <a:gd name="connsiteY5" fmla="*/ 47501 h 112815"/>
                <a:gd name="connsiteX6" fmla="*/ 1555668 w 4886696"/>
                <a:gd name="connsiteY6" fmla="*/ 83127 h 112815"/>
                <a:gd name="connsiteX7" fmla="*/ 1882239 w 4886696"/>
                <a:gd name="connsiteY7" fmla="*/ 112815 h 112815"/>
                <a:gd name="connsiteX8" fmla="*/ 1947553 w 4886696"/>
                <a:gd name="connsiteY8" fmla="*/ 112815 h 112815"/>
                <a:gd name="connsiteX9" fmla="*/ 2375065 w 4886696"/>
                <a:gd name="connsiteY9" fmla="*/ 83127 h 112815"/>
                <a:gd name="connsiteX10" fmla="*/ 2446317 w 4886696"/>
                <a:gd name="connsiteY10" fmla="*/ 83127 h 112815"/>
                <a:gd name="connsiteX11" fmla="*/ 2945081 w 4886696"/>
                <a:gd name="connsiteY11" fmla="*/ 53439 h 112815"/>
                <a:gd name="connsiteX12" fmla="*/ 3016333 w 4886696"/>
                <a:gd name="connsiteY12" fmla="*/ 59376 h 112815"/>
                <a:gd name="connsiteX13" fmla="*/ 3378530 w 4886696"/>
                <a:gd name="connsiteY13" fmla="*/ 59376 h 112815"/>
                <a:gd name="connsiteX14" fmla="*/ 3431969 w 4886696"/>
                <a:gd name="connsiteY14" fmla="*/ 59376 h 112815"/>
                <a:gd name="connsiteX15" fmla="*/ 3966359 w 4886696"/>
                <a:gd name="connsiteY15" fmla="*/ 47501 h 112815"/>
                <a:gd name="connsiteX16" fmla="*/ 4886696 w 4886696"/>
                <a:gd name="connsiteY16" fmla="*/ 0 h 112815"/>
                <a:gd name="connsiteX0" fmla="*/ 4883628 w 4883628"/>
                <a:gd name="connsiteY0" fmla="*/ 0 h 112815"/>
                <a:gd name="connsiteX1" fmla="*/ 2455124 w 4883628"/>
                <a:gd name="connsiteY1" fmla="*/ 11875 h 112815"/>
                <a:gd name="connsiteX2" fmla="*/ 0 w 4883628"/>
                <a:gd name="connsiteY2" fmla="*/ 27418 h 112815"/>
                <a:gd name="connsiteX3" fmla="*/ 756953 w 4883628"/>
                <a:gd name="connsiteY3" fmla="*/ 47501 h 112815"/>
                <a:gd name="connsiteX4" fmla="*/ 1148839 w 4883628"/>
                <a:gd name="connsiteY4" fmla="*/ 47501 h 112815"/>
                <a:gd name="connsiteX5" fmla="*/ 1226028 w 4883628"/>
                <a:gd name="connsiteY5" fmla="*/ 47501 h 112815"/>
                <a:gd name="connsiteX6" fmla="*/ 1552600 w 4883628"/>
                <a:gd name="connsiteY6" fmla="*/ 83127 h 112815"/>
                <a:gd name="connsiteX7" fmla="*/ 1879171 w 4883628"/>
                <a:gd name="connsiteY7" fmla="*/ 112815 h 112815"/>
                <a:gd name="connsiteX8" fmla="*/ 1944485 w 4883628"/>
                <a:gd name="connsiteY8" fmla="*/ 112815 h 112815"/>
                <a:gd name="connsiteX9" fmla="*/ 2371997 w 4883628"/>
                <a:gd name="connsiteY9" fmla="*/ 83127 h 112815"/>
                <a:gd name="connsiteX10" fmla="*/ 2443249 w 4883628"/>
                <a:gd name="connsiteY10" fmla="*/ 83127 h 112815"/>
                <a:gd name="connsiteX11" fmla="*/ 2942013 w 4883628"/>
                <a:gd name="connsiteY11" fmla="*/ 53439 h 112815"/>
                <a:gd name="connsiteX12" fmla="*/ 3013265 w 4883628"/>
                <a:gd name="connsiteY12" fmla="*/ 59376 h 112815"/>
                <a:gd name="connsiteX13" fmla="*/ 3375462 w 4883628"/>
                <a:gd name="connsiteY13" fmla="*/ 59376 h 112815"/>
                <a:gd name="connsiteX14" fmla="*/ 3428901 w 4883628"/>
                <a:gd name="connsiteY14" fmla="*/ 59376 h 112815"/>
                <a:gd name="connsiteX15" fmla="*/ 3963291 w 4883628"/>
                <a:gd name="connsiteY15" fmla="*/ 47501 h 112815"/>
                <a:gd name="connsiteX16" fmla="*/ 4883628 w 4883628"/>
                <a:gd name="connsiteY16" fmla="*/ 0 h 112815"/>
                <a:gd name="connsiteX0" fmla="*/ 4665768 w 4665768"/>
                <a:gd name="connsiteY0" fmla="*/ 0 h 112815"/>
                <a:gd name="connsiteX1" fmla="*/ 2237264 w 4665768"/>
                <a:gd name="connsiteY1" fmla="*/ 11875 h 112815"/>
                <a:gd name="connsiteX2" fmla="*/ 0 w 4665768"/>
                <a:gd name="connsiteY2" fmla="*/ 27418 h 112815"/>
                <a:gd name="connsiteX3" fmla="*/ 539093 w 4665768"/>
                <a:gd name="connsiteY3" fmla="*/ 47501 h 112815"/>
                <a:gd name="connsiteX4" fmla="*/ 930979 w 4665768"/>
                <a:gd name="connsiteY4" fmla="*/ 47501 h 112815"/>
                <a:gd name="connsiteX5" fmla="*/ 1008168 w 4665768"/>
                <a:gd name="connsiteY5" fmla="*/ 47501 h 112815"/>
                <a:gd name="connsiteX6" fmla="*/ 1334740 w 4665768"/>
                <a:gd name="connsiteY6" fmla="*/ 83127 h 112815"/>
                <a:gd name="connsiteX7" fmla="*/ 1661311 w 4665768"/>
                <a:gd name="connsiteY7" fmla="*/ 112815 h 112815"/>
                <a:gd name="connsiteX8" fmla="*/ 1726625 w 4665768"/>
                <a:gd name="connsiteY8" fmla="*/ 112815 h 112815"/>
                <a:gd name="connsiteX9" fmla="*/ 2154137 w 4665768"/>
                <a:gd name="connsiteY9" fmla="*/ 83127 h 112815"/>
                <a:gd name="connsiteX10" fmla="*/ 2225389 w 4665768"/>
                <a:gd name="connsiteY10" fmla="*/ 83127 h 112815"/>
                <a:gd name="connsiteX11" fmla="*/ 2724153 w 4665768"/>
                <a:gd name="connsiteY11" fmla="*/ 53439 h 112815"/>
                <a:gd name="connsiteX12" fmla="*/ 2795405 w 4665768"/>
                <a:gd name="connsiteY12" fmla="*/ 59376 h 112815"/>
                <a:gd name="connsiteX13" fmla="*/ 3157602 w 4665768"/>
                <a:gd name="connsiteY13" fmla="*/ 59376 h 112815"/>
                <a:gd name="connsiteX14" fmla="*/ 3211041 w 4665768"/>
                <a:gd name="connsiteY14" fmla="*/ 59376 h 112815"/>
                <a:gd name="connsiteX15" fmla="*/ 3745431 w 4665768"/>
                <a:gd name="connsiteY15" fmla="*/ 47501 h 112815"/>
                <a:gd name="connsiteX16" fmla="*/ 4665768 w 4665768"/>
                <a:gd name="connsiteY16" fmla="*/ 0 h 112815"/>
                <a:gd name="connsiteX0" fmla="*/ 4678042 w 4678042"/>
                <a:gd name="connsiteY0" fmla="*/ 0 h 112815"/>
                <a:gd name="connsiteX1" fmla="*/ 2249538 w 4678042"/>
                <a:gd name="connsiteY1" fmla="*/ 11875 h 112815"/>
                <a:gd name="connsiteX2" fmla="*/ 0 w 4678042"/>
                <a:gd name="connsiteY2" fmla="*/ 27418 h 112815"/>
                <a:gd name="connsiteX3" fmla="*/ 551367 w 4678042"/>
                <a:gd name="connsiteY3" fmla="*/ 47501 h 112815"/>
                <a:gd name="connsiteX4" fmla="*/ 943253 w 4678042"/>
                <a:gd name="connsiteY4" fmla="*/ 47501 h 112815"/>
                <a:gd name="connsiteX5" fmla="*/ 1020442 w 4678042"/>
                <a:gd name="connsiteY5" fmla="*/ 47501 h 112815"/>
                <a:gd name="connsiteX6" fmla="*/ 1347014 w 4678042"/>
                <a:gd name="connsiteY6" fmla="*/ 83127 h 112815"/>
                <a:gd name="connsiteX7" fmla="*/ 1673585 w 4678042"/>
                <a:gd name="connsiteY7" fmla="*/ 112815 h 112815"/>
                <a:gd name="connsiteX8" fmla="*/ 1738899 w 4678042"/>
                <a:gd name="connsiteY8" fmla="*/ 112815 h 112815"/>
                <a:gd name="connsiteX9" fmla="*/ 2166411 w 4678042"/>
                <a:gd name="connsiteY9" fmla="*/ 83127 h 112815"/>
                <a:gd name="connsiteX10" fmla="*/ 2237663 w 4678042"/>
                <a:gd name="connsiteY10" fmla="*/ 83127 h 112815"/>
                <a:gd name="connsiteX11" fmla="*/ 2736427 w 4678042"/>
                <a:gd name="connsiteY11" fmla="*/ 53439 h 112815"/>
                <a:gd name="connsiteX12" fmla="*/ 2807679 w 4678042"/>
                <a:gd name="connsiteY12" fmla="*/ 59376 h 112815"/>
                <a:gd name="connsiteX13" fmla="*/ 3169876 w 4678042"/>
                <a:gd name="connsiteY13" fmla="*/ 59376 h 112815"/>
                <a:gd name="connsiteX14" fmla="*/ 3223315 w 4678042"/>
                <a:gd name="connsiteY14" fmla="*/ 59376 h 112815"/>
                <a:gd name="connsiteX15" fmla="*/ 3757705 w 4678042"/>
                <a:gd name="connsiteY15" fmla="*/ 47501 h 112815"/>
                <a:gd name="connsiteX16" fmla="*/ 4678042 w 4678042"/>
                <a:gd name="connsiteY16" fmla="*/ 0 h 112815"/>
                <a:gd name="connsiteX0" fmla="*/ 4678042 w 4678042"/>
                <a:gd name="connsiteY0" fmla="*/ 0 h 112815"/>
                <a:gd name="connsiteX1" fmla="*/ 2249538 w 4678042"/>
                <a:gd name="connsiteY1" fmla="*/ 11875 h 112815"/>
                <a:gd name="connsiteX2" fmla="*/ 0 w 4678042"/>
                <a:gd name="connsiteY2" fmla="*/ 27418 h 112815"/>
                <a:gd name="connsiteX3" fmla="*/ 551367 w 4678042"/>
                <a:gd name="connsiteY3" fmla="*/ 47501 h 112815"/>
                <a:gd name="connsiteX4" fmla="*/ 943253 w 4678042"/>
                <a:gd name="connsiteY4" fmla="*/ 47501 h 112815"/>
                <a:gd name="connsiteX5" fmla="*/ 1020442 w 4678042"/>
                <a:gd name="connsiteY5" fmla="*/ 47501 h 112815"/>
                <a:gd name="connsiteX6" fmla="*/ 1313260 w 4678042"/>
                <a:gd name="connsiteY6" fmla="*/ 83127 h 112815"/>
                <a:gd name="connsiteX7" fmla="*/ 1673585 w 4678042"/>
                <a:gd name="connsiteY7" fmla="*/ 112815 h 112815"/>
                <a:gd name="connsiteX8" fmla="*/ 1738899 w 4678042"/>
                <a:gd name="connsiteY8" fmla="*/ 112815 h 112815"/>
                <a:gd name="connsiteX9" fmla="*/ 2166411 w 4678042"/>
                <a:gd name="connsiteY9" fmla="*/ 83127 h 112815"/>
                <a:gd name="connsiteX10" fmla="*/ 2237663 w 4678042"/>
                <a:gd name="connsiteY10" fmla="*/ 83127 h 112815"/>
                <a:gd name="connsiteX11" fmla="*/ 2736427 w 4678042"/>
                <a:gd name="connsiteY11" fmla="*/ 53439 h 112815"/>
                <a:gd name="connsiteX12" fmla="*/ 2807679 w 4678042"/>
                <a:gd name="connsiteY12" fmla="*/ 59376 h 112815"/>
                <a:gd name="connsiteX13" fmla="*/ 3169876 w 4678042"/>
                <a:gd name="connsiteY13" fmla="*/ 59376 h 112815"/>
                <a:gd name="connsiteX14" fmla="*/ 3223315 w 4678042"/>
                <a:gd name="connsiteY14" fmla="*/ 59376 h 112815"/>
                <a:gd name="connsiteX15" fmla="*/ 3757705 w 4678042"/>
                <a:gd name="connsiteY15" fmla="*/ 47501 h 112815"/>
                <a:gd name="connsiteX16" fmla="*/ 4678042 w 4678042"/>
                <a:gd name="connsiteY16" fmla="*/ 0 h 112815"/>
                <a:gd name="connsiteX0" fmla="*/ 4678042 w 4678042"/>
                <a:gd name="connsiteY0" fmla="*/ 0 h 112815"/>
                <a:gd name="connsiteX1" fmla="*/ 2249538 w 4678042"/>
                <a:gd name="connsiteY1" fmla="*/ 11875 h 112815"/>
                <a:gd name="connsiteX2" fmla="*/ 0 w 4678042"/>
                <a:gd name="connsiteY2" fmla="*/ 27418 h 112815"/>
                <a:gd name="connsiteX3" fmla="*/ 551367 w 4678042"/>
                <a:gd name="connsiteY3" fmla="*/ 47501 h 112815"/>
                <a:gd name="connsiteX4" fmla="*/ 943253 w 4678042"/>
                <a:gd name="connsiteY4" fmla="*/ 47501 h 112815"/>
                <a:gd name="connsiteX5" fmla="*/ 1060332 w 4678042"/>
                <a:gd name="connsiteY5" fmla="*/ 56706 h 112815"/>
                <a:gd name="connsiteX6" fmla="*/ 1313260 w 4678042"/>
                <a:gd name="connsiteY6" fmla="*/ 83127 h 112815"/>
                <a:gd name="connsiteX7" fmla="*/ 1673585 w 4678042"/>
                <a:gd name="connsiteY7" fmla="*/ 112815 h 112815"/>
                <a:gd name="connsiteX8" fmla="*/ 1738899 w 4678042"/>
                <a:gd name="connsiteY8" fmla="*/ 112815 h 112815"/>
                <a:gd name="connsiteX9" fmla="*/ 2166411 w 4678042"/>
                <a:gd name="connsiteY9" fmla="*/ 83127 h 112815"/>
                <a:gd name="connsiteX10" fmla="*/ 2237663 w 4678042"/>
                <a:gd name="connsiteY10" fmla="*/ 83127 h 112815"/>
                <a:gd name="connsiteX11" fmla="*/ 2736427 w 4678042"/>
                <a:gd name="connsiteY11" fmla="*/ 53439 h 112815"/>
                <a:gd name="connsiteX12" fmla="*/ 2807679 w 4678042"/>
                <a:gd name="connsiteY12" fmla="*/ 59376 h 112815"/>
                <a:gd name="connsiteX13" fmla="*/ 3169876 w 4678042"/>
                <a:gd name="connsiteY13" fmla="*/ 59376 h 112815"/>
                <a:gd name="connsiteX14" fmla="*/ 3223315 w 4678042"/>
                <a:gd name="connsiteY14" fmla="*/ 59376 h 112815"/>
                <a:gd name="connsiteX15" fmla="*/ 3757705 w 4678042"/>
                <a:gd name="connsiteY15" fmla="*/ 47501 h 112815"/>
                <a:gd name="connsiteX16" fmla="*/ 4678042 w 4678042"/>
                <a:gd name="connsiteY16" fmla="*/ 0 h 112815"/>
                <a:gd name="connsiteX0" fmla="*/ 4678042 w 4678042"/>
                <a:gd name="connsiteY0" fmla="*/ 0 h 112815"/>
                <a:gd name="connsiteX1" fmla="*/ 2249538 w 4678042"/>
                <a:gd name="connsiteY1" fmla="*/ 11875 h 112815"/>
                <a:gd name="connsiteX2" fmla="*/ 0 w 4678042"/>
                <a:gd name="connsiteY2" fmla="*/ 27418 h 112815"/>
                <a:gd name="connsiteX3" fmla="*/ 551367 w 4678042"/>
                <a:gd name="connsiteY3" fmla="*/ 47501 h 112815"/>
                <a:gd name="connsiteX4" fmla="*/ 930979 w 4678042"/>
                <a:gd name="connsiteY4" fmla="*/ 53638 h 112815"/>
                <a:gd name="connsiteX5" fmla="*/ 1060332 w 4678042"/>
                <a:gd name="connsiteY5" fmla="*/ 56706 h 112815"/>
                <a:gd name="connsiteX6" fmla="*/ 1313260 w 4678042"/>
                <a:gd name="connsiteY6" fmla="*/ 83127 h 112815"/>
                <a:gd name="connsiteX7" fmla="*/ 1673585 w 4678042"/>
                <a:gd name="connsiteY7" fmla="*/ 112815 h 112815"/>
                <a:gd name="connsiteX8" fmla="*/ 1738899 w 4678042"/>
                <a:gd name="connsiteY8" fmla="*/ 112815 h 112815"/>
                <a:gd name="connsiteX9" fmla="*/ 2166411 w 4678042"/>
                <a:gd name="connsiteY9" fmla="*/ 83127 h 112815"/>
                <a:gd name="connsiteX10" fmla="*/ 2237663 w 4678042"/>
                <a:gd name="connsiteY10" fmla="*/ 83127 h 112815"/>
                <a:gd name="connsiteX11" fmla="*/ 2736427 w 4678042"/>
                <a:gd name="connsiteY11" fmla="*/ 53439 h 112815"/>
                <a:gd name="connsiteX12" fmla="*/ 2807679 w 4678042"/>
                <a:gd name="connsiteY12" fmla="*/ 59376 h 112815"/>
                <a:gd name="connsiteX13" fmla="*/ 3169876 w 4678042"/>
                <a:gd name="connsiteY13" fmla="*/ 59376 h 112815"/>
                <a:gd name="connsiteX14" fmla="*/ 3223315 w 4678042"/>
                <a:gd name="connsiteY14" fmla="*/ 59376 h 112815"/>
                <a:gd name="connsiteX15" fmla="*/ 3757705 w 4678042"/>
                <a:gd name="connsiteY15" fmla="*/ 47501 h 112815"/>
                <a:gd name="connsiteX16" fmla="*/ 4678042 w 4678042"/>
                <a:gd name="connsiteY16" fmla="*/ 0 h 112815"/>
                <a:gd name="connsiteX0" fmla="*/ 4678042 w 4678042"/>
                <a:gd name="connsiteY0" fmla="*/ 0 h 112815"/>
                <a:gd name="connsiteX1" fmla="*/ 2249538 w 4678042"/>
                <a:gd name="connsiteY1" fmla="*/ 11875 h 112815"/>
                <a:gd name="connsiteX2" fmla="*/ 0 w 4678042"/>
                <a:gd name="connsiteY2" fmla="*/ 27418 h 112815"/>
                <a:gd name="connsiteX3" fmla="*/ 551367 w 4678042"/>
                <a:gd name="connsiteY3" fmla="*/ 47501 h 112815"/>
                <a:gd name="connsiteX4" fmla="*/ 930979 w 4678042"/>
                <a:gd name="connsiteY4" fmla="*/ 53638 h 112815"/>
                <a:gd name="connsiteX5" fmla="*/ 1081812 w 4678042"/>
                <a:gd name="connsiteY5" fmla="*/ 65911 h 112815"/>
                <a:gd name="connsiteX6" fmla="*/ 1313260 w 4678042"/>
                <a:gd name="connsiteY6" fmla="*/ 83127 h 112815"/>
                <a:gd name="connsiteX7" fmla="*/ 1673585 w 4678042"/>
                <a:gd name="connsiteY7" fmla="*/ 112815 h 112815"/>
                <a:gd name="connsiteX8" fmla="*/ 1738899 w 4678042"/>
                <a:gd name="connsiteY8" fmla="*/ 112815 h 112815"/>
                <a:gd name="connsiteX9" fmla="*/ 2166411 w 4678042"/>
                <a:gd name="connsiteY9" fmla="*/ 83127 h 112815"/>
                <a:gd name="connsiteX10" fmla="*/ 2237663 w 4678042"/>
                <a:gd name="connsiteY10" fmla="*/ 83127 h 112815"/>
                <a:gd name="connsiteX11" fmla="*/ 2736427 w 4678042"/>
                <a:gd name="connsiteY11" fmla="*/ 53439 h 112815"/>
                <a:gd name="connsiteX12" fmla="*/ 2807679 w 4678042"/>
                <a:gd name="connsiteY12" fmla="*/ 59376 h 112815"/>
                <a:gd name="connsiteX13" fmla="*/ 3169876 w 4678042"/>
                <a:gd name="connsiteY13" fmla="*/ 59376 h 112815"/>
                <a:gd name="connsiteX14" fmla="*/ 3223315 w 4678042"/>
                <a:gd name="connsiteY14" fmla="*/ 59376 h 112815"/>
                <a:gd name="connsiteX15" fmla="*/ 3757705 w 4678042"/>
                <a:gd name="connsiteY15" fmla="*/ 47501 h 112815"/>
                <a:gd name="connsiteX16" fmla="*/ 4678042 w 4678042"/>
                <a:gd name="connsiteY16" fmla="*/ 0 h 112815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56231 w 4682906"/>
                <a:gd name="connsiteY3" fmla="*/ 49266 h 114580"/>
                <a:gd name="connsiteX4" fmla="*/ 935843 w 4682906"/>
                <a:gd name="connsiteY4" fmla="*/ 55403 h 114580"/>
                <a:gd name="connsiteX5" fmla="*/ 1086676 w 4682906"/>
                <a:gd name="connsiteY5" fmla="*/ 67676 h 114580"/>
                <a:gd name="connsiteX6" fmla="*/ 1318124 w 4682906"/>
                <a:gd name="connsiteY6" fmla="*/ 84892 h 114580"/>
                <a:gd name="connsiteX7" fmla="*/ 1678449 w 4682906"/>
                <a:gd name="connsiteY7" fmla="*/ 114580 h 114580"/>
                <a:gd name="connsiteX8" fmla="*/ 1743763 w 4682906"/>
                <a:gd name="connsiteY8" fmla="*/ 114580 h 114580"/>
                <a:gd name="connsiteX9" fmla="*/ 2171275 w 4682906"/>
                <a:gd name="connsiteY9" fmla="*/ 84892 h 114580"/>
                <a:gd name="connsiteX10" fmla="*/ 2242527 w 4682906"/>
                <a:gd name="connsiteY10" fmla="*/ 84892 h 114580"/>
                <a:gd name="connsiteX11" fmla="*/ 2741291 w 4682906"/>
                <a:gd name="connsiteY11" fmla="*/ 55204 h 114580"/>
                <a:gd name="connsiteX12" fmla="*/ 2812543 w 4682906"/>
                <a:gd name="connsiteY12" fmla="*/ 61141 h 114580"/>
                <a:gd name="connsiteX13" fmla="*/ 3174740 w 4682906"/>
                <a:gd name="connsiteY13" fmla="*/ 61141 h 114580"/>
                <a:gd name="connsiteX14" fmla="*/ 3228179 w 4682906"/>
                <a:gd name="connsiteY14" fmla="*/ 61141 h 114580"/>
                <a:gd name="connsiteX15" fmla="*/ 3762569 w 4682906"/>
                <a:gd name="connsiteY15" fmla="*/ 49266 h 114580"/>
                <a:gd name="connsiteX16" fmla="*/ 4682906 w 4682906"/>
                <a:gd name="connsiteY16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56231 w 4682906"/>
                <a:gd name="connsiteY3" fmla="*/ 39539 h 114580"/>
                <a:gd name="connsiteX4" fmla="*/ 935843 w 4682906"/>
                <a:gd name="connsiteY4" fmla="*/ 55403 h 114580"/>
                <a:gd name="connsiteX5" fmla="*/ 1086676 w 4682906"/>
                <a:gd name="connsiteY5" fmla="*/ 67676 h 114580"/>
                <a:gd name="connsiteX6" fmla="*/ 1318124 w 4682906"/>
                <a:gd name="connsiteY6" fmla="*/ 84892 h 114580"/>
                <a:gd name="connsiteX7" fmla="*/ 1678449 w 4682906"/>
                <a:gd name="connsiteY7" fmla="*/ 114580 h 114580"/>
                <a:gd name="connsiteX8" fmla="*/ 1743763 w 4682906"/>
                <a:gd name="connsiteY8" fmla="*/ 114580 h 114580"/>
                <a:gd name="connsiteX9" fmla="*/ 2171275 w 4682906"/>
                <a:gd name="connsiteY9" fmla="*/ 84892 h 114580"/>
                <a:gd name="connsiteX10" fmla="*/ 2242527 w 4682906"/>
                <a:gd name="connsiteY10" fmla="*/ 84892 h 114580"/>
                <a:gd name="connsiteX11" fmla="*/ 2741291 w 4682906"/>
                <a:gd name="connsiteY11" fmla="*/ 55204 h 114580"/>
                <a:gd name="connsiteX12" fmla="*/ 2812543 w 4682906"/>
                <a:gd name="connsiteY12" fmla="*/ 61141 h 114580"/>
                <a:gd name="connsiteX13" fmla="*/ 3174740 w 4682906"/>
                <a:gd name="connsiteY13" fmla="*/ 61141 h 114580"/>
                <a:gd name="connsiteX14" fmla="*/ 3228179 w 4682906"/>
                <a:gd name="connsiteY14" fmla="*/ 61141 h 114580"/>
                <a:gd name="connsiteX15" fmla="*/ 3762569 w 4682906"/>
                <a:gd name="connsiteY15" fmla="*/ 49266 h 114580"/>
                <a:gd name="connsiteX16" fmla="*/ 4682906 w 4682906"/>
                <a:gd name="connsiteY16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56231 w 4682906"/>
                <a:gd name="connsiteY3" fmla="*/ 39539 h 114580"/>
                <a:gd name="connsiteX4" fmla="*/ 935843 w 4682906"/>
                <a:gd name="connsiteY4" fmla="*/ 55403 h 114580"/>
                <a:gd name="connsiteX5" fmla="*/ 1086676 w 4682906"/>
                <a:gd name="connsiteY5" fmla="*/ 67676 h 114580"/>
                <a:gd name="connsiteX6" fmla="*/ 1318124 w 4682906"/>
                <a:gd name="connsiteY6" fmla="*/ 84892 h 114580"/>
                <a:gd name="connsiteX7" fmla="*/ 1678449 w 4682906"/>
                <a:gd name="connsiteY7" fmla="*/ 114580 h 114580"/>
                <a:gd name="connsiteX8" fmla="*/ 1743763 w 4682906"/>
                <a:gd name="connsiteY8" fmla="*/ 114580 h 114580"/>
                <a:gd name="connsiteX9" fmla="*/ 2171275 w 4682906"/>
                <a:gd name="connsiteY9" fmla="*/ 84892 h 114580"/>
                <a:gd name="connsiteX10" fmla="*/ 2242527 w 4682906"/>
                <a:gd name="connsiteY10" fmla="*/ 84892 h 114580"/>
                <a:gd name="connsiteX11" fmla="*/ 2741291 w 4682906"/>
                <a:gd name="connsiteY11" fmla="*/ 55204 h 114580"/>
                <a:gd name="connsiteX12" fmla="*/ 2812543 w 4682906"/>
                <a:gd name="connsiteY12" fmla="*/ 61141 h 114580"/>
                <a:gd name="connsiteX13" fmla="*/ 3174740 w 4682906"/>
                <a:gd name="connsiteY13" fmla="*/ 61141 h 114580"/>
                <a:gd name="connsiteX14" fmla="*/ 3228179 w 4682906"/>
                <a:gd name="connsiteY14" fmla="*/ 61141 h 114580"/>
                <a:gd name="connsiteX15" fmla="*/ 3762569 w 4682906"/>
                <a:gd name="connsiteY15" fmla="*/ 49266 h 114580"/>
                <a:gd name="connsiteX16" fmla="*/ 4682906 w 4682906"/>
                <a:gd name="connsiteY16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56231 w 4682906"/>
                <a:gd name="connsiteY3" fmla="*/ 39539 h 114580"/>
                <a:gd name="connsiteX4" fmla="*/ 709505 w 4682906"/>
                <a:gd name="connsiteY4" fmla="*/ 37644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318124 w 4682906"/>
                <a:gd name="connsiteY7" fmla="*/ 84892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39539 h 114580"/>
                <a:gd name="connsiteX4" fmla="*/ 709505 w 4682906"/>
                <a:gd name="connsiteY4" fmla="*/ 37644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318124 w 4682906"/>
                <a:gd name="connsiteY7" fmla="*/ 84892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39539 h 114580"/>
                <a:gd name="connsiteX4" fmla="*/ 716801 w 4682906"/>
                <a:gd name="connsiteY4" fmla="*/ 42507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318124 w 4682906"/>
                <a:gd name="connsiteY7" fmla="*/ 84892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39539 h 114580"/>
                <a:gd name="connsiteX4" fmla="*/ 716801 w 4682906"/>
                <a:gd name="connsiteY4" fmla="*/ 42507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344875 w 4682906"/>
                <a:gd name="connsiteY7" fmla="*/ 55709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39539 h 114580"/>
                <a:gd name="connsiteX4" fmla="*/ 716801 w 4682906"/>
                <a:gd name="connsiteY4" fmla="*/ 42507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39207 w 4682906"/>
                <a:gd name="connsiteY3" fmla="*/ 37107 h 114580"/>
                <a:gd name="connsiteX4" fmla="*/ 716801 w 4682906"/>
                <a:gd name="connsiteY4" fmla="*/ 42507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39207 w 4682906"/>
                <a:gd name="connsiteY3" fmla="*/ 37107 h 114580"/>
                <a:gd name="connsiteX4" fmla="*/ 726528 w 4682906"/>
                <a:gd name="connsiteY4" fmla="*/ 44938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44402 h 114580"/>
                <a:gd name="connsiteX4" fmla="*/ 726528 w 4682906"/>
                <a:gd name="connsiteY4" fmla="*/ 44938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242527 w 4682906"/>
                <a:gd name="connsiteY11" fmla="*/ 84892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44402 h 114580"/>
                <a:gd name="connsiteX4" fmla="*/ 726528 w 4682906"/>
                <a:gd name="connsiteY4" fmla="*/ 44938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366555 w 4682906"/>
                <a:gd name="connsiteY11" fmla="*/ 58141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44402 h 114580"/>
                <a:gd name="connsiteX4" fmla="*/ 726528 w 4682906"/>
                <a:gd name="connsiteY4" fmla="*/ 44938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417625 w 4682906"/>
                <a:gd name="connsiteY11" fmla="*/ 75164 h 114580"/>
                <a:gd name="connsiteX12" fmla="*/ 2741291 w 4682906"/>
                <a:gd name="connsiteY12" fmla="*/ 55204 h 114580"/>
                <a:gd name="connsiteX13" fmla="*/ 2812543 w 4682906"/>
                <a:gd name="connsiteY13" fmla="*/ 61141 h 114580"/>
                <a:gd name="connsiteX14" fmla="*/ 3174740 w 4682906"/>
                <a:gd name="connsiteY14" fmla="*/ 61141 h 114580"/>
                <a:gd name="connsiteX15" fmla="*/ 3228179 w 4682906"/>
                <a:gd name="connsiteY15" fmla="*/ 61141 h 114580"/>
                <a:gd name="connsiteX16" fmla="*/ 3762569 w 4682906"/>
                <a:gd name="connsiteY16" fmla="*/ 49266 h 114580"/>
                <a:gd name="connsiteX17" fmla="*/ 4682906 w 4682906"/>
                <a:gd name="connsiteY17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44402 h 114580"/>
                <a:gd name="connsiteX4" fmla="*/ 726528 w 4682906"/>
                <a:gd name="connsiteY4" fmla="*/ 44938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417625 w 4682906"/>
                <a:gd name="connsiteY11" fmla="*/ 75164 h 114580"/>
                <a:gd name="connsiteX12" fmla="*/ 2741291 w 4682906"/>
                <a:gd name="connsiteY12" fmla="*/ 55204 h 114580"/>
                <a:gd name="connsiteX13" fmla="*/ 3174740 w 4682906"/>
                <a:gd name="connsiteY13" fmla="*/ 61141 h 114580"/>
                <a:gd name="connsiteX14" fmla="*/ 3228179 w 4682906"/>
                <a:gd name="connsiteY14" fmla="*/ 61141 h 114580"/>
                <a:gd name="connsiteX15" fmla="*/ 3762569 w 4682906"/>
                <a:gd name="connsiteY15" fmla="*/ 49266 h 114580"/>
                <a:gd name="connsiteX16" fmla="*/ 4682906 w 4682906"/>
                <a:gd name="connsiteY16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44402 h 114580"/>
                <a:gd name="connsiteX4" fmla="*/ 726528 w 4682906"/>
                <a:gd name="connsiteY4" fmla="*/ 44938 h 114580"/>
                <a:gd name="connsiteX5" fmla="*/ 935843 w 4682906"/>
                <a:gd name="connsiteY5" fmla="*/ 55403 h 114580"/>
                <a:gd name="connsiteX6" fmla="*/ 1086676 w 4682906"/>
                <a:gd name="connsiteY6" fmla="*/ 67676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417625 w 4682906"/>
                <a:gd name="connsiteY11" fmla="*/ 75164 h 114580"/>
                <a:gd name="connsiteX12" fmla="*/ 2741291 w 4682906"/>
                <a:gd name="connsiteY12" fmla="*/ 55204 h 114580"/>
                <a:gd name="connsiteX13" fmla="*/ 3174740 w 4682906"/>
                <a:gd name="connsiteY13" fmla="*/ 61141 h 114580"/>
                <a:gd name="connsiteX14" fmla="*/ 3762569 w 4682906"/>
                <a:gd name="connsiteY14" fmla="*/ 49266 h 114580"/>
                <a:gd name="connsiteX15" fmla="*/ 4682906 w 4682906"/>
                <a:gd name="connsiteY15" fmla="*/ 1765 h 114580"/>
                <a:gd name="connsiteX0" fmla="*/ 4682906 w 4682906"/>
                <a:gd name="connsiteY0" fmla="*/ 1765 h 114580"/>
                <a:gd name="connsiteX1" fmla="*/ 2254402 w 4682906"/>
                <a:gd name="connsiteY1" fmla="*/ 13640 h 114580"/>
                <a:gd name="connsiteX2" fmla="*/ 0 w 4682906"/>
                <a:gd name="connsiteY2" fmla="*/ 0 h 114580"/>
                <a:gd name="connsiteX3" fmla="*/ 546503 w 4682906"/>
                <a:gd name="connsiteY3" fmla="*/ 44402 h 114580"/>
                <a:gd name="connsiteX4" fmla="*/ 726528 w 4682906"/>
                <a:gd name="connsiteY4" fmla="*/ 44938 h 114580"/>
                <a:gd name="connsiteX5" fmla="*/ 935843 w 4682906"/>
                <a:gd name="connsiteY5" fmla="*/ 55403 h 114580"/>
                <a:gd name="connsiteX6" fmla="*/ 1055719 w 4682906"/>
                <a:gd name="connsiteY6" fmla="*/ 65295 h 114580"/>
                <a:gd name="connsiteX7" fmla="*/ 1296236 w 4682906"/>
                <a:gd name="connsiteY7" fmla="*/ 94620 h 114580"/>
                <a:gd name="connsiteX8" fmla="*/ 1678449 w 4682906"/>
                <a:gd name="connsiteY8" fmla="*/ 114580 h 114580"/>
                <a:gd name="connsiteX9" fmla="*/ 1743763 w 4682906"/>
                <a:gd name="connsiteY9" fmla="*/ 114580 h 114580"/>
                <a:gd name="connsiteX10" fmla="*/ 2171275 w 4682906"/>
                <a:gd name="connsiteY10" fmla="*/ 84892 h 114580"/>
                <a:gd name="connsiteX11" fmla="*/ 2417625 w 4682906"/>
                <a:gd name="connsiteY11" fmla="*/ 75164 h 114580"/>
                <a:gd name="connsiteX12" fmla="*/ 2741291 w 4682906"/>
                <a:gd name="connsiteY12" fmla="*/ 55204 h 114580"/>
                <a:gd name="connsiteX13" fmla="*/ 3174740 w 4682906"/>
                <a:gd name="connsiteY13" fmla="*/ 61141 h 114580"/>
                <a:gd name="connsiteX14" fmla="*/ 3762569 w 4682906"/>
                <a:gd name="connsiteY14" fmla="*/ 49266 h 114580"/>
                <a:gd name="connsiteX15" fmla="*/ 4682906 w 4682906"/>
                <a:gd name="connsiteY15" fmla="*/ 1765 h 114580"/>
                <a:gd name="connsiteX0" fmla="*/ 4763868 w 4763868"/>
                <a:gd name="connsiteY0" fmla="*/ 4146 h 116961"/>
                <a:gd name="connsiteX1" fmla="*/ 2335364 w 4763868"/>
                <a:gd name="connsiteY1" fmla="*/ 16021 h 116961"/>
                <a:gd name="connsiteX2" fmla="*/ 0 w 4763868"/>
                <a:gd name="connsiteY2" fmla="*/ 0 h 116961"/>
                <a:gd name="connsiteX3" fmla="*/ 627465 w 4763868"/>
                <a:gd name="connsiteY3" fmla="*/ 46783 h 116961"/>
                <a:gd name="connsiteX4" fmla="*/ 807490 w 4763868"/>
                <a:gd name="connsiteY4" fmla="*/ 47319 h 116961"/>
                <a:gd name="connsiteX5" fmla="*/ 1016805 w 4763868"/>
                <a:gd name="connsiteY5" fmla="*/ 57784 h 116961"/>
                <a:gd name="connsiteX6" fmla="*/ 1136681 w 4763868"/>
                <a:gd name="connsiteY6" fmla="*/ 67676 h 116961"/>
                <a:gd name="connsiteX7" fmla="*/ 1377198 w 4763868"/>
                <a:gd name="connsiteY7" fmla="*/ 97001 h 116961"/>
                <a:gd name="connsiteX8" fmla="*/ 1759411 w 4763868"/>
                <a:gd name="connsiteY8" fmla="*/ 116961 h 116961"/>
                <a:gd name="connsiteX9" fmla="*/ 1824725 w 4763868"/>
                <a:gd name="connsiteY9" fmla="*/ 116961 h 116961"/>
                <a:gd name="connsiteX10" fmla="*/ 2252237 w 4763868"/>
                <a:gd name="connsiteY10" fmla="*/ 87273 h 116961"/>
                <a:gd name="connsiteX11" fmla="*/ 2498587 w 4763868"/>
                <a:gd name="connsiteY11" fmla="*/ 77545 h 116961"/>
                <a:gd name="connsiteX12" fmla="*/ 2822253 w 4763868"/>
                <a:gd name="connsiteY12" fmla="*/ 57585 h 116961"/>
                <a:gd name="connsiteX13" fmla="*/ 3255702 w 4763868"/>
                <a:gd name="connsiteY13" fmla="*/ 63522 h 116961"/>
                <a:gd name="connsiteX14" fmla="*/ 3843531 w 4763868"/>
                <a:gd name="connsiteY14" fmla="*/ 51647 h 116961"/>
                <a:gd name="connsiteX15" fmla="*/ 4763868 w 4763868"/>
                <a:gd name="connsiteY15" fmla="*/ 4146 h 116961"/>
                <a:gd name="connsiteX0" fmla="*/ 4763868 w 4763868"/>
                <a:gd name="connsiteY0" fmla="*/ 4146 h 116961"/>
                <a:gd name="connsiteX1" fmla="*/ 2335364 w 4763868"/>
                <a:gd name="connsiteY1" fmla="*/ 16021 h 116961"/>
                <a:gd name="connsiteX2" fmla="*/ 0 w 4763868"/>
                <a:gd name="connsiteY2" fmla="*/ 0 h 116961"/>
                <a:gd name="connsiteX3" fmla="*/ 236092 w 4763868"/>
                <a:gd name="connsiteY3" fmla="*/ 18898 h 116961"/>
                <a:gd name="connsiteX4" fmla="*/ 627465 w 4763868"/>
                <a:gd name="connsiteY4" fmla="*/ 46783 h 116961"/>
                <a:gd name="connsiteX5" fmla="*/ 807490 w 4763868"/>
                <a:gd name="connsiteY5" fmla="*/ 47319 h 116961"/>
                <a:gd name="connsiteX6" fmla="*/ 1016805 w 4763868"/>
                <a:gd name="connsiteY6" fmla="*/ 57784 h 116961"/>
                <a:gd name="connsiteX7" fmla="*/ 1136681 w 4763868"/>
                <a:gd name="connsiteY7" fmla="*/ 67676 h 116961"/>
                <a:gd name="connsiteX8" fmla="*/ 1377198 w 4763868"/>
                <a:gd name="connsiteY8" fmla="*/ 97001 h 116961"/>
                <a:gd name="connsiteX9" fmla="*/ 1759411 w 4763868"/>
                <a:gd name="connsiteY9" fmla="*/ 116961 h 116961"/>
                <a:gd name="connsiteX10" fmla="*/ 1824725 w 4763868"/>
                <a:gd name="connsiteY10" fmla="*/ 116961 h 116961"/>
                <a:gd name="connsiteX11" fmla="*/ 2252237 w 4763868"/>
                <a:gd name="connsiteY11" fmla="*/ 87273 h 116961"/>
                <a:gd name="connsiteX12" fmla="*/ 2498587 w 4763868"/>
                <a:gd name="connsiteY12" fmla="*/ 77545 h 116961"/>
                <a:gd name="connsiteX13" fmla="*/ 2822253 w 4763868"/>
                <a:gd name="connsiteY13" fmla="*/ 57585 h 116961"/>
                <a:gd name="connsiteX14" fmla="*/ 3255702 w 4763868"/>
                <a:gd name="connsiteY14" fmla="*/ 63522 h 116961"/>
                <a:gd name="connsiteX15" fmla="*/ 3843531 w 4763868"/>
                <a:gd name="connsiteY15" fmla="*/ 51647 h 116961"/>
                <a:gd name="connsiteX16" fmla="*/ 4763868 w 4763868"/>
                <a:gd name="connsiteY16" fmla="*/ 4146 h 116961"/>
                <a:gd name="connsiteX0" fmla="*/ 4944843 w 4944843"/>
                <a:gd name="connsiteY0" fmla="*/ 0 h 112815"/>
                <a:gd name="connsiteX1" fmla="*/ 2516339 w 4944843"/>
                <a:gd name="connsiteY1" fmla="*/ 11875 h 112815"/>
                <a:gd name="connsiteX2" fmla="*/ 0 w 4944843"/>
                <a:gd name="connsiteY2" fmla="*/ 14904 h 112815"/>
                <a:gd name="connsiteX3" fmla="*/ 417067 w 4944843"/>
                <a:gd name="connsiteY3" fmla="*/ 14752 h 112815"/>
                <a:gd name="connsiteX4" fmla="*/ 808440 w 4944843"/>
                <a:gd name="connsiteY4" fmla="*/ 42637 h 112815"/>
                <a:gd name="connsiteX5" fmla="*/ 988465 w 4944843"/>
                <a:gd name="connsiteY5" fmla="*/ 43173 h 112815"/>
                <a:gd name="connsiteX6" fmla="*/ 1197780 w 4944843"/>
                <a:gd name="connsiteY6" fmla="*/ 53638 h 112815"/>
                <a:gd name="connsiteX7" fmla="*/ 1317656 w 4944843"/>
                <a:gd name="connsiteY7" fmla="*/ 63530 h 112815"/>
                <a:gd name="connsiteX8" fmla="*/ 1558173 w 4944843"/>
                <a:gd name="connsiteY8" fmla="*/ 92855 h 112815"/>
                <a:gd name="connsiteX9" fmla="*/ 1940386 w 4944843"/>
                <a:gd name="connsiteY9" fmla="*/ 112815 h 112815"/>
                <a:gd name="connsiteX10" fmla="*/ 2005700 w 4944843"/>
                <a:gd name="connsiteY10" fmla="*/ 112815 h 112815"/>
                <a:gd name="connsiteX11" fmla="*/ 2433212 w 4944843"/>
                <a:gd name="connsiteY11" fmla="*/ 83127 h 112815"/>
                <a:gd name="connsiteX12" fmla="*/ 2679562 w 4944843"/>
                <a:gd name="connsiteY12" fmla="*/ 73399 h 112815"/>
                <a:gd name="connsiteX13" fmla="*/ 3003228 w 4944843"/>
                <a:gd name="connsiteY13" fmla="*/ 53439 h 112815"/>
                <a:gd name="connsiteX14" fmla="*/ 3436677 w 4944843"/>
                <a:gd name="connsiteY14" fmla="*/ 59376 h 112815"/>
                <a:gd name="connsiteX15" fmla="*/ 4024506 w 4944843"/>
                <a:gd name="connsiteY15" fmla="*/ 47501 h 112815"/>
                <a:gd name="connsiteX16" fmla="*/ 4944843 w 4944843"/>
                <a:gd name="connsiteY16" fmla="*/ 0 h 112815"/>
                <a:gd name="connsiteX0" fmla="*/ 4944843 w 4944843"/>
                <a:gd name="connsiteY0" fmla="*/ 0 h 112815"/>
                <a:gd name="connsiteX1" fmla="*/ 2516339 w 4944843"/>
                <a:gd name="connsiteY1" fmla="*/ 11875 h 112815"/>
                <a:gd name="connsiteX2" fmla="*/ 0 w 4944843"/>
                <a:gd name="connsiteY2" fmla="*/ 14904 h 112815"/>
                <a:gd name="connsiteX3" fmla="*/ 400399 w 4944843"/>
                <a:gd name="connsiteY3" fmla="*/ 29040 h 112815"/>
                <a:gd name="connsiteX4" fmla="*/ 808440 w 4944843"/>
                <a:gd name="connsiteY4" fmla="*/ 42637 h 112815"/>
                <a:gd name="connsiteX5" fmla="*/ 988465 w 4944843"/>
                <a:gd name="connsiteY5" fmla="*/ 43173 h 112815"/>
                <a:gd name="connsiteX6" fmla="*/ 1197780 w 4944843"/>
                <a:gd name="connsiteY6" fmla="*/ 53638 h 112815"/>
                <a:gd name="connsiteX7" fmla="*/ 1317656 w 4944843"/>
                <a:gd name="connsiteY7" fmla="*/ 63530 h 112815"/>
                <a:gd name="connsiteX8" fmla="*/ 1558173 w 4944843"/>
                <a:gd name="connsiteY8" fmla="*/ 92855 h 112815"/>
                <a:gd name="connsiteX9" fmla="*/ 1940386 w 4944843"/>
                <a:gd name="connsiteY9" fmla="*/ 112815 h 112815"/>
                <a:gd name="connsiteX10" fmla="*/ 2005700 w 4944843"/>
                <a:gd name="connsiteY10" fmla="*/ 112815 h 112815"/>
                <a:gd name="connsiteX11" fmla="*/ 2433212 w 4944843"/>
                <a:gd name="connsiteY11" fmla="*/ 83127 h 112815"/>
                <a:gd name="connsiteX12" fmla="*/ 2679562 w 4944843"/>
                <a:gd name="connsiteY12" fmla="*/ 73399 h 112815"/>
                <a:gd name="connsiteX13" fmla="*/ 3003228 w 4944843"/>
                <a:gd name="connsiteY13" fmla="*/ 53439 h 112815"/>
                <a:gd name="connsiteX14" fmla="*/ 3436677 w 4944843"/>
                <a:gd name="connsiteY14" fmla="*/ 59376 h 112815"/>
                <a:gd name="connsiteX15" fmla="*/ 4024506 w 4944843"/>
                <a:gd name="connsiteY15" fmla="*/ 47501 h 112815"/>
                <a:gd name="connsiteX16" fmla="*/ 4944843 w 4944843"/>
                <a:gd name="connsiteY16" fmla="*/ 0 h 112815"/>
                <a:gd name="connsiteX0" fmla="*/ 4997231 w 4997231"/>
                <a:gd name="connsiteY0" fmla="*/ 0 h 112815"/>
                <a:gd name="connsiteX1" fmla="*/ 2568727 w 4997231"/>
                <a:gd name="connsiteY1" fmla="*/ 11875 h 112815"/>
                <a:gd name="connsiteX2" fmla="*/ 0 w 4997231"/>
                <a:gd name="connsiteY2" fmla="*/ 10141 h 112815"/>
                <a:gd name="connsiteX3" fmla="*/ 452787 w 4997231"/>
                <a:gd name="connsiteY3" fmla="*/ 29040 h 112815"/>
                <a:gd name="connsiteX4" fmla="*/ 860828 w 4997231"/>
                <a:gd name="connsiteY4" fmla="*/ 42637 h 112815"/>
                <a:gd name="connsiteX5" fmla="*/ 1040853 w 4997231"/>
                <a:gd name="connsiteY5" fmla="*/ 43173 h 112815"/>
                <a:gd name="connsiteX6" fmla="*/ 1250168 w 4997231"/>
                <a:gd name="connsiteY6" fmla="*/ 53638 h 112815"/>
                <a:gd name="connsiteX7" fmla="*/ 1370044 w 4997231"/>
                <a:gd name="connsiteY7" fmla="*/ 63530 h 112815"/>
                <a:gd name="connsiteX8" fmla="*/ 1610561 w 4997231"/>
                <a:gd name="connsiteY8" fmla="*/ 92855 h 112815"/>
                <a:gd name="connsiteX9" fmla="*/ 1992774 w 4997231"/>
                <a:gd name="connsiteY9" fmla="*/ 112815 h 112815"/>
                <a:gd name="connsiteX10" fmla="*/ 2058088 w 4997231"/>
                <a:gd name="connsiteY10" fmla="*/ 112815 h 112815"/>
                <a:gd name="connsiteX11" fmla="*/ 2485600 w 4997231"/>
                <a:gd name="connsiteY11" fmla="*/ 83127 h 112815"/>
                <a:gd name="connsiteX12" fmla="*/ 2731950 w 4997231"/>
                <a:gd name="connsiteY12" fmla="*/ 73399 h 112815"/>
                <a:gd name="connsiteX13" fmla="*/ 3055616 w 4997231"/>
                <a:gd name="connsiteY13" fmla="*/ 53439 h 112815"/>
                <a:gd name="connsiteX14" fmla="*/ 3489065 w 4997231"/>
                <a:gd name="connsiteY14" fmla="*/ 59376 h 112815"/>
                <a:gd name="connsiteX15" fmla="*/ 4076894 w 4997231"/>
                <a:gd name="connsiteY15" fmla="*/ 47501 h 112815"/>
                <a:gd name="connsiteX16" fmla="*/ 4997231 w 4997231"/>
                <a:gd name="connsiteY16" fmla="*/ 0 h 112815"/>
                <a:gd name="connsiteX0" fmla="*/ 5259168 w 5259168"/>
                <a:gd name="connsiteY0" fmla="*/ 0 h 112815"/>
                <a:gd name="connsiteX1" fmla="*/ 2830664 w 5259168"/>
                <a:gd name="connsiteY1" fmla="*/ 11875 h 112815"/>
                <a:gd name="connsiteX2" fmla="*/ 0 w 5259168"/>
                <a:gd name="connsiteY2" fmla="*/ 12522 h 112815"/>
                <a:gd name="connsiteX3" fmla="*/ 714724 w 5259168"/>
                <a:gd name="connsiteY3" fmla="*/ 29040 h 112815"/>
                <a:gd name="connsiteX4" fmla="*/ 1122765 w 5259168"/>
                <a:gd name="connsiteY4" fmla="*/ 42637 h 112815"/>
                <a:gd name="connsiteX5" fmla="*/ 1302790 w 5259168"/>
                <a:gd name="connsiteY5" fmla="*/ 43173 h 112815"/>
                <a:gd name="connsiteX6" fmla="*/ 1512105 w 5259168"/>
                <a:gd name="connsiteY6" fmla="*/ 53638 h 112815"/>
                <a:gd name="connsiteX7" fmla="*/ 1631981 w 5259168"/>
                <a:gd name="connsiteY7" fmla="*/ 63530 h 112815"/>
                <a:gd name="connsiteX8" fmla="*/ 1872498 w 5259168"/>
                <a:gd name="connsiteY8" fmla="*/ 92855 h 112815"/>
                <a:gd name="connsiteX9" fmla="*/ 2254711 w 5259168"/>
                <a:gd name="connsiteY9" fmla="*/ 112815 h 112815"/>
                <a:gd name="connsiteX10" fmla="*/ 2320025 w 5259168"/>
                <a:gd name="connsiteY10" fmla="*/ 112815 h 112815"/>
                <a:gd name="connsiteX11" fmla="*/ 2747537 w 5259168"/>
                <a:gd name="connsiteY11" fmla="*/ 83127 h 112815"/>
                <a:gd name="connsiteX12" fmla="*/ 2993887 w 5259168"/>
                <a:gd name="connsiteY12" fmla="*/ 73399 h 112815"/>
                <a:gd name="connsiteX13" fmla="*/ 3317553 w 5259168"/>
                <a:gd name="connsiteY13" fmla="*/ 53439 h 112815"/>
                <a:gd name="connsiteX14" fmla="*/ 3751002 w 5259168"/>
                <a:gd name="connsiteY14" fmla="*/ 59376 h 112815"/>
                <a:gd name="connsiteX15" fmla="*/ 4338831 w 5259168"/>
                <a:gd name="connsiteY15" fmla="*/ 47501 h 112815"/>
                <a:gd name="connsiteX16" fmla="*/ 5259168 w 5259168"/>
                <a:gd name="connsiteY16" fmla="*/ 0 h 112815"/>
                <a:gd name="connsiteX0" fmla="*/ 5259168 w 5259168"/>
                <a:gd name="connsiteY0" fmla="*/ 0 h 112815"/>
                <a:gd name="connsiteX1" fmla="*/ 2830664 w 5259168"/>
                <a:gd name="connsiteY1" fmla="*/ 11875 h 112815"/>
                <a:gd name="connsiteX2" fmla="*/ 0 w 5259168"/>
                <a:gd name="connsiteY2" fmla="*/ 12522 h 112815"/>
                <a:gd name="connsiteX3" fmla="*/ 1122765 w 5259168"/>
                <a:gd name="connsiteY3" fmla="*/ 42637 h 112815"/>
                <a:gd name="connsiteX4" fmla="*/ 1302790 w 5259168"/>
                <a:gd name="connsiteY4" fmla="*/ 43173 h 112815"/>
                <a:gd name="connsiteX5" fmla="*/ 1512105 w 5259168"/>
                <a:gd name="connsiteY5" fmla="*/ 53638 h 112815"/>
                <a:gd name="connsiteX6" fmla="*/ 1631981 w 5259168"/>
                <a:gd name="connsiteY6" fmla="*/ 63530 h 112815"/>
                <a:gd name="connsiteX7" fmla="*/ 1872498 w 5259168"/>
                <a:gd name="connsiteY7" fmla="*/ 92855 h 112815"/>
                <a:gd name="connsiteX8" fmla="*/ 2254711 w 5259168"/>
                <a:gd name="connsiteY8" fmla="*/ 112815 h 112815"/>
                <a:gd name="connsiteX9" fmla="*/ 2320025 w 5259168"/>
                <a:gd name="connsiteY9" fmla="*/ 112815 h 112815"/>
                <a:gd name="connsiteX10" fmla="*/ 2747537 w 5259168"/>
                <a:gd name="connsiteY10" fmla="*/ 83127 h 112815"/>
                <a:gd name="connsiteX11" fmla="*/ 2993887 w 5259168"/>
                <a:gd name="connsiteY11" fmla="*/ 73399 h 112815"/>
                <a:gd name="connsiteX12" fmla="*/ 3317553 w 5259168"/>
                <a:gd name="connsiteY12" fmla="*/ 53439 h 112815"/>
                <a:gd name="connsiteX13" fmla="*/ 3751002 w 5259168"/>
                <a:gd name="connsiteY13" fmla="*/ 59376 h 112815"/>
                <a:gd name="connsiteX14" fmla="*/ 4338831 w 5259168"/>
                <a:gd name="connsiteY14" fmla="*/ 47501 h 112815"/>
                <a:gd name="connsiteX15" fmla="*/ 5259168 w 5259168"/>
                <a:gd name="connsiteY15" fmla="*/ 0 h 112815"/>
                <a:gd name="connsiteX0" fmla="*/ 5259168 w 5259168"/>
                <a:gd name="connsiteY0" fmla="*/ 0 h 112815"/>
                <a:gd name="connsiteX1" fmla="*/ 2830664 w 5259168"/>
                <a:gd name="connsiteY1" fmla="*/ 11875 h 112815"/>
                <a:gd name="connsiteX2" fmla="*/ 0 w 5259168"/>
                <a:gd name="connsiteY2" fmla="*/ 12522 h 112815"/>
                <a:gd name="connsiteX3" fmla="*/ 571849 w 5259168"/>
                <a:gd name="connsiteY3" fmla="*/ 33802 h 112815"/>
                <a:gd name="connsiteX4" fmla="*/ 1122765 w 5259168"/>
                <a:gd name="connsiteY4" fmla="*/ 42637 h 112815"/>
                <a:gd name="connsiteX5" fmla="*/ 1302790 w 5259168"/>
                <a:gd name="connsiteY5" fmla="*/ 43173 h 112815"/>
                <a:gd name="connsiteX6" fmla="*/ 1512105 w 5259168"/>
                <a:gd name="connsiteY6" fmla="*/ 53638 h 112815"/>
                <a:gd name="connsiteX7" fmla="*/ 1631981 w 5259168"/>
                <a:gd name="connsiteY7" fmla="*/ 63530 h 112815"/>
                <a:gd name="connsiteX8" fmla="*/ 1872498 w 5259168"/>
                <a:gd name="connsiteY8" fmla="*/ 92855 h 112815"/>
                <a:gd name="connsiteX9" fmla="*/ 2254711 w 5259168"/>
                <a:gd name="connsiteY9" fmla="*/ 112815 h 112815"/>
                <a:gd name="connsiteX10" fmla="*/ 2320025 w 5259168"/>
                <a:gd name="connsiteY10" fmla="*/ 112815 h 112815"/>
                <a:gd name="connsiteX11" fmla="*/ 2747537 w 5259168"/>
                <a:gd name="connsiteY11" fmla="*/ 83127 h 112815"/>
                <a:gd name="connsiteX12" fmla="*/ 2993887 w 5259168"/>
                <a:gd name="connsiteY12" fmla="*/ 73399 h 112815"/>
                <a:gd name="connsiteX13" fmla="*/ 3317553 w 5259168"/>
                <a:gd name="connsiteY13" fmla="*/ 53439 h 112815"/>
                <a:gd name="connsiteX14" fmla="*/ 3751002 w 5259168"/>
                <a:gd name="connsiteY14" fmla="*/ 59376 h 112815"/>
                <a:gd name="connsiteX15" fmla="*/ 4338831 w 5259168"/>
                <a:gd name="connsiteY15" fmla="*/ 47501 h 112815"/>
                <a:gd name="connsiteX16" fmla="*/ 5259168 w 5259168"/>
                <a:gd name="connsiteY16" fmla="*/ 0 h 112815"/>
                <a:gd name="connsiteX0" fmla="*/ 5259168 w 5259168"/>
                <a:gd name="connsiteY0" fmla="*/ 0 h 112815"/>
                <a:gd name="connsiteX1" fmla="*/ 2830664 w 5259168"/>
                <a:gd name="connsiteY1" fmla="*/ 11875 h 112815"/>
                <a:gd name="connsiteX2" fmla="*/ 0 w 5259168"/>
                <a:gd name="connsiteY2" fmla="*/ 12522 h 112815"/>
                <a:gd name="connsiteX3" fmla="*/ 836168 w 5259168"/>
                <a:gd name="connsiteY3" fmla="*/ 40946 h 112815"/>
                <a:gd name="connsiteX4" fmla="*/ 1122765 w 5259168"/>
                <a:gd name="connsiteY4" fmla="*/ 42637 h 112815"/>
                <a:gd name="connsiteX5" fmla="*/ 1302790 w 5259168"/>
                <a:gd name="connsiteY5" fmla="*/ 43173 h 112815"/>
                <a:gd name="connsiteX6" fmla="*/ 1512105 w 5259168"/>
                <a:gd name="connsiteY6" fmla="*/ 53638 h 112815"/>
                <a:gd name="connsiteX7" fmla="*/ 1631981 w 5259168"/>
                <a:gd name="connsiteY7" fmla="*/ 63530 h 112815"/>
                <a:gd name="connsiteX8" fmla="*/ 1872498 w 5259168"/>
                <a:gd name="connsiteY8" fmla="*/ 92855 h 112815"/>
                <a:gd name="connsiteX9" fmla="*/ 2254711 w 5259168"/>
                <a:gd name="connsiteY9" fmla="*/ 112815 h 112815"/>
                <a:gd name="connsiteX10" fmla="*/ 2320025 w 5259168"/>
                <a:gd name="connsiteY10" fmla="*/ 112815 h 112815"/>
                <a:gd name="connsiteX11" fmla="*/ 2747537 w 5259168"/>
                <a:gd name="connsiteY11" fmla="*/ 83127 h 112815"/>
                <a:gd name="connsiteX12" fmla="*/ 2993887 w 5259168"/>
                <a:gd name="connsiteY12" fmla="*/ 73399 h 112815"/>
                <a:gd name="connsiteX13" fmla="*/ 3317553 w 5259168"/>
                <a:gd name="connsiteY13" fmla="*/ 53439 h 112815"/>
                <a:gd name="connsiteX14" fmla="*/ 3751002 w 5259168"/>
                <a:gd name="connsiteY14" fmla="*/ 59376 h 112815"/>
                <a:gd name="connsiteX15" fmla="*/ 4338831 w 5259168"/>
                <a:gd name="connsiteY15" fmla="*/ 47501 h 112815"/>
                <a:gd name="connsiteX16" fmla="*/ 5259168 w 5259168"/>
                <a:gd name="connsiteY16" fmla="*/ 0 h 112815"/>
                <a:gd name="connsiteX0" fmla="*/ 5259168 w 5259168"/>
                <a:gd name="connsiteY0" fmla="*/ 0 h 112815"/>
                <a:gd name="connsiteX1" fmla="*/ 2830664 w 5259168"/>
                <a:gd name="connsiteY1" fmla="*/ 11875 h 112815"/>
                <a:gd name="connsiteX2" fmla="*/ 0 w 5259168"/>
                <a:gd name="connsiteY2" fmla="*/ 12522 h 112815"/>
                <a:gd name="connsiteX3" fmla="*/ 419449 w 5259168"/>
                <a:gd name="connsiteY3" fmla="*/ 33802 h 112815"/>
                <a:gd name="connsiteX4" fmla="*/ 1122765 w 5259168"/>
                <a:gd name="connsiteY4" fmla="*/ 42637 h 112815"/>
                <a:gd name="connsiteX5" fmla="*/ 1302790 w 5259168"/>
                <a:gd name="connsiteY5" fmla="*/ 43173 h 112815"/>
                <a:gd name="connsiteX6" fmla="*/ 1512105 w 5259168"/>
                <a:gd name="connsiteY6" fmla="*/ 53638 h 112815"/>
                <a:gd name="connsiteX7" fmla="*/ 1631981 w 5259168"/>
                <a:gd name="connsiteY7" fmla="*/ 63530 h 112815"/>
                <a:gd name="connsiteX8" fmla="*/ 1872498 w 5259168"/>
                <a:gd name="connsiteY8" fmla="*/ 92855 h 112815"/>
                <a:gd name="connsiteX9" fmla="*/ 2254711 w 5259168"/>
                <a:gd name="connsiteY9" fmla="*/ 112815 h 112815"/>
                <a:gd name="connsiteX10" fmla="*/ 2320025 w 5259168"/>
                <a:gd name="connsiteY10" fmla="*/ 112815 h 112815"/>
                <a:gd name="connsiteX11" fmla="*/ 2747537 w 5259168"/>
                <a:gd name="connsiteY11" fmla="*/ 83127 h 112815"/>
                <a:gd name="connsiteX12" fmla="*/ 2993887 w 5259168"/>
                <a:gd name="connsiteY12" fmla="*/ 73399 h 112815"/>
                <a:gd name="connsiteX13" fmla="*/ 3317553 w 5259168"/>
                <a:gd name="connsiteY13" fmla="*/ 53439 h 112815"/>
                <a:gd name="connsiteX14" fmla="*/ 3751002 w 5259168"/>
                <a:gd name="connsiteY14" fmla="*/ 59376 h 112815"/>
                <a:gd name="connsiteX15" fmla="*/ 4338831 w 5259168"/>
                <a:gd name="connsiteY15" fmla="*/ 47501 h 112815"/>
                <a:gd name="connsiteX16" fmla="*/ 5259168 w 5259168"/>
                <a:gd name="connsiteY16" fmla="*/ 0 h 112815"/>
                <a:gd name="connsiteX0" fmla="*/ 5259168 w 5259168"/>
                <a:gd name="connsiteY0" fmla="*/ 0 h 112815"/>
                <a:gd name="connsiteX1" fmla="*/ 2830664 w 5259168"/>
                <a:gd name="connsiteY1" fmla="*/ 11875 h 112815"/>
                <a:gd name="connsiteX2" fmla="*/ 0 w 5259168"/>
                <a:gd name="connsiteY2" fmla="*/ 12522 h 112815"/>
                <a:gd name="connsiteX3" fmla="*/ 419449 w 5259168"/>
                <a:gd name="connsiteY3" fmla="*/ 33802 h 112815"/>
                <a:gd name="connsiteX4" fmla="*/ 814736 w 5259168"/>
                <a:gd name="connsiteY4" fmla="*/ 38565 h 112815"/>
                <a:gd name="connsiteX5" fmla="*/ 1122765 w 5259168"/>
                <a:gd name="connsiteY5" fmla="*/ 42637 h 112815"/>
                <a:gd name="connsiteX6" fmla="*/ 1302790 w 5259168"/>
                <a:gd name="connsiteY6" fmla="*/ 43173 h 112815"/>
                <a:gd name="connsiteX7" fmla="*/ 1512105 w 5259168"/>
                <a:gd name="connsiteY7" fmla="*/ 53638 h 112815"/>
                <a:gd name="connsiteX8" fmla="*/ 1631981 w 5259168"/>
                <a:gd name="connsiteY8" fmla="*/ 63530 h 112815"/>
                <a:gd name="connsiteX9" fmla="*/ 1872498 w 5259168"/>
                <a:gd name="connsiteY9" fmla="*/ 92855 h 112815"/>
                <a:gd name="connsiteX10" fmla="*/ 2254711 w 5259168"/>
                <a:gd name="connsiteY10" fmla="*/ 112815 h 112815"/>
                <a:gd name="connsiteX11" fmla="*/ 2320025 w 5259168"/>
                <a:gd name="connsiteY11" fmla="*/ 112815 h 112815"/>
                <a:gd name="connsiteX12" fmla="*/ 2747537 w 5259168"/>
                <a:gd name="connsiteY12" fmla="*/ 83127 h 112815"/>
                <a:gd name="connsiteX13" fmla="*/ 2993887 w 5259168"/>
                <a:gd name="connsiteY13" fmla="*/ 73399 h 112815"/>
                <a:gd name="connsiteX14" fmla="*/ 3317553 w 5259168"/>
                <a:gd name="connsiteY14" fmla="*/ 53439 h 112815"/>
                <a:gd name="connsiteX15" fmla="*/ 3751002 w 5259168"/>
                <a:gd name="connsiteY15" fmla="*/ 59376 h 112815"/>
                <a:gd name="connsiteX16" fmla="*/ 4338831 w 5259168"/>
                <a:gd name="connsiteY16" fmla="*/ 47501 h 112815"/>
                <a:gd name="connsiteX17" fmla="*/ 5259168 w 5259168"/>
                <a:gd name="connsiteY17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914749 w 5359181"/>
                <a:gd name="connsiteY4" fmla="*/ 38565 h 112815"/>
                <a:gd name="connsiteX5" fmla="*/ 1222778 w 5359181"/>
                <a:gd name="connsiteY5" fmla="*/ 42637 h 112815"/>
                <a:gd name="connsiteX6" fmla="*/ 1402803 w 5359181"/>
                <a:gd name="connsiteY6" fmla="*/ 43173 h 112815"/>
                <a:gd name="connsiteX7" fmla="*/ 1612118 w 5359181"/>
                <a:gd name="connsiteY7" fmla="*/ 53638 h 112815"/>
                <a:gd name="connsiteX8" fmla="*/ 1731994 w 5359181"/>
                <a:gd name="connsiteY8" fmla="*/ 63530 h 112815"/>
                <a:gd name="connsiteX9" fmla="*/ 1972511 w 5359181"/>
                <a:gd name="connsiteY9" fmla="*/ 92855 h 112815"/>
                <a:gd name="connsiteX10" fmla="*/ 2354724 w 5359181"/>
                <a:gd name="connsiteY10" fmla="*/ 112815 h 112815"/>
                <a:gd name="connsiteX11" fmla="*/ 2420038 w 5359181"/>
                <a:gd name="connsiteY11" fmla="*/ 112815 h 112815"/>
                <a:gd name="connsiteX12" fmla="*/ 2847550 w 5359181"/>
                <a:gd name="connsiteY12" fmla="*/ 83127 h 112815"/>
                <a:gd name="connsiteX13" fmla="*/ 3093900 w 5359181"/>
                <a:gd name="connsiteY13" fmla="*/ 73399 h 112815"/>
                <a:gd name="connsiteX14" fmla="*/ 3417566 w 5359181"/>
                <a:gd name="connsiteY14" fmla="*/ 53439 h 112815"/>
                <a:gd name="connsiteX15" fmla="*/ 3851015 w 5359181"/>
                <a:gd name="connsiteY15" fmla="*/ 59376 h 112815"/>
                <a:gd name="connsiteX16" fmla="*/ 4438844 w 5359181"/>
                <a:gd name="connsiteY16" fmla="*/ 47501 h 112815"/>
                <a:gd name="connsiteX17" fmla="*/ 5359181 w 5359181"/>
                <a:gd name="connsiteY17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914749 w 5359181"/>
                <a:gd name="connsiteY4" fmla="*/ 38565 h 112815"/>
                <a:gd name="connsiteX5" fmla="*/ 1222778 w 5359181"/>
                <a:gd name="connsiteY5" fmla="*/ 42637 h 112815"/>
                <a:gd name="connsiteX6" fmla="*/ 1402803 w 5359181"/>
                <a:gd name="connsiteY6" fmla="*/ 43173 h 112815"/>
                <a:gd name="connsiteX7" fmla="*/ 1612118 w 5359181"/>
                <a:gd name="connsiteY7" fmla="*/ 53638 h 112815"/>
                <a:gd name="connsiteX8" fmla="*/ 1731994 w 5359181"/>
                <a:gd name="connsiteY8" fmla="*/ 63530 h 112815"/>
                <a:gd name="connsiteX9" fmla="*/ 1972511 w 5359181"/>
                <a:gd name="connsiteY9" fmla="*/ 92855 h 112815"/>
                <a:gd name="connsiteX10" fmla="*/ 2354724 w 5359181"/>
                <a:gd name="connsiteY10" fmla="*/ 112815 h 112815"/>
                <a:gd name="connsiteX11" fmla="*/ 2420038 w 5359181"/>
                <a:gd name="connsiteY11" fmla="*/ 112815 h 112815"/>
                <a:gd name="connsiteX12" fmla="*/ 2847550 w 5359181"/>
                <a:gd name="connsiteY12" fmla="*/ 83127 h 112815"/>
                <a:gd name="connsiteX13" fmla="*/ 3093900 w 5359181"/>
                <a:gd name="connsiteY13" fmla="*/ 73399 h 112815"/>
                <a:gd name="connsiteX14" fmla="*/ 3417566 w 5359181"/>
                <a:gd name="connsiteY14" fmla="*/ 53439 h 112815"/>
                <a:gd name="connsiteX15" fmla="*/ 3851015 w 5359181"/>
                <a:gd name="connsiteY15" fmla="*/ 59376 h 112815"/>
                <a:gd name="connsiteX16" fmla="*/ 4438844 w 5359181"/>
                <a:gd name="connsiteY16" fmla="*/ 47501 h 112815"/>
                <a:gd name="connsiteX17" fmla="*/ 5359181 w 5359181"/>
                <a:gd name="connsiteY17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1222778 w 5359181"/>
                <a:gd name="connsiteY4" fmla="*/ 42637 h 112815"/>
                <a:gd name="connsiteX5" fmla="*/ 1402803 w 5359181"/>
                <a:gd name="connsiteY5" fmla="*/ 43173 h 112815"/>
                <a:gd name="connsiteX6" fmla="*/ 1612118 w 5359181"/>
                <a:gd name="connsiteY6" fmla="*/ 53638 h 112815"/>
                <a:gd name="connsiteX7" fmla="*/ 1731994 w 5359181"/>
                <a:gd name="connsiteY7" fmla="*/ 63530 h 112815"/>
                <a:gd name="connsiteX8" fmla="*/ 1972511 w 5359181"/>
                <a:gd name="connsiteY8" fmla="*/ 92855 h 112815"/>
                <a:gd name="connsiteX9" fmla="*/ 2354724 w 5359181"/>
                <a:gd name="connsiteY9" fmla="*/ 112815 h 112815"/>
                <a:gd name="connsiteX10" fmla="*/ 2420038 w 5359181"/>
                <a:gd name="connsiteY10" fmla="*/ 112815 h 112815"/>
                <a:gd name="connsiteX11" fmla="*/ 2847550 w 5359181"/>
                <a:gd name="connsiteY11" fmla="*/ 83127 h 112815"/>
                <a:gd name="connsiteX12" fmla="*/ 3093900 w 5359181"/>
                <a:gd name="connsiteY12" fmla="*/ 73399 h 112815"/>
                <a:gd name="connsiteX13" fmla="*/ 3417566 w 5359181"/>
                <a:gd name="connsiteY13" fmla="*/ 53439 h 112815"/>
                <a:gd name="connsiteX14" fmla="*/ 3851015 w 5359181"/>
                <a:gd name="connsiteY14" fmla="*/ 59376 h 112815"/>
                <a:gd name="connsiteX15" fmla="*/ 4438844 w 5359181"/>
                <a:gd name="connsiteY15" fmla="*/ 47501 h 112815"/>
                <a:gd name="connsiteX16" fmla="*/ 5359181 w 5359181"/>
                <a:gd name="connsiteY16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1402803 w 5359181"/>
                <a:gd name="connsiteY4" fmla="*/ 43173 h 112815"/>
                <a:gd name="connsiteX5" fmla="*/ 1612118 w 5359181"/>
                <a:gd name="connsiteY5" fmla="*/ 53638 h 112815"/>
                <a:gd name="connsiteX6" fmla="*/ 1731994 w 5359181"/>
                <a:gd name="connsiteY6" fmla="*/ 63530 h 112815"/>
                <a:gd name="connsiteX7" fmla="*/ 1972511 w 5359181"/>
                <a:gd name="connsiteY7" fmla="*/ 92855 h 112815"/>
                <a:gd name="connsiteX8" fmla="*/ 2354724 w 5359181"/>
                <a:gd name="connsiteY8" fmla="*/ 112815 h 112815"/>
                <a:gd name="connsiteX9" fmla="*/ 2420038 w 5359181"/>
                <a:gd name="connsiteY9" fmla="*/ 112815 h 112815"/>
                <a:gd name="connsiteX10" fmla="*/ 2847550 w 5359181"/>
                <a:gd name="connsiteY10" fmla="*/ 83127 h 112815"/>
                <a:gd name="connsiteX11" fmla="*/ 3093900 w 5359181"/>
                <a:gd name="connsiteY11" fmla="*/ 73399 h 112815"/>
                <a:gd name="connsiteX12" fmla="*/ 3417566 w 5359181"/>
                <a:gd name="connsiteY12" fmla="*/ 53439 h 112815"/>
                <a:gd name="connsiteX13" fmla="*/ 3851015 w 5359181"/>
                <a:gd name="connsiteY13" fmla="*/ 59376 h 112815"/>
                <a:gd name="connsiteX14" fmla="*/ 4438844 w 5359181"/>
                <a:gd name="connsiteY14" fmla="*/ 47501 h 112815"/>
                <a:gd name="connsiteX15" fmla="*/ 5359181 w 5359181"/>
                <a:gd name="connsiteY15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1612118 w 5359181"/>
                <a:gd name="connsiteY4" fmla="*/ 53638 h 112815"/>
                <a:gd name="connsiteX5" fmla="*/ 1731994 w 5359181"/>
                <a:gd name="connsiteY5" fmla="*/ 63530 h 112815"/>
                <a:gd name="connsiteX6" fmla="*/ 1972511 w 5359181"/>
                <a:gd name="connsiteY6" fmla="*/ 92855 h 112815"/>
                <a:gd name="connsiteX7" fmla="*/ 2354724 w 5359181"/>
                <a:gd name="connsiteY7" fmla="*/ 112815 h 112815"/>
                <a:gd name="connsiteX8" fmla="*/ 2420038 w 5359181"/>
                <a:gd name="connsiteY8" fmla="*/ 112815 h 112815"/>
                <a:gd name="connsiteX9" fmla="*/ 2847550 w 5359181"/>
                <a:gd name="connsiteY9" fmla="*/ 83127 h 112815"/>
                <a:gd name="connsiteX10" fmla="*/ 3093900 w 5359181"/>
                <a:gd name="connsiteY10" fmla="*/ 73399 h 112815"/>
                <a:gd name="connsiteX11" fmla="*/ 3417566 w 5359181"/>
                <a:gd name="connsiteY11" fmla="*/ 53439 h 112815"/>
                <a:gd name="connsiteX12" fmla="*/ 3851015 w 5359181"/>
                <a:gd name="connsiteY12" fmla="*/ 59376 h 112815"/>
                <a:gd name="connsiteX13" fmla="*/ 4438844 w 5359181"/>
                <a:gd name="connsiteY13" fmla="*/ 47501 h 112815"/>
                <a:gd name="connsiteX14" fmla="*/ 5359181 w 5359181"/>
                <a:gd name="connsiteY14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1731994 w 5359181"/>
                <a:gd name="connsiteY4" fmla="*/ 63530 h 112815"/>
                <a:gd name="connsiteX5" fmla="*/ 1972511 w 5359181"/>
                <a:gd name="connsiteY5" fmla="*/ 92855 h 112815"/>
                <a:gd name="connsiteX6" fmla="*/ 2354724 w 5359181"/>
                <a:gd name="connsiteY6" fmla="*/ 112815 h 112815"/>
                <a:gd name="connsiteX7" fmla="*/ 2420038 w 5359181"/>
                <a:gd name="connsiteY7" fmla="*/ 112815 h 112815"/>
                <a:gd name="connsiteX8" fmla="*/ 2847550 w 5359181"/>
                <a:gd name="connsiteY8" fmla="*/ 83127 h 112815"/>
                <a:gd name="connsiteX9" fmla="*/ 3093900 w 5359181"/>
                <a:gd name="connsiteY9" fmla="*/ 73399 h 112815"/>
                <a:gd name="connsiteX10" fmla="*/ 3417566 w 5359181"/>
                <a:gd name="connsiteY10" fmla="*/ 53439 h 112815"/>
                <a:gd name="connsiteX11" fmla="*/ 3851015 w 5359181"/>
                <a:gd name="connsiteY11" fmla="*/ 59376 h 112815"/>
                <a:gd name="connsiteX12" fmla="*/ 4438844 w 5359181"/>
                <a:gd name="connsiteY12" fmla="*/ 47501 h 112815"/>
                <a:gd name="connsiteX13" fmla="*/ 5359181 w 5359181"/>
                <a:gd name="connsiteY13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1722318 w 5359181"/>
                <a:gd name="connsiteY4" fmla="*/ 73206 h 112815"/>
                <a:gd name="connsiteX5" fmla="*/ 1972511 w 5359181"/>
                <a:gd name="connsiteY5" fmla="*/ 92855 h 112815"/>
                <a:gd name="connsiteX6" fmla="*/ 2354724 w 5359181"/>
                <a:gd name="connsiteY6" fmla="*/ 112815 h 112815"/>
                <a:gd name="connsiteX7" fmla="*/ 2420038 w 5359181"/>
                <a:gd name="connsiteY7" fmla="*/ 112815 h 112815"/>
                <a:gd name="connsiteX8" fmla="*/ 2847550 w 5359181"/>
                <a:gd name="connsiteY8" fmla="*/ 83127 h 112815"/>
                <a:gd name="connsiteX9" fmla="*/ 3093900 w 5359181"/>
                <a:gd name="connsiteY9" fmla="*/ 73399 h 112815"/>
                <a:gd name="connsiteX10" fmla="*/ 3417566 w 5359181"/>
                <a:gd name="connsiteY10" fmla="*/ 53439 h 112815"/>
                <a:gd name="connsiteX11" fmla="*/ 3851015 w 5359181"/>
                <a:gd name="connsiteY11" fmla="*/ 59376 h 112815"/>
                <a:gd name="connsiteX12" fmla="*/ 4438844 w 5359181"/>
                <a:gd name="connsiteY12" fmla="*/ 47501 h 112815"/>
                <a:gd name="connsiteX13" fmla="*/ 5359181 w 5359181"/>
                <a:gd name="connsiteY13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1729575 w 5359181"/>
                <a:gd name="connsiteY4" fmla="*/ 75625 h 112815"/>
                <a:gd name="connsiteX5" fmla="*/ 1972511 w 5359181"/>
                <a:gd name="connsiteY5" fmla="*/ 92855 h 112815"/>
                <a:gd name="connsiteX6" fmla="*/ 2354724 w 5359181"/>
                <a:gd name="connsiteY6" fmla="*/ 112815 h 112815"/>
                <a:gd name="connsiteX7" fmla="*/ 2420038 w 5359181"/>
                <a:gd name="connsiteY7" fmla="*/ 112815 h 112815"/>
                <a:gd name="connsiteX8" fmla="*/ 2847550 w 5359181"/>
                <a:gd name="connsiteY8" fmla="*/ 83127 h 112815"/>
                <a:gd name="connsiteX9" fmla="*/ 3093900 w 5359181"/>
                <a:gd name="connsiteY9" fmla="*/ 73399 h 112815"/>
                <a:gd name="connsiteX10" fmla="*/ 3417566 w 5359181"/>
                <a:gd name="connsiteY10" fmla="*/ 53439 h 112815"/>
                <a:gd name="connsiteX11" fmla="*/ 3851015 w 5359181"/>
                <a:gd name="connsiteY11" fmla="*/ 59376 h 112815"/>
                <a:gd name="connsiteX12" fmla="*/ 4438844 w 5359181"/>
                <a:gd name="connsiteY12" fmla="*/ 47501 h 112815"/>
                <a:gd name="connsiteX13" fmla="*/ 5359181 w 5359181"/>
                <a:gd name="connsiteY13" fmla="*/ 0 h 112815"/>
                <a:gd name="connsiteX0" fmla="*/ 5359181 w 5359181"/>
                <a:gd name="connsiteY0" fmla="*/ 0 h 112815"/>
                <a:gd name="connsiteX1" fmla="*/ 2930677 w 5359181"/>
                <a:gd name="connsiteY1" fmla="*/ 11875 h 112815"/>
                <a:gd name="connsiteX2" fmla="*/ 0 w 5359181"/>
                <a:gd name="connsiteY2" fmla="*/ 17284 h 112815"/>
                <a:gd name="connsiteX3" fmla="*/ 519462 w 5359181"/>
                <a:gd name="connsiteY3" fmla="*/ 33802 h 112815"/>
                <a:gd name="connsiteX4" fmla="*/ 1382269 w 5359181"/>
                <a:gd name="connsiteY4" fmla="*/ 54100 h 112815"/>
                <a:gd name="connsiteX5" fmla="*/ 1729575 w 5359181"/>
                <a:gd name="connsiteY5" fmla="*/ 75625 h 112815"/>
                <a:gd name="connsiteX6" fmla="*/ 1972511 w 5359181"/>
                <a:gd name="connsiteY6" fmla="*/ 92855 h 112815"/>
                <a:gd name="connsiteX7" fmla="*/ 2354724 w 5359181"/>
                <a:gd name="connsiteY7" fmla="*/ 112815 h 112815"/>
                <a:gd name="connsiteX8" fmla="*/ 2420038 w 5359181"/>
                <a:gd name="connsiteY8" fmla="*/ 112815 h 112815"/>
                <a:gd name="connsiteX9" fmla="*/ 2847550 w 5359181"/>
                <a:gd name="connsiteY9" fmla="*/ 83127 h 112815"/>
                <a:gd name="connsiteX10" fmla="*/ 3093900 w 5359181"/>
                <a:gd name="connsiteY10" fmla="*/ 73399 h 112815"/>
                <a:gd name="connsiteX11" fmla="*/ 3417566 w 5359181"/>
                <a:gd name="connsiteY11" fmla="*/ 53439 h 112815"/>
                <a:gd name="connsiteX12" fmla="*/ 3851015 w 5359181"/>
                <a:gd name="connsiteY12" fmla="*/ 59376 h 112815"/>
                <a:gd name="connsiteX13" fmla="*/ 4438844 w 5359181"/>
                <a:gd name="connsiteY13" fmla="*/ 47501 h 112815"/>
                <a:gd name="connsiteX14" fmla="*/ 5359181 w 5359181"/>
                <a:gd name="connsiteY14" fmla="*/ 0 h 112815"/>
                <a:gd name="connsiteX0" fmla="*/ 5359181 w 5359181"/>
                <a:gd name="connsiteY0" fmla="*/ 31 h 112846"/>
                <a:gd name="connsiteX1" fmla="*/ 2852096 w 5359181"/>
                <a:gd name="connsiteY1" fmla="*/ 0 h 112846"/>
                <a:gd name="connsiteX2" fmla="*/ 0 w 5359181"/>
                <a:gd name="connsiteY2" fmla="*/ 17315 h 112846"/>
                <a:gd name="connsiteX3" fmla="*/ 519462 w 5359181"/>
                <a:gd name="connsiteY3" fmla="*/ 33833 h 112846"/>
                <a:gd name="connsiteX4" fmla="*/ 1382269 w 5359181"/>
                <a:gd name="connsiteY4" fmla="*/ 54131 h 112846"/>
                <a:gd name="connsiteX5" fmla="*/ 1729575 w 5359181"/>
                <a:gd name="connsiteY5" fmla="*/ 75656 h 112846"/>
                <a:gd name="connsiteX6" fmla="*/ 1972511 w 5359181"/>
                <a:gd name="connsiteY6" fmla="*/ 92886 h 112846"/>
                <a:gd name="connsiteX7" fmla="*/ 2354724 w 5359181"/>
                <a:gd name="connsiteY7" fmla="*/ 112846 h 112846"/>
                <a:gd name="connsiteX8" fmla="*/ 2420038 w 5359181"/>
                <a:gd name="connsiteY8" fmla="*/ 112846 h 112846"/>
                <a:gd name="connsiteX9" fmla="*/ 2847550 w 5359181"/>
                <a:gd name="connsiteY9" fmla="*/ 83158 h 112846"/>
                <a:gd name="connsiteX10" fmla="*/ 3093900 w 5359181"/>
                <a:gd name="connsiteY10" fmla="*/ 73430 h 112846"/>
                <a:gd name="connsiteX11" fmla="*/ 3417566 w 5359181"/>
                <a:gd name="connsiteY11" fmla="*/ 53470 h 112846"/>
                <a:gd name="connsiteX12" fmla="*/ 3851015 w 5359181"/>
                <a:gd name="connsiteY12" fmla="*/ 59407 h 112846"/>
                <a:gd name="connsiteX13" fmla="*/ 4438844 w 5359181"/>
                <a:gd name="connsiteY13" fmla="*/ 47532 h 112846"/>
                <a:gd name="connsiteX14" fmla="*/ 5359181 w 5359181"/>
                <a:gd name="connsiteY14" fmla="*/ 31 h 112846"/>
                <a:gd name="connsiteX0" fmla="*/ 5263931 w 5263931"/>
                <a:gd name="connsiteY0" fmla="*/ 1766 h 114581"/>
                <a:gd name="connsiteX1" fmla="*/ 2756846 w 5263931"/>
                <a:gd name="connsiteY1" fmla="*/ 1735 h 114581"/>
                <a:gd name="connsiteX2" fmla="*/ 0 w 5263931"/>
                <a:gd name="connsiteY2" fmla="*/ 0 h 114581"/>
                <a:gd name="connsiteX3" fmla="*/ 424212 w 5263931"/>
                <a:gd name="connsiteY3" fmla="*/ 35568 h 114581"/>
                <a:gd name="connsiteX4" fmla="*/ 1287019 w 5263931"/>
                <a:gd name="connsiteY4" fmla="*/ 55866 h 114581"/>
                <a:gd name="connsiteX5" fmla="*/ 1634325 w 5263931"/>
                <a:gd name="connsiteY5" fmla="*/ 77391 h 114581"/>
                <a:gd name="connsiteX6" fmla="*/ 1877261 w 5263931"/>
                <a:gd name="connsiteY6" fmla="*/ 94621 h 114581"/>
                <a:gd name="connsiteX7" fmla="*/ 2259474 w 5263931"/>
                <a:gd name="connsiteY7" fmla="*/ 114581 h 114581"/>
                <a:gd name="connsiteX8" fmla="*/ 2324788 w 5263931"/>
                <a:gd name="connsiteY8" fmla="*/ 114581 h 114581"/>
                <a:gd name="connsiteX9" fmla="*/ 2752300 w 5263931"/>
                <a:gd name="connsiteY9" fmla="*/ 84893 h 114581"/>
                <a:gd name="connsiteX10" fmla="*/ 2998650 w 5263931"/>
                <a:gd name="connsiteY10" fmla="*/ 75165 h 114581"/>
                <a:gd name="connsiteX11" fmla="*/ 3322316 w 5263931"/>
                <a:gd name="connsiteY11" fmla="*/ 55205 h 114581"/>
                <a:gd name="connsiteX12" fmla="*/ 3755765 w 5263931"/>
                <a:gd name="connsiteY12" fmla="*/ 61142 h 114581"/>
                <a:gd name="connsiteX13" fmla="*/ 4343594 w 5263931"/>
                <a:gd name="connsiteY13" fmla="*/ 49267 h 114581"/>
                <a:gd name="connsiteX14" fmla="*/ 5263931 w 5263931"/>
                <a:gd name="connsiteY14" fmla="*/ 1766 h 114581"/>
                <a:gd name="connsiteX0" fmla="*/ 5263931 w 5263931"/>
                <a:gd name="connsiteY0" fmla="*/ 1766 h 114581"/>
                <a:gd name="connsiteX1" fmla="*/ 2756846 w 5263931"/>
                <a:gd name="connsiteY1" fmla="*/ 1735 h 114581"/>
                <a:gd name="connsiteX2" fmla="*/ 0 w 5263931"/>
                <a:gd name="connsiteY2" fmla="*/ 0 h 114581"/>
                <a:gd name="connsiteX3" fmla="*/ 433737 w 5263931"/>
                <a:gd name="connsiteY3" fmla="*/ 30805 h 114581"/>
                <a:gd name="connsiteX4" fmla="*/ 1287019 w 5263931"/>
                <a:gd name="connsiteY4" fmla="*/ 55866 h 114581"/>
                <a:gd name="connsiteX5" fmla="*/ 1634325 w 5263931"/>
                <a:gd name="connsiteY5" fmla="*/ 77391 h 114581"/>
                <a:gd name="connsiteX6" fmla="*/ 1877261 w 5263931"/>
                <a:gd name="connsiteY6" fmla="*/ 94621 h 114581"/>
                <a:gd name="connsiteX7" fmla="*/ 2259474 w 5263931"/>
                <a:gd name="connsiteY7" fmla="*/ 114581 h 114581"/>
                <a:gd name="connsiteX8" fmla="*/ 2324788 w 5263931"/>
                <a:gd name="connsiteY8" fmla="*/ 114581 h 114581"/>
                <a:gd name="connsiteX9" fmla="*/ 2752300 w 5263931"/>
                <a:gd name="connsiteY9" fmla="*/ 84893 h 114581"/>
                <a:gd name="connsiteX10" fmla="*/ 2998650 w 5263931"/>
                <a:gd name="connsiteY10" fmla="*/ 75165 h 114581"/>
                <a:gd name="connsiteX11" fmla="*/ 3322316 w 5263931"/>
                <a:gd name="connsiteY11" fmla="*/ 55205 h 114581"/>
                <a:gd name="connsiteX12" fmla="*/ 3755765 w 5263931"/>
                <a:gd name="connsiteY12" fmla="*/ 61142 h 114581"/>
                <a:gd name="connsiteX13" fmla="*/ 4343594 w 5263931"/>
                <a:gd name="connsiteY13" fmla="*/ 49267 h 114581"/>
                <a:gd name="connsiteX14" fmla="*/ 5263931 w 5263931"/>
                <a:gd name="connsiteY14" fmla="*/ 1766 h 114581"/>
                <a:gd name="connsiteX0" fmla="*/ 5423475 w 5423475"/>
                <a:gd name="connsiteY0" fmla="*/ 1766 h 114581"/>
                <a:gd name="connsiteX1" fmla="*/ 2916390 w 5423475"/>
                <a:gd name="connsiteY1" fmla="*/ 1735 h 114581"/>
                <a:gd name="connsiteX2" fmla="*/ 0 w 5423475"/>
                <a:gd name="connsiteY2" fmla="*/ 0 h 114581"/>
                <a:gd name="connsiteX3" fmla="*/ 593281 w 5423475"/>
                <a:gd name="connsiteY3" fmla="*/ 30805 h 114581"/>
                <a:gd name="connsiteX4" fmla="*/ 1446563 w 5423475"/>
                <a:gd name="connsiteY4" fmla="*/ 55866 h 114581"/>
                <a:gd name="connsiteX5" fmla="*/ 1793869 w 5423475"/>
                <a:gd name="connsiteY5" fmla="*/ 77391 h 114581"/>
                <a:gd name="connsiteX6" fmla="*/ 2036805 w 5423475"/>
                <a:gd name="connsiteY6" fmla="*/ 94621 h 114581"/>
                <a:gd name="connsiteX7" fmla="*/ 2419018 w 5423475"/>
                <a:gd name="connsiteY7" fmla="*/ 114581 h 114581"/>
                <a:gd name="connsiteX8" fmla="*/ 2484332 w 5423475"/>
                <a:gd name="connsiteY8" fmla="*/ 114581 h 114581"/>
                <a:gd name="connsiteX9" fmla="*/ 2911844 w 5423475"/>
                <a:gd name="connsiteY9" fmla="*/ 84893 h 114581"/>
                <a:gd name="connsiteX10" fmla="*/ 3158194 w 5423475"/>
                <a:gd name="connsiteY10" fmla="*/ 75165 h 114581"/>
                <a:gd name="connsiteX11" fmla="*/ 3481860 w 5423475"/>
                <a:gd name="connsiteY11" fmla="*/ 55205 h 114581"/>
                <a:gd name="connsiteX12" fmla="*/ 3915309 w 5423475"/>
                <a:gd name="connsiteY12" fmla="*/ 61142 h 114581"/>
                <a:gd name="connsiteX13" fmla="*/ 4503138 w 5423475"/>
                <a:gd name="connsiteY13" fmla="*/ 49267 h 114581"/>
                <a:gd name="connsiteX14" fmla="*/ 5423475 w 5423475"/>
                <a:gd name="connsiteY14" fmla="*/ 1766 h 114581"/>
                <a:gd name="connsiteX0" fmla="*/ 5444906 w 5444906"/>
                <a:gd name="connsiteY0" fmla="*/ 31 h 112846"/>
                <a:gd name="connsiteX1" fmla="*/ 2937821 w 5444906"/>
                <a:gd name="connsiteY1" fmla="*/ 0 h 112846"/>
                <a:gd name="connsiteX2" fmla="*/ 0 w 5444906"/>
                <a:gd name="connsiteY2" fmla="*/ 3028 h 112846"/>
                <a:gd name="connsiteX3" fmla="*/ 614712 w 5444906"/>
                <a:gd name="connsiteY3" fmla="*/ 29070 h 112846"/>
                <a:gd name="connsiteX4" fmla="*/ 1467994 w 5444906"/>
                <a:gd name="connsiteY4" fmla="*/ 54131 h 112846"/>
                <a:gd name="connsiteX5" fmla="*/ 1815300 w 5444906"/>
                <a:gd name="connsiteY5" fmla="*/ 75656 h 112846"/>
                <a:gd name="connsiteX6" fmla="*/ 2058236 w 5444906"/>
                <a:gd name="connsiteY6" fmla="*/ 92886 h 112846"/>
                <a:gd name="connsiteX7" fmla="*/ 2440449 w 5444906"/>
                <a:gd name="connsiteY7" fmla="*/ 112846 h 112846"/>
                <a:gd name="connsiteX8" fmla="*/ 2505763 w 5444906"/>
                <a:gd name="connsiteY8" fmla="*/ 112846 h 112846"/>
                <a:gd name="connsiteX9" fmla="*/ 2933275 w 5444906"/>
                <a:gd name="connsiteY9" fmla="*/ 83158 h 112846"/>
                <a:gd name="connsiteX10" fmla="*/ 3179625 w 5444906"/>
                <a:gd name="connsiteY10" fmla="*/ 73430 h 112846"/>
                <a:gd name="connsiteX11" fmla="*/ 3503291 w 5444906"/>
                <a:gd name="connsiteY11" fmla="*/ 53470 h 112846"/>
                <a:gd name="connsiteX12" fmla="*/ 3936740 w 5444906"/>
                <a:gd name="connsiteY12" fmla="*/ 59407 h 112846"/>
                <a:gd name="connsiteX13" fmla="*/ 4524569 w 5444906"/>
                <a:gd name="connsiteY13" fmla="*/ 47532 h 112846"/>
                <a:gd name="connsiteX14" fmla="*/ 5444906 w 5444906"/>
                <a:gd name="connsiteY14" fmla="*/ 31 h 112846"/>
                <a:gd name="connsiteX0" fmla="*/ 5444906 w 5444906"/>
                <a:gd name="connsiteY0" fmla="*/ 31 h 112846"/>
                <a:gd name="connsiteX1" fmla="*/ 2937821 w 5444906"/>
                <a:gd name="connsiteY1" fmla="*/ 0 h 112846"/>
                <a:gd name="connsiteX2" fmla="*/ 0 w 5444906"/>
                <a:gd name="connsiteY2" fmla="*/ 3028 h 112846"/>
                <a:gd name="connsiteX3" fmla="*/ 614712 w 5444906"/>
                <a:gd name="connsiteY3" fmla="*/ 29070 h 112846"/>
                <a:gd name="connsiteX4" fmla="*/ 1467994 w 5444906"/>
                <a:gd name="connsiteY4" fmla="*/ 54131 h 112846"/>
                <a:gd name="connsiteX5" fmla="*/ 1815300 w 5444906"/>
                <a:gd name="connsiteY5" fmla="*/ 75656 h 112846"/>
                <a:gd name="connsiteX6" fmla="*/ 2058236 w 5444906"/>
                <a:gd name="connsiteY6" fmla="*/ 92886 h 112846"/>
                <a:gd name="connsiteX7" fmla="*/ 2440449 w 5444906"/>
                <a:gd name="connsiteY7" fmla="*/ 112846 h 112846"/>
                <a:gd name="connsiteX8" fmla="*/ 2505763 w 5444906"/>
                <a:gd name="connsiteY8" fmla="*/ 112846 h 112846"/>
                <a:gd name="connsiteX9" fmla="*/ 2933275 w 5444906"/>
                <a:gd name="connsiteY9" fmla="*/ 83158 h 112846"/>
                <a:gd name="connsiteX10" fmla="*/ 3179625 w 5444906"/>
                <a:gd name="connsiteY10" fmla="*/ 73430 h 112846"/>
                <a:gd name="connsiteX11" fmla="*/ 3508053 w 5444906"/>
                <a:gd name="connsiteY11" fmla="*/ 60622 h 112846"/>
                <a:gd name="connsiteX12" fmla="*/ 3936740 w 5444906"/>
                <a:gd name="connsiteY12" fmla="*/ 59407 h 112846"/>
                <a:gd name="connsiteX13" fmla="*/ 4524569 w 5444906"/>
                <a:gd name="connsiteY13" fmla="*/ 47532 h 112846"/>
                <a:gd name="connsiteX14" fmla="*/ 5444906 w 5444906"/>
                <a:gd name="connsiteY14" fmla="*/ 31 h 112846"/>
                <a:gd name="connsiteX0" fmla="*/ 5318705 w 5318705"/>
                <a:gd name="connsiteY0" fmla="*/ 2415 h 112846"/>
                <a:gd name="connsiteX1" fmla="*/ 2937821 w 5318705"/>
                <a:gd name="connsiteY1" fmla="*/ 0 h 112846"/>
                <a:gd name="connsiteX2" fmla="*/ 0 w 5318705"/>
                <a:gd name="connsiteY2" fmla="*/ 3028 h 112846"/>
                <a:gd name="connsiteX3" fmla="*/ 614712 w 5318705"/>
                <a:gd name="connsiteY3" fmla="*/ 29070 h 112846"/>
                <a:gd name="connsiteX4" fmla="*/ 1467994 w 5318705"/>
                <a:gd name="connsiteY4" fmla="*/ 54131 h 112846"/>
                <a:gd name="connsiteX5" fmla="*/ 1815300 w 5318705"/>
                <a:gd name="connsiteY5" fmla="*/ 75656 h 112846"/>
                <a:gd name="connsiteX6" fmla="*/ 2058236 w 5318705"/>
                <a:gd name="connsiteY6" fmla="*/ 92886 h 112846"/>
                <a:gd name="connsiteX7" fmla="*/ 2440449 w 5318705"/>
                <a:gd name="connsiteY7" fmla="*/ 112846 h 112846"/>
                <a:gd name="connsiteX8" fmla="*/ 2505763 w 5318705"/>
                <a:gd name="connsiteY8" fmla="*/ 112846 h 112846"/>
                <a:gd name="connsiteX9" fmla="*/ 2933275 w 5318705"/>
                <a:gd name="connsiteY9" fmla="*/ 83158 h 112846"/>
                <a:gd name="connsiteX10" fmla="*/ 3179625 w 5318705"/>
                <a:gd name="connsiteY10" fmla="*/ 73430 h 112846"/>
                <a:gd name="connsiteX11" fmla="*/ 3508053 w 5318705"/>
                <a:gd name="connsiteY11" fmla="*/ 60622 h 112846"/>
                <a:gd name="connsiteX12" fmla="*/ 3936740 w 5318705"/>
                <a:gd name="connsiteY12" fmla="*/ 59407 h 112846"/>
                <a:gd name="connsiteX13" fmla="*/ 4524569 w 5318705"/>
                <a:gd name="connsiteY13" fmla="*/ 47532 h 112846"/>
                <a:gd name="connsiteX14" fmla="*/ 5318705 w 5318705"/>
                <a:gd name="connsiteY14" fmla="*/ 2415 h 112846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8236 w 5318705"/>
                <a:gd name="connsiteY6" fmla="*/ 92886 h 115230"/>
                <a:gd name="connsiteX7" fmla="*/ 2440449 w 5318705"/>
                <a:gd name="connsiteY7" fmla="*/ 112846 h 115230"/>
                <a:gd name="connsiteX8" fmla="*/ 2484333 w 5318705"/>
                <a:gd name="connsiteY8" fmla="*/ 115230 h 115230"/>
                <a:gd name="connsiteX9" fmla="*/ 2933275 w 5318705"/>
                <a:gd name="connsiteY9" fmla="*/ 83158 h 115230"/>
                <a:gd name="connsiteX10" fmla="*/ 3179625 w 5318705"/>
                <a:gd name="connsiteY10" fmla="*/ 73430 h 115230"/>
                <a:gd name="connsiteX11" fmla="*/ 3508053 w 5318705"/>
                <a:gd name="connsiteY11" fmla="*/ 60622 h 115230"/>
                <a:gd name="connsiteX12" fmla="*/ 3936740 w 5318705"/>
                <a:gd name="connsiteY12" fmla="*/ 59407 h 115230"/>
                <a:gd name="connsiteX13" fmla="*/ 4524569 w 5318705"/>
                <a:gd name="connsiteY13" fmla="*/ 47532 h 115230"/>
                <a:gd name="connsiteX14" fmla="*/ 5318705 w 5318705"/>
                <a:gd name="connsiteY14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8236 w 5318705"/>
                <a:gd name="connsiteY6" fmla="*/ 92886 h 115230"/>
                <a:gd name="connsiteX7" fmla="*/ 2440449 w 5318705"/>
                <a:gd name="connsiteY7" fmla="*/ 112846 h 115230"/>
                <a:gd name="connsiteX8" fmla="*/ 2484333 w 5318705"/>
                <a:gd name="connsiteY8" fmla="*/ 115230 h 115230"/>
                <a:gd name="connsiteX9" fmla="*/ 2546248 w 5318705"/>
                <a:gd name="connsiteY9" fmla="*/ 100924 h 115230"/>
                <a:gd name="connsiteX10" fmla="*/ 2933275 w 5318705"/>
                <a:gd name="connsiteY10" fmla="*/ 83158 h 115230"/>
                <a:gd name="connsiteX11" fmla="*/ 3179625 w 5318705"/>
                <a:gd name="connsiteY11" fmla="*/ 73430 h 115230"/>
                <a:gd name="connsiteX12" fmla="*/ 3508053 w 5318705"/>
                <a:gd name="connsiteY12" fmla="*/ 60622 h 115230"/>
                <a:gd name="connsiteX13" fmla="*/ 3936740 w 5318705"/>
                <a:gd name="connsiteY13" fmla="*/ 59407 h 115230"/>
                <a:gd name="connsiteX14" fmla="*/ 4524569 w 5318705"/>
                <a:gd name="connsiteY14" fmla="*/ 47532 h 115230"/>
                <a:gd name="connsiteX15" fmla="*/ 5318705 w 5318705"/>
                <a:gd name="connsiteY15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8236 w 5318705"/>
                <a:gd name="connsiteY6" fmla="*/ 92886 h 115230"/>
                <a:gd name="connsiteX7" fmla="*/ 2440449 w 5318705"/>
                <a:gd name="connsiteY7" fmla="*/ 112846 h 115230"/>
                <a:gd name="connsiteX8" fmla="*/ 2484333 w 5318705"/>
                <a:gd name="connsiteY8" fmla="*/ 115230 h 115230"/>
                <a:gd name="connsiteX9" fmla="*/ 2546248 w 5318705"/>
                <a:gd name="connsiteY9" fmla="*/ 100924 h 115230"/>
                <a:gd name="connsiteX10" fmla="*/ 2646256 w 5318705"/>
                <a:gd name="connsiteY10" fmla="*/ 86620 h 115230"/>
                <a:gd name="connsiteX11" fmla="*/ 2933275 w 5318705"/>
                <a:gd name="connsiteY11" fmla="*/ 83158 h 115230"/>
                <a:gd name="connsiteX12" fmla="*/ 3179625 w 5318705"/>
                <a:gd name="connsiteY12" fmla="*/ 73430 h 115230"/>
                <a:gd name="connsiteX13" fmla="*/ 3508053 w 5318705"/>
                <a:gd name="connsiteY13" fmla="*/ 60622 h 115230"/>
                <a:gd name="connsiteX14" fmla="*/ 3936740 w 5318705"/>
                <a:gd name="connsiteY14" fmla="*/ 59407 h 115230"/>
                <a:gd name="connsiteX15" fmla="*/ 4524569 w 5318705"/>
                <a:gd name="connsiteY15" fmla="*/ 47532 h 115230"/>
                <a:gd name="connsiteX16" fmla="*/ 5318705 w 5318705"/>
                <a:gd name="connsiteY16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8236 w 5318705"/>
                <a:gd name="connsiteY6" fmla="*/ 92886 h 115230"/>
                <a:gd name="connsiteX7" fmla="*/ 2440449 w 5318705"/>
                <a:gd name="connsiteY7" fmla="*/ 112846 h 115230"/>
                <a:gd name="connsiteX8" fmla="*/ 2484333 w 5318705"/>
                <a:gd name="connsiteY8" fmla="*/ 115230 h 115230"/>
                <a:gd name="connsiteX9" fmla="*/ 2546248 w 5318705"/>
                <a:gd name="connsiteY9" fmla="*/ 100924 h 115230"/>
                <a:gd name="connsiteX10" fmla="*/ 2646256 w 5318705"/>
                <a:gd name="connsiteY10" fmla="*/ 86620 h 115230"/>
                <a:gd name="connsiteX11" fmla="*/ 2772456 w 5318705"/>
                <a:gd name="connsiteY11" fmla="*/ 81852 h 115230"/>
                <a:gd name="connsiteX12" fmla="*/ 2933275 w 5318705"/>
                <a:gd name="connsiteY12" fmla="*/ 83158 h 115230"/>
                <a:gd name="connsiteX13" fmla="*/ 3179625 w 5318705"/>
                <a:gd name="connsiteY13" fmla="*/ 73430 h 115230"/>
                <a:gd name="connsiteX14" fmla="*/ 3508053 w 5318705"/>
                <a:gd name="connsiteY14" fmla="*/ 60622 h 115230"/>
                <a:gd name="connsiteX15" fmla="*/ 3936740 w 5318705"/>
                <a:gd name="connsiteY15" fmla="*/ 59407 h 115230"/>
                <a:gd name="connsiteX16" fmla="*/ 4524569 w 5318705"/>
                <a:gd name="connsiteY16" fmla="*/ 47532 h 115230"/>
                <a:gd name="connsiteX17" fmla="*/ 5318705 w 5318705"/>
                <a:gd name="connsiteY17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8236 w 5318705"/>
                <a:gd name="connsiteY6" fmla="*/ 92886 h 115230"/>
                <a:gd name="connsiteX7" fmla="*/ 2440449 w 5318705"/>
                <a:gd name="connsiteY7" fmla="*/ 112846 h 115230"/>
                <a:gd name="connsiteX8" fmla="*/ 2484333 w 5318705"/>
                <a:gd name="connsiteY8" fmla="*/ 115230 h 115230"/>
                <a:gd name="connsiteX9" fmla="*/ 2546248 w 5318705"/>
                <a:gd name="connsiteY9" fmla="*/ 100924 h 115230"/>
                <a:gd name="connsiteX10" fmla="*/ 2646256 w 5318705"/>
                <a:gd name="connsiteY10" fmla="*/ 86620 h 115230"/>
                <a:gd name="connsiteX11" fmla="*/ 2796268 w 5318705"/>
                <a:gd name="connsiteY11" fmla="*/ 93773 h 115230"/>
                <a:gd name="connsiteX12" fmla="*/ 2933275 w 5318705"/>
                <a:gd name="connsiteY12" fmla="*/ 83158 h 115230"/>
                <a:gd name="connsiteX13" fmla="*/ 3179625 w 5318705"/>
                <a:gd name="connsiteY13" fmla="*/ 73430 h 115230"/>
                <a:gd name="connsiteX14" fmla="*/ 3508053 w 5318705"/>
                <a:gd name="connsiteY14" fmla="*/ 60622 h 115230"/>
                <a:gd name="connsiteX15" fmla="*/ 3936740 w 5318705"/>
                <a:gd name="connsiteY15" fmla="*/ 59407 h 115230"/>
                <a:gd name="connsiteX16" fmla="*/ 4524569 w 5318705"/>
                <a:gd name="connsiteY16" fmla="*/ 47532 h 115230"/>
                <a:gd name="connsiteX17" fmla="*/ 5318705 w 5318705"/>
                <a:gd name="connsiteY17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5855 w 5318705"/>
                <a:gd name="connsiteY6" fmla="*/ 85734 h 115230"/>
                <a:gd name="connsiteX7" fmla="*/ 2440449 w 5318705"/>
                <a:gd name="connsiteY7" fmla="*/ 112846 h 115230"/>
                <a:gd name="connsiteX8" fmla="*/ 2484333 w 5318705"/>
                <a:gd name="connsiteY8" fmla="*/ 115230 h 115230"/>
                <a:gd name="connsiteX9" fmla="*/ 2546248 w 5318705"/>
                <a:gd name="connsiteY9" fmla="*/ 100924 h 115230"/>
                <a:gd name="connsiteX10" fmla="*/ 2646256 w 5318705"/>
                <a:gd name="connsiteY10" fmla="*/ 86620 h 115230"/>
                <a:gd name="connsiteX11" fmla="*/ 2796268 w 5318705"/>
                <a:gd name="connsiteY11" fmla="*/ 93773 h 115230"/>
                <a:gd name="connsiteX12" fmla="*/ 2933275 w 5318705"/>
                <a:gd name="connsiteY12" fmla="*/ 83158 h 115230"/>
                <a:gd name="connsiteX13" fmla="*/ 3179625 w 5318705"/>
                <a:gd name="connsiteY13" fmla="*/ 73430 h 115230"/>
                <a:gd name="connsiteX14" fmla="*/ 3508053 w 5318705"/>
                <a:gd name="connsiteY14" fmla="*/ 60622 h 115230"/>
                <a:gd name="connsiteX15" fmla="*/ 3936740 w 5318705"/>
                <a:gd name="connsiteY15" fmla="*/ 59407 h 115230"/>
                <a:gd name="connsiteX16" fmla="*/ 4524569 w 5318705"/>
                <a:gd name="connsiteY16" fmla="*/ 47532 h 115230"/>
                <a:gd name="connsiteX17" fmla="*/ 5318705 w 5318705"/>
                <a:gd name="connsiteY17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5855 w 5318705"/>
                <a:gd name="connsiteY6" fmla="*/ 85734 h 115230"/>
                <a:gd name="connsiteX7" fmla="*/ 2158119 w 5318705"/>
                <a:gd name="connsiteY7" fmla="*/ 100924 h 115230"/>
                <a:gd name="connsiteX8" fmla="*/ 2440449 w 5318705"/>
                <a:gd name="connsiteY8" fmla="*/ 112846 h 115230"/>
                <a:gd name="connsiteX9" fmla="*/ 2484333 w 5318705"/>
                <a:gd name="connsiteY9" fmla="*/ 115230 h 115230"/>
                <a:gd name="connsiteX10" fmla="*/ 2546248 w 5318705"/>
                <a:gd name="connsiteY10" fmla="*/ 100924 h 115230"/>
                <a:gd name="connsiteX11" fmla="*/ 2646256 w 5318705"/>
                <a:gd name="connsiteY11" fmla="*/ 86620 h 115230"/>
                <a:gd name="connsiteX12" fmla="*/ 2796268 w 5318705"/>
                <a:gd name="connsiteY12" fmla="*/ 93773 h 115230"/>
                <a:gd name="connsiteX13" fmla="*/ 2933275 w 5318705"/>
                <a:gd name="connsiteY13" fmla="*/ 83158 h 115230"/>
                <a:gd name="connsiteX14" fmla="*/ 3179625 w 5318705"/>
                <a:gd name="connsiteY14" fmla="*/ 73430 h 115230"/>
                <a:gd name="connsiteX15" fmla="*/ 3508053 w 5318705"/>
                <a:gd name="connsiteY15" fmla="*/ 60622 h 115230"/>
                <a:gd name="connsiteX16" fmla="*/ 3936740 w 5318705"/>
                <a:gd name="connsiteY16" fmla="*/ 59407 h 115230"/>
                <a:gd name="connsiteX17" fmla="*/ 4524569 w 5318705"/>
                <a:gd name="connsiteY17" fmla="*/ 47532 h 115230"/>
                <a:gd name="connsiteX18" fmla="*/ 5318705 w 5318705"/>
                <a:gd name="connsiteY18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5300 w 5318705"/>
                <a:gd name="connsiteY5" fmla="*/ 75656 h 115230"/>
                <a:gd name="connsiteX6" fmla="*/ 2055855 w 5318705"/>
                <a:gd name="connsiteY6" fmla="*/ 85734 h 115230"/>
                <a:gd name="connsiteX7" fmla="*/ 2174786 w 5318705"/>
                <a:gd name="connsiteY7" fmla="*/ 108077 h 115230"/>
                <a:gd name="connsiteX8" fmla="*/ 2440449 w 5318705"/>
                <a:gd name="connsiteY8" fmla="*/ 112846 h 115230"/>
                <a:gd name="connsiteX9" fmla="*/ 2484333 w 5318705"/>
                <a:gd name="connsiteY9" fmla="*/ 115230 h 115230"/>
                <a:gd name="connsiteX10" fmla="*/ 2546248 w 5318705"/>
                <a:gd name="connsiteY10" fmla="*/ 100924 h 115230"/>
                <a:gd name="connsiteX11" fmla="*/ 2646256 w 5318705"/>
                <a:gd name="connsiteY11" fmla="*/ 86620 h 115230"/>
                <a:gd name="connsiteX12" fmla="*/ 2796268 w 5318705"/>
                <a:gd name="connsiteY12" fmla="*/ 93773 h 115230"/>
                <a:gd name="connsiteX13" fmla="*/ 2933275 w 5318705"/>
                <a:gd name="connsiteY13" fmla="*/ 83158 h 115230"/>
                <a:gd name="connsiteX14" fmla="*/ 3179625 w 5318705"/>
                <a:gd name="connsiteY14" fmla="*/ 73430 h 115230"/>
                <a:gd name="connsiteX15" fmla="*/ 3508053 w 5318705"/>
                <a:gd name="connsiteY15" fmla="*/ 60622 h 115230"/>
                <a:gd name="connsiteX16" fmla="*/ 3936740 w 5318705"/>
                <a:gd name="connsiteY16" fmla="*/ 59407 h 115230"/>
                <a:gd name="connsiteX17" fmla="*/ 4524569 w 5318705"/>
                <a:gd name="connsiteY17" fmla="*/ 47532 h 115230"/>
                <a:gd name="connsiteX18" fmla="*/ 5318705 w 5318705"/>
                <a:gd name="connsiteY18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810537 w 5318705"/>
                <a:gd name="connsiteY5" fmla="*/ 68505 h 115230"/>
                <a:gd name="connsiteX6" fmla="*/ 2055855 w 5318705"/>
                <a:gd name="connsiteY6" fmla="*/ 85734 h 115230"/>
                <a:gd name="connsiteX7" fmla="*/ 2174786 w 5318705"/>
                <a:gd name="connsiteY7" fmla="*/ 108077 h 115230"/>
                <a:gd name="connsiteX8" fmla="*/ 2440449 w 5318705"/>
                <a:gd name="connsiteY8" fmla="*/ 112846 h 115230"/>
                <a:gd name="connsiteX9" fmla="*/ 2484333 w 5318705"/>
                <a:gd name="connsiteY9" fmla="*/ 115230 h 115230"/>
                <a:gd name="connsiteX10" fmla="*/ 2546248 w 5318705"/>
                <a:gd name="connsiteY10" fmla="*/ 100924 h 115230"/>
                <a:gd name="connsiteX11" fmla="*/ 2646256 w 5318705"/>
                <a:gd name="connsiteY11" fmla="*/ 86620 h 115230"/>
                <a:gd name="connsiteX12" fmla="*/ 2796268 w 5318705"/>
                <a:gd name="connsiteY12" fmla="*/ 93773 h 115230"/>
                <a:gd name="connsiteX13" fmla="*/ 2933275 w 5318705"/>
                <a:gd name="connsiteY13" fmla="*/ 83158 h 115230"/>
                <a:gd name="connsiteX14" fmla="*/ 3179625 w 5318705"/>
                <a:gd name="connsiteY14" fmla="*/ 73430 h 115230"/>
                <a:gd name="connsiteX15" fmla="*/ 3508053 w 5318705"/>
                <a:gd name="connsiteY15" fmla="*/ 60622 h 115230"/>
                <a:gd name="connsiteX16" fmla="*/ 3936740 w 5318705"/>
                <a:gd name="connsiteY16" fmla="*/ 59407 h 115230"/>
                <a:gd name="connsiteX17" fmla="*/ 4524569 w 5318705"/>
                <a:gd name="connsiteY17" fmla="*/ 47532 h 115230"/>
                <a:gd name="connsiteX18" fmla="*/ 5318705 w 5318705"/>
                <a:gd name="connsiteY18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467994 w 5318705"/>
                <a:gd name="connsiteY4" fmla="*/ 54131 h 115230"/>
                <a:gd name="connsiteX5" fmla="*/ 1584261 w 5318705"/>
                <a:gd name="connsiteY5" fmla="*/ 55628 h 115230"/>
                <a:gd name="connsiteX6" fmla="*/ 1810537 w 5318705"/>
                <a:gd name="connsiteY6" fmla="*/ 68505 h 115230"/>
                <a:gd name="connsiteX7" fmla="*/ 2055855 w 5318705"/>
                <a:gd name="connsiteY7" fmla="*/ 85734 h 115230"/>
                <a:gd name="connsiteX8" fmla="*/ 2174786 w 5318705"/>
                <a:gd name="connsiteY8" fmla="*/ 108077 h 115230"/>
                <a:gd name="connsiteX9" fmla="*/ 2440449 w 5318705"/>
                <a:gd name="connsiteY9" fmla="*/ 112846 h 115230"/>
                <a:gd name="connsiteX10" fmla="*/ 2484333 w 5318705"/>
                <a:gd name="connsiteY10" fmla="*/ 115230 h 115230"/>
                <a:gd name="connsiteX11" fmla="*/ 2546248 w 5318705"/>
                <a:gd name="connsiteY11" fmla="*/ 100924 h 115230"/>
                <a:gd name="connsiteX12" fmla="*/ 2646256 w 5318705"/>
                <a:gd name="connsiteY12" fmla="*/ 86620 h 115230"/>
                <a:gd name="connsiteX13" fmla="*/ 2796268 w 5318705"/>
                <a:gd name="connsiteY13" fmla="*/ 93773 h 115230"/>
                <a:gd name="connsiteX14" fmla="*/ 2933275 w 5318705"/>
                <a:gd name="connsiteY14" fmla="*/ 83158 h 115230"/>
                <a:gd name="connsiteX15" fmla="*/ 3179625 w 5318705"/>
                <a:gd name="connsiteY15" fmla="*/ 73430 h 115230"/>
                <a:gd name="connsiteX16" fmla="*/ 3508053 w 5318705"/>
                <a:gd name="connsiteY16" fmla="*/ 60622 h 115230"/>
                <a:gd name="connsiteX17" fmla="*/ 3936740 w 5318705"/>
                <a:gd name="connsiteY17" fmla="*/ 59407 h 115230"/>
                <a:gd name="connsiteX18" fmla="*/ 4524569 w 5318705"/>
                <a:gd name="connsiteY18" fmla="*/ 47532 h 115230"/>
                <a:gd name="connsiteX19" fmla="*/ 5318705 w 5318705"/>
                <a:gd name="connsiteY19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310428 w 5318705"/>
                <a:gd name="connsiteY4" fmla="*/ 50859 h 115230"/>
                <a:gd name="connsiteX5" fmla="*/ 1467994 w 5318705"/>
                <a:gd name="connsiteY5" fmla="*/ 54131 h 115230"/>
                <a:gd name="connsiteX6" fmla="*/ 1584261 w 5318705"/>
                <a:gd name="connsiteY6" fmla="*/ 55628 h 115230"/>
                <a:gd name="connsiteX7" fmla="*/ 1810537 w 5318705"/>
                <a:gd name="connsiteY7" fmla="*/ 68505 h 115230"/>
                <a:gd name="connsiteX8" fmla="*/ 2055855 w 5318705"/>
                <a:gd name="connsiteY8" fmla="*/ 85734 h 115230"/>
                <a:gd name="connsiteX9" fmla="*/ 2174786 w 5318705"/>
                <a:gd name="connsiteY9" fmla="*/ 108077 h 115230"/>
                <a:gd name="connsiteX10" fmla="*/ 2440449 w 5318705"/>
                <a:gd name="connsiteY10" fmla="*/ 112846 h 115230"/>
                <a:gd name="connsiteX11" fmla="*/ 2484333 w 5318705"/>
                <a:gd name="connsiteY11" fmla="*/ 115230 h 115230"/>
                <a:gd name="connsiteX12" fmla="*/ 2546248 w 5318705"/>
                <a:gd name="connsiteY12" fmla="*/ 100924 h 115230"/>
                <a:gd name="connsiteX13" fmla="*/ 2646256 w 5318705"/>
                <a:gd name="connsiteY13" fmla="*/ 86620 h 115230"/>
                <a:gd name="connsiteX14" fmla="*/ 2796268 w 5318705"/>
                <a:gd name="connsiteY14" fmla="*/ 93773 h 115230"/>
                <a:gd name="connsiteX15" fmla="*/ 2933275 w 5318705"/>
                <a:gd name="connsiteY15" fmla="*/ 83158 h 115230"/>
                <a:gd name="connsiteX16" fmla="*/ 3179625 w 5318705"/>
                <a:gd name="connsiteY16" fmla="*/ 73430 h 115230"/>
                <a:gd name="connsiteX17" fmla="*/ 3508053 w 5318705"/>
                <a:gd name="connsiteY17" fmla="*/ 60622 h 115230"/>
                <a:gd name="connsiteX18" fmla="*/ 3936740 w 5318705"/>
                <a:gd name="connsiteY18" fmla="*/ 59407 h 115230"/>
                <a:gd name="connsiteX19" fmla="*/ 4524569 w 5318705"/>
                <a:gd name="connsiteY19" fmla="*/ 47532 h 115230"/>
                <a:gd name="connsiteX20" fmla="*/ 5318705 w 5318705"/>
                <a:gd name="connsiteY20" fmla="*/ 2415 h 115230"/>
                <a:gd name="connsiteX0" fmla="*/ 5318705 w 5318705"/>
                <a:gd name="connsiteY0" fmla="*/ 2415 h 115230"/>
                <a:gd name="connsiteX1" fmla="*/ 2937821 w 5318705"/>
                <a:gd name="connsiteY1" fmla="*/ 0 h 115230"/>
                <a:gd name="connsiteX2" fmla="*/ 0 w 5318705"/>
                <a:gd name="connsiteY2" fmla="*/ 3028 h 115230"/>
                <a:gd name="connsiteX3" fmla="*/ 614712 w 5318705"/>
                <a:gd name="connsiteY3" fmla="*/ 29070 h 115230"/>
                <a:gd name="connsiteX4" fmla="*/ 1310428 w 5318705"/>
                <a:gd name="connsiteY4" fmla="*/ 50859 h 115230"/>
                <a:gd name="connsiteX5" fmla="*/ 1444182 w 5318705"/>
                <a:gd name="connsiteY5" fmla="*/ 51747 h 115230"/>
                <a:gd name="connsiteX6" fmla="*/ 1584261 w 5318705"/>
                <a:gd name="connsiteY6" fmla="*/ 55628 h 115230"/>
                <a:gd name="connsiteX7" fmla="*/ 1810537 w 5318705"/>
                <a:gd name="connsiteY7" fmla="*/ 68505 h 115230"/>
                <a:gd name="connsiteX8" fmla="*/ 2055855 w 5318705"/>
                <a:gd name="connsiteY8" fmla="*/ 85734 h 115230"/>
                <a:gd name="connsiteX9" fmla="*/ 2174786 w 5318705"/>
                <a:gd name="connsiteY9" fmla="*/ 108077 h 115230"/>
                <a:gd name="connsiteX10" fmla="*/ 2440449 w 5318705"/>
                <a:gd name="connsiteY10" fmla="*/ 112846 h 115230"/>
                <a:gd name="connsiteX11" fmla="*/ 2484333 w 5318705"/>
                <a:gd name="connsiteY11" fmla="*/ 115230 h 115230"/>
                <a:gd name="connsiteX12" fmla="*/ 2546248 w 5318705"/>
                <a:gd name="connsiteY12" fmla="*/ 100924 h 115230"/>
                <a:gd name="connsiteX13" fmla="*/ 2646256 w 5318705"/>
                <a:gd name="connsiteY13" fmla="*/ 86620 h 115230"/>
                <a:gd name="connsiteX14" fmla="*/ 2796268 w 5318705"/>
                <a:gd name="connsiteY14" fmla="*/ 93773 h 115230"/>
                <a:gd name="connsiteX15" fmla="*/ 2933275 w 5318705"/>
                <a:gd name="connsiteY15" fmla="*/ 83158 h 115230"/>
                <a:gd name="connsiteX16" fmla="*/ 3179625 w 5318705"/>
                <a:gd name="connsiteY16" fmla="*/ 73430 h 115230"/>
                <a:gd name="connsiteX17" fmla="*/ 3508053 w 5318705"/>
                <a:gd name="connsiteY17" fmla="*/ 60622 h 115230"/>
                <a:gd name="connsiteX18" fmla="*/ 3936740 w 5318705"/>
                <a:gd name="connsiteY18" fmla="*/ 59407 h 115230"/>
                <a:gd name="connsiteX19" fmla="*/ 4524569 w 5318705"/>
                <a:gd name="connsiteY19" fmla="*/ 47532 h 115230"/>
                <a:gd name="connsiteX20" fmla="*/ 5318705 w 5318705"/>
                <a:gd name="connsiteY20" fmla="*/ 2415 h 11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18705" h="115230">
                  <a:moveTo>
                    <a:pt x="5318705" y="2415"/>
                  </a:moveTo>
                  <a:lnTo>
                    <a:pt x="2937821" y="0"/>
                  </a:lnTo>
                  <a:lnTo>
                    <a:pt x="0" y="3028"/>
                  </a:lnTo>
                  <a:lnTo>
                    <a:pt x="614712" y="29070"/>
                  </a:lnTo>
                  <a:lnTo>
                    <a:pt x="1310428" y="50859"/>
                  </a:lnTo>
                  <a:lnTo>
                    <a:pt x="1444182" y="51747"/>
                  </a:lnTo>
                  <a:lnTo>
                    <a:pt x="1584261" y="55628"/>
                  </a:lnTo>
                  <a:lnTo>
                    <a:pt x="1810537" y="68505"/>
                  </a:lnTo>
                  <a:cubicBezTo>
                    <a:pt x="1890709" y="78280"/>
                    <a:pt x="1951664" y="79536"/>
                    <a:pt x="2055855" y="85734"/>
                  </a:cubicBezTo>
                  <a:cubicBezTo>
                    <a:pt x="2078037" y="87619"/>
                    <a:pt x="2152604" y="106192"/>
                    <a:pt x="2174786" y="108077"/>
                  </a:cubicBezTo>
                  <a:lnTo>
                    <a:pt x="2440449" y="112846"/>
                  </a:lnTo>
                  <a:lnTo>
                    <a:pt x="2484333" y="115230"/>
                  </a:lnTo>
                  <a:cubicBezTo>
                    <a:pt x="2512115" y="113640"/>
                    <a:pt x="2518466" y="102514"/>
                    <a:pt x="2546248" y="100924"/>
                  </a:cubicBezTo>
                  <a:cubicBezTo>
                    <a:pt x="2579584" y="99335"/>
                    <a:pt x="2612920" y="88209"/>
                    <a:pt x="2646256" y="86620"/>
                  </a:cubicBezTo>
                  <a:lnTo>
                    <a:pt x="2796268" y="93773"/>
                  </a:lnTo>
                  <a:lnTo>
                    <a:pt x="2933275" y="83158"/>
                  </a:lnTo>
                  <a:lnTo>
                    <a:pt x="3179625" y="73430"/>
                  </a:lnTo>
                  <a:lnTo>
                    <a:pt x="3508053" y="60622"/>
                  </a:lnTo>
                  <a:lnTo>
                    <a:pt x="3936740" y="59407"/>
                  </a:lnTo>
                  <a:lnTo>
                    <a:pt x="4524569" y="47532"/>
                  </a:lnTo>
                  <a:lnTo>
                    <a:pt x="5318705" y="2415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443" name="Freeform 103442">
              <a:extLst>
                <a:ext uri="{FF2B5EF4-FFF2-40B4-BE49-F238E27FC236}">
                  <a16:creationId xmlns:a16="http://schemas.microsoft.com/office/drawing/2014/main" id="{4D6D0920-E0A9-4FDE-B434-9FD17EB15C8C}"/>
                </a:ext>
              </a:extLst>
            </p:cNvPr>
            <p:cNvSpPr/>
            <p:nvPr/>
          </p:nvSpPr>
          <p:spPr>
            <a:xfrm>
              <a:off x="5953121" y="5275216"/>
              <a:ext cx="527047" cy="58740"/>
            </a:xfrm>
            <a:custGeom>
              <a:avLst/>
              <a:gdLst>
                <a:gd name="connsiteX0" fmla="*/ 0 w 531019"/>
                <a:gd name="connsiteY0" fmla="*/ 35718 h 71437"/>
                <a:gd name="connsiteX1" fmla="*/ 111919 w 531019"/>
                <a:gd name="connsiteY1" fmla="*/ 64293 h 71437"/>
                <a:gd name="connsiteX2" fmla="*/ 211931 w 531019"/>
                <a:gd name="connsiteY2" fmla="*/ 71437 h 71437"/>
                <a:gd name="connsiteX3" fmla="*/ 304800 w 531019"/>
                <a:gd name="connsiteY3" fmla="*/ 64293 h 71437"/>
                <a:gd name="connsiteX4" fmla="*/ 440531 w 531019"/>
                <a:gd name="connsiteY4" fmla="*/ 45243 h 71437"/>
                <a:gd name="connsiteX5" fmla="*/ 531019 w 531019"/>
                <a:gd name="connsiteY5" fmla="*/ 0 h 71437"/>
                <a:gd name="connsiteX6" fmla="*/ 328612 w 531019"/>
                <a:gd name="connsiteY6" fmla="*/ 26193 h 71437"/>
                <a:gd name="connsiteX7" fmla="*/ 0 w 531019"/>
                <a:gd name="connsiteY7" fmla="*/ 35718 h 71437"/>
                <a:gd name="connsiteX0" fmla="*/ 0 w 528638"/>
                <a:gd name="connsiteY0" fmla="*/ 23812 h 59531"/>
                <a:gd name="connsiteX1" fmla="*/ 111919 w 528638"/>
                <a:gd name="connsiteY1" fmla="*/ 52387 h 59531"/>
                <a:gd name="connsiteX2" fmla="*/ 211931 w 528638"/>
                <a:gd name="connsiteY2" fmla="*/ 59531 h 59531"/>
                <a:gd name="connsiteX3" fmla="*/ 304800 w 528638"/>
                <a:gd name="connsiteY3" fmla="*/ 52387 h 59531"/>
                <a:gd name="connsiteX4" fmla="*/ 440531 w 528638"/>
                <a:gd name="connsiteY4" fmla="*/ 33337 h 59531"/>
                <a:gd name="connsiteX5" fmla="*/ 528638 w 528638"/>
                <a:gd name="connsiteY5" fmla="*/ 0 h 59531"/>
                <a:gd name="connsiteX6" fmla="*/ 328612 w 528638"/>
                <a:gd name="connsiteY6" fmla="*/ 14287 h 59531"/>
                <a:gd name="connsiteX7" fmla="*/ 0 w 528638"/>
                <a:gd name="connsiteY7" fmla="*/ 23812 h 59531"/>
                <a:gd name="connsiteX0" fmla="*/ 0 w 531019"/>
                <a:gd name="connsiteY0" fmla="*/ 30956 h 59531"/>
                <a:gd name="connsiteX1" fmla="*/ 114300 w 531019"/>
                <a:gd name="connsiteY1" fmla="*/ 52387 h 59531"/>
                <a:gd name="connsiteX2" fmla="*/ 214312 w 531019"/>
                <a:gd name="connsiteY2" fmla="*/ 59531 h 59531"/>
                <a:gd name="connsiteX3" fmla="*/ 307181 w 531019"/>
                <a:gd name="connsiteY3" fmla="*/ 52387 h 59531"/>
                <a:gd name="connsiteX4" fmla="*/ 442912 w 531019"/>
                <a:gd name="connsiteY4" fmla="*/ 33337 h 59531"/>
                <a:gd name="connsiteX5" fmla="*/ 531019 w 531019"/>
                <a:gd name="connsiteY5" fmla="*/ 0 h 59531"/>
                <a:gd name="connsiteX6" fmla="*/ 330993 w 531019"/>
                <a:gd name="connsiteY6" fmla="*/ 14287 h 59531"/>
                <a:gd name="connsiteX7" fmla="*/ 0 w 531019"/>
                <a:gd name="connsiteY7" fmla="*/ 30956 h 59531"/>
                <a:gd name="connsiteX0" fmla="*/ 0 w 526256"/>
                <a:gd name="connsiteY0" fmla="*/ 26193 h 59531"/>
                <a:gd name="connsiteX1" fmla="*/ 109537 w 526256"/>
                <a:gd name="connsiteY1" fmla="*/ 52387 h 59531"/>
                <a:gd name="connsiteX2" fmla="*/ 209549 w 526256"/>
                <a:gd name="connsiteY2" fmla="*/ 59531 h 59531"/>
                <a:gd name="connsiteX3" fmla="*/ 302418 w 526256"/>
                <a:gd name="connsiteY3" fmla="*/ 52387 h 59531"/>
                <a:gd name="connsiteX4" fmla="*/ 438149 w 526256"/>
                <a:gd name="connsiteY4" fmla="*/ 33337 h 59531"/>
                <a:gd name="connsiteX5" fmla="*/ 526256 w 526256"/>
                <a:gd name="connsiteY5" fmla="*/ 0 h 59531"/>
                <a:gd name="connsiteX6" fmla="*/ 326230 w 526256"/>
                <a:gd name="connsiteY6" fmla="*/ 14287 h 59531"/>
                <a:gd name="connsiteX7" fmla="*/ 0 w 526256"/>
                <a:gd name="connsiteY7" fmla="*/ 26193 h 59531"/>
                <a:gd name="connsiteX0" fmla="*/ 0 w 526256"/>
                <a:gd name="connsiteY0" fmla="*/ 26193 h 59531"/>
                <a:gd name="connsiteX1" fmla="*/ 109537 w 526256"/>
                <a:gd name="connsiteY1" fmla="*/ 52387 h 59531"/>
                <a:gd name="connsiteX2" fmla="*/ 209549 w 526256"/>
                <a:gd name="connsiteY2" fmla="*/ 59531 h 59531"/>
                <a:gd name="connsiteX3" fmla="*/ 307173 w 526256"/>
                <a:gd name="connsiteY3" fmla="*/ 54800 h 59531"/>
                <a:gd name="connsiteX4" fmla="*/ 438149 w 526256"/>
                <a:gd name="connsiteY4" fmla="*/ 33337 h 59531"/>
                <a:gd name="connsiteX5" fmla="*/ 526256 w 526256"/>
                <a:gd name="connsiteY5" fmla="*/ 0 h 59531"/>
                <a:gd name="connsiteX6" fmla="*/ 326230 w 526256"/>
                <a:gd name="connsiteY6" fmla="*/ 14287 h 59531"/>
                <a:gd name="connsiteX7" fmla="*/ 0 w 526256"/>
                <a:gd name="connsiteY7" fmla="*/ 26193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256" h="59531">
                  <a:moveTo>
                    <a:pt x="0" y="26193"/>
                  </a:moveTo>
                  <a:lnTo>
                    <a:pt x="109537" y="52387"/>
                  </a:lnTo>
                  <a:lnTo>
                    <a:pt x="209549" y="59531"/>
                  </a:lnTo>
                  <a:lnTo>
                    <a:pt x="307173" y="54800"/>
                  </a:lnTo>
                  <a:lnTo>
                    <a:pt x="438149" y="33337"/>
                  </a:lnTo>
                  <a:lnTo>
                    <a:pt x="526256" y="0"/>
                  </a:lnTo>
                  <a:lnTo>
                    <a:pt x="326230" y="14287"/>
                  </a:lnTo>
                  <a:lnTo>
                    <a:pt x="0" y="2619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444" name="Freeform 103443">
              <a:extLst>
                <a:ext uri="{FF2B5EF4-FFF2-40B4-BE49-F238E27FC236}">
                  <a16:creationId xmlns:a16="http://schemas.microsoft.com/office/drawing/2014/main" id="{749F2E1E-9D46-482E-BE2F-8ECA89EE8BFE}"/>
                </a:ext>
              </a:extLst>
            </p:cNvPr>
            <p:cNvSpPr/>
            <p:nvPr/>
          </p:nvSpPr>
          <p:spPr>
            <a:xfrm>
              <a:off x="5326063" y="5310143"/>
              <a:ext cx="330198" cy="52390"/>
            </a:xfrm>
            <a:custGeom>
              <a:avLst/>
              <a:gdLst>
                <a:gd name="connsiteX0" fmla="*/ 0 w 326231"/>
                <a:gd name="connsiteY0" fmla="*/ 14287 h 47625"/>
                <a:gd name="connsiteX1" fmla="*/ 176212 w 326231"/>
                <a:gd name="connsiteY1" fmla="*/ 35719 h 47625"/>
                <a:gd name="connsiteX2" fmla="*/ 326231 w 326231"/>
                <a:gd name="connsiteY2" fmla="*/ 47625 h 47625"/>
                <a:gd name="connsiteX3" fmla="*/ 247650 w 326231"/>
                <a:gd name="connsiteY3" fmla="*/ 2381 h 47625"/>
                <a:gd name="connsiteX4" fmla="*/ 138112 w 326231"/>
                <a:gd name="connsiteY4" fmla="*/ 2381 h 47625"/>
                <a:gd name="connsiteX5" fmla="*/ 71437 w 326231"/>
                <a:gd name="connsiteY5" fmla="*/ 0 h 47625"/>
                <a:gd name="connsiteX6" fmla="*/ 0 w 326231"/>
                <a:gd name="connsiteY6" fmla="*/ 14287 h 47625"/>
                <a:gd name="connsiteX0" fmla="*/ 0 w 326231"/>
                <a:gd name="connsiteY0" fmla="*/ 16668 h 50006"/>
                <a:gd name="connsiteX1" fmla="*/ 176212 w 326231"/>
                <a:gd name="connsiteY1" fmla="*/ 38100 h 50006"/>
                <a:gd name="connsiteX2" fmla="*/ 326231 w 326231"/>
                <a:gd name="connsiteY2" fmla="*/ 50006 h 50006"/>
                <a:gd name="connsiteX3" fmla="*/ 247650 w 326231"/>
                <a:gd name="connsiteY3" fmla="*/ 4762 h 50006"/>
                <a:gd name="connsiteX4" fmla="*/ 138112 w 326231"/>
                <a:gd name="connsiteY4" fmla="*/ 4762 h 50006"/>
                <a:gd name="connsiteX5" fmla="*/ 9524 w 326231"/>
                <a:gd name="connsiteY5" fmla="*/ 0 h 50006"/>
                <a:gd name="connsiteX6" fmla="*/ 0 w 326231"/>
                <a:gd name="connsiteY6" fmla="*/ 16668 h 50006"/>
                <a:gd name="connsiteX0" fmla="*/ 0 w 333375"/>
                <a:gd name="connsiteY0" fmla="*/ 16668 h 52387"/>
                <a:gd name="connsiteX1" fmla="*/ 176212 w 333375"/>
                <a:gd name="connsiteY1" fmla="*/ 38100 h 52387"/>
                <a:gd name="connsiteX2" fmla="*/ 333375 w 333375"/>
                <a:gd name="connsiteY2" fmla="*/ 52387 h 52387"/>
                <a:gd name="connsiteX3" fmla="*/ 247650 w 333375"/>
                <a:gd name="connsiteY3" fmla="*/ 4762 h 52387"/>
                <a:gd name="connsiteX4" fmla="*/ 138112 w 333375"/>
                <a:gd name="connsiteY4" fmla="*/ 4762 h 52387"/>
                <a:gd name="connsiteX5" fmla="*/ 9524 w 333375"/>
                <a:gd name="connsiteY5" fmla="*/ 0 h 52387"/>
                <a:gd name="connsiteX6" fmla="*/ 0 w 333375"/>
                <a:gd name="connsiteY6" fmla="*/ 16668 h 52387"/>
                <a:gd name="connsiteX0" fmla="*/ 0 w 333375"/>
                <a:gd name="connsiteY0" fmla="*/ 16668 h 52387"/>
                <a:gd name="connsiteX1" fmla="*/ 171449 w 333375"/>
                <a:gd name="connsiteY1" fmla="*/ 45244 h 52387"/>
                <a:gd name="connsiteX2" fmla="*/ 333375 w 333375"/>
                <a:gd name="connsiteY2" fmla="*/ 52387 h 52387"/>
                <a:gd name="connsiteX3" fmla="*/ 247650 w 333375"/>
                <a:gd name="connsiteY3" fmla="*/ 4762 h 52387"/>
                <a:gd name="connsiteX4" fmla="*/ 138112 w 333375"/>
                <a:gd name="connsiteY4" fmla="*/ 4762 h 52387"/>
                <a:gd name="connsiteX5" fmla="*/ 9524 w 333375"/>
                <a:gd name="connsiteY5" fmla="*/ 0 h 52387"/>
                <a:gd name="connsiteX6" fmla="*/ 0 w 333375"/>
                <a:gd name="connsiteY6" fmla="*/ 16668 h 52387"/>
                <a:gd name="connsiteX0" fmla="*/ 0 w 333375"/>
                <a:gd name="connsiteY0" fmla="*/ 16668 h 52387"/>
                <a:gd name="connsiteX1" fmla="*/ 66675 w 333375"/>
                <a:gd name="connsiteY1" fmla="*/ 30956 h 52387"/>
                <a:gd name="connsiteX2" fmla="*/ 171449 w 333375"/>
                <a:gd name="connsiteY2" fmla="*/ 45244 h 52387"/>
                <a:gd name="connsiteX3" fmla="*/ 333375 w 333375"/>
                <a:gd name="connsiteY3" fmla="*/ 52387 h 52387"/>
                <a:gd name="connsiteX4" fmla="*/ 247650 w 333375"/>
                <a:gd name="connsiteY4" fmla="*/ 4762 h 52387"/>
                <a:gd name="connsiteX5" fmla="*/ 138112 w 333375"/>
                <a:gd name="connsiteY5" fmla="*/ 4762 h 52387"/>
                <a:gd name="connsiteX6" fmla="*/ 9524 w 333375"/>
                <a:gd name="connsiteY6" fmla="*/ 0 h 52387"/>
                <a:gd name="connsiteX7" fmla="*/ 0 w 333375"/>
                <a:gd name="connsiteY7" fmla="*/ 16668 h 52387"/>
                <a:gd name="connsiteX0" fmla="*/ 0 w 333375"/>
                <a:gd name="connsiteY0" fmla="*/ 16668 h 52387"/>
                <a:gd name="connsiteX1" fmla="*/ 66675 w 333375"/>
                <a:gd name="connsiteY1" fmla="*/ 30956 h 52387"/>
                <a:gd name="connsiteX2" fmla="*/ 171449 w 333375"/>
                <a:gd name="connsiteY2" fmla="*/ 45244 h 52387"/>
                <a:gd name="connsiteX3" fmla="*/ 333375 w 333375"/>
                <a:gd name="connsiteY3" fmla="*/ 52387 h 52387"/>
                <a:gd name="connsiteX4" fmla="*/ 233363 w 333375"/>
                <a:gd name="connsiteY4" fmla="*/ 11906 h 52387"/>
                <a:gd name="connsiteX5" fmla="*/ 138112 w 333375"/>
                <a:gd name="connsiteY5" fmla="*/ 4762 h 52387"/>
                <a:gd name="connsiteX6" fmla="*/ 9524 w 333375"/>
                <a:gd name="connsiteY6" fmla="*/ 0 h 52387"/>
                <a:gd name="connsiteX7" fmla="*/ 0 w 333375"/>
                <a:gd name="connsiteY7" fmla="*/ 16668 h 52387"/>
                <a:gd name="connsiteX0" fmla="*/ 0 w 333375"/>
                <a:gd name="connsiteY0" fmla="*/ 16668 h 52387"/>
                <a:gd name="connsiteX1" fmla="*/ 66675 w 333375"/>
                <a:gd name="connsiteY1" fmla="*/ 30956 h 52387"/>
                <a:gd name="connsiteX2" fmla="*/ 171449 w 333375"/>
                <a:gd name="connsiteY2" fmla="*/ 45244 h 52387"/>
                <a:gd name="connsiteX3" fmla="*/ 333375 w 333375"/>
                <a:gd name="connsiteY3" fmla="*/ 52387 h 52387"/>
                <a:gd name="connsiteX4" fmla="*/ 233363 w 333375"/>
                <a:gd name="connsiteY4" fmla="*/ 11906 h 52387"/>
                <a:gd name="connsiteX5" fmla="*/ 138112 w 333375"/>
                <a:gd name="connsiteY5" fmla="*/ 9525 h 52387"/>
                <a:gd name="connsiteX6" fmla="*/ 9524 w 333375"/>
                <a:gd name="connsiteY6" fmla="*/ 0 h 52387"/>
                <a:gd name="connsiteX7" fmla="*/ 0 w 333375"/>
                <a:gd name="connsiteY7" fmla="*/ 16668 h 52387"/>
                <a:gd name="connsiteX0" fmla="*/ 0 w 330994"/>
                <a:gd name="connsiteY0" fmla="*/ 21430 h 52387"/>
                <a:gd name="connsiteX1" fmla="*/ 64294 w 330994"/>
                <a:gd name="connsiteY1" fmla="*/ 30956 h 52387"/>
                <a:gd name="connsiteX2" fmla="*/ 169068 w 330994"/>
                <a:gd name="connsiteY2" fmla="*/ 45244 h 52387"/>
                <a:gd name="connsiteX3" fmla="*/ 330994 w 330994"/>
                <a:gd name="connsiteY3" fmla="*/ 52387 h 52387"/>
                <a:gd name="connsiteX4" fmla="*/ 230982 w 330994"/>
                <a:gd name="connsiteY4" fmla="*/ 11906 h 52387"/>
                <a:gd name="connsiteX5" fmla="*/ 135731 w 330994"/>
                <a:gd name="connsiteY5" fmla="*/ 9525 h 52387"/>
                <a:gd name="connsiteX6" fmla="*/ 7143 w 330994"/>
                <a:gd name="connsiteY6" fmla="*/ 0 h 52387"/>
                <a:gd name="connsiteX7" fmla="*/ 0 w 330994"/>
                <a:gd name="connsiteY7" fmla="*/ 2143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994" h="52387">
                  <a:moveTo>
                    <a:pt x="0" y="21430"/>
                  </a:moveTo>
                  <a:cubicBezTo>
                    <a:pt x="24606" y="25399"/>
                    <a:pt x="39688" y="26987"/>
                    <a:pt x="64294" y="30956"/>
                  </a:cubicBezTo>
                  <a:lnTo>
                    <a:pt x="169068" y="45244"/>
                  </a:lnTo>
                  <a:lnTo>
                    <a:pt x="330994" y="52387"/>
                  </a:lnTo>
                  <a:lnTo>
                    <a:pt x="230982" y="11906"/>
                  </a:lnTo>
                  <a:lnTo>
                    <a:pt x="135731" y="9525"/>
                  </a:lnTo>
                  <a:lnTo>
                    <a:pt x="7143" y="0"/>
                  </a:lnTo>
                  <a:lnTo>
                    <a:pt x="0" y="2143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445" name="Freeform 103444">
              <a:extLst>
                <a:ext uri="{FF2B5EF4-FFF2-40B4-BE49-F238E27FC236}">
                  <a16:creationId xmlns:a16="http://schemas.microsoft.com/office/drawing/2014/main" id="{C96C311A-1781-48B4-830F-20727BC3CBAA}"/>
                </a:ext>
              </a:extLst>
            </p:cNvPr>
            <p:cNvSpPr/>
            <p:nvPr/>
          </p:nvSpPr>
          <p:spPr>
            <a:xfrm rot="21338118">
              <a:off x="4735517" y="5251402"/>
              <a:ext cx="369885" cy="71442"/>
            </a:xfrm>
            <a:custGeom>
              <a:avLst/>
              <a:gdLst>
                <a:gd name="connsiteX0" fmla="*/ 0 w 354807"/>
                <a:gd name="connsiteY0" fmla="*/ 0 h 52387"/>
                <a:gd name="connsiteX1" fmla="*/ 152400 w 354807"/>
                <a:gd name="connsiteY1" fmla="*/ 14287 h 52387"/>
                <a:gd name="connsiteX2" fmla="*/ 354807 w 354807"/>
                <a:gd name="connsiteY2" fmla="*/ 33337 h 52387"/>
                <a:gd name="connsiteX3" fmla="*/ 271463 w 354807"/>
                <a:gd name="connsiteY3" fmla="*/ 52387 h 52387"/>
                <a:gd name="connsiteX4" fmla="*/ 121444 w 354807"/>
                <a:gd name="connsiteY4" fmla="*/ 45243 h 52387"/>
                <a:gd name="connsiteX5" fmla="*/ 0 w 354807"/>
                <a:gd name="connsiteY5" fmla="*/ 0 h 52387"/>
                <a:gd name="connsiteX0" fmla="*/ 0 w 376238"/>
                <a:gd name="connsiteY0" fmla="*/ 0 h 52387"/>
                <a:gd name="connsiteX1" fmla="*/ 173831 w 376238"/>
                <a:gd name="connsiteY1" fmla="*/ 14287 h 52387"/>
                <a:gd name="connsiteX2" fmla="*/ 376238 w 376238"/>
                <a:gd name="connsiteY2" fmla="*/ 33337 h 52387"/>
                <a:gd name="connsiteX3" fmla="*/ 292894 w 376238"/>
                <a:gd name="connsiteY3" fmla="*/ 52387 h 52387"/>
                <a:gd name="connsiteX4" fmla="*/ 142875 w 376238"/>
                <a:gd name="connsiteY4" fmla="*/ 45243 h 52387"/>
                <a:gd name="connsiteX5" fmla="*/ 0 w 376238"/>
                <a:gd name="connsiteY5" fmla="*/ 0 h 52387"/>
                <a:gd name="connsiteX0" fmla="*/ 0 w 376238"/>
                <a:gd name="connsiteY0" fmla="*/ 0 h 52387"/>
                <a:gd name="connsiteX1" fmla="*/ 173831 w 376238"/>
                <a:gd name="connsiteY1" fmla="*/ 14287 h 52387"/>
                <a:gd name="connsiteX2" fmla="*/ 376238 w 376238"/>
                <a:gd name="connsiteY2" fmla="*/ 33337 h 52387"/>
                <a:gd name="connsiteX3" fmla="*/ 292894 w 376238"/>
                <a:gd name="connsiteY3" fmla="*/ 52387 h 52387"/>
                <a:gd name="connsiteX4" fmla="*/ 142875 w 376238"/>
                <a:gd name="connsiteY4" fmla="*/ 45243 h 52387"/>
                <a:gd name="connsiteX5" fmla="*/ 47625 w 376238"/>
                <a:gd name="connsiteY5" fmla="*/ 19050 h 52387"/>
                <a:gd name="connsiteX6" fmla="*/ 0 w 376238"/>
                <a:gd name="connsiteY6" fmla="*/ 0 h 52387"/>
                <a:gd name="connsiteX0" fmla="*/ 0 w 376238"/>
                <a:gd name="connsiteY0" fmla="*/ 0 h 52387"/>
                <a:gd name="connsiteX1" fmla="*/ 173831 w 376238"/>
                <a:gd name="connsiteY1" fmla="*/ 14287 h 52387"/>
                <a:gd name="connsiteX2" fmla="*/ 376238 w 376238"/>
                <a:gd name="connsiteY2" fmla="*/ 33337 h 52387"/>
                <a:gd name="connsiteX3" fmla="*/ 292894 w 376238"/>
                <a:gd name="connsiteY3" fmla="*/ 52387 h 52387"/>
                <a:gd name="connsiteX4" fmla="*/ 142875 w 376238"/>
                <a:gd name="connsiteY4" fmla="*/ 45243 h 52387"/>
                <a:gd name="connsiteX5" fmla="*/ 57150 w 376238"/>
                <a:gd name="connsiteY5" fmla="*/ 28575 h 52387"/>
                <a:gd name="connsiteX6" fmla="*/ 0 w 376238"/>
                <a:gd name="connsiteY6" fmla="*/ 0 h 52387"/>
                <a:gd name="connsiteX0" fmla="*/ 0 w 376238"/>
                <a:gd name="connsiteY0" fmla="*/ 0 h 52387"/>
                <a:gd name="connsiteX1" fmla="*/ 173831 w 376238"/>
                <a:gd name="connsiteY1" fmla="*/ 14287 h 52387"/>
                <a:gd name="connsiteX2" fmla="*/ 376238 w 376238"/>
                <a:gd name="connsiteY2" fmla="*/ 33337 h 52387"/>
                <a:gd name="connsiteX3" fmla="*/ 292894 w 376238"/>
                <a:gd name="connsiteY3" fmla="*/ 52387 h 52387"/>
                <a:gd name="connsiteX4" fmla="*/ 161925 w 376238"/>
                <a:gd name="connsiteY4" fmla="*/ 50006 h 52387"/>
                <a:gd name="connsiteX5" fmla="*/ 57150 w 376238"/>
                <a:gd name="connsiteY5" fmla="*/ 28575 h 52387"/>
                <a:gd name="connsiteX6" fmla="*/ 0 w 376238"/>
                <a:gd name="connsiteY6" fmla="*/ 0 h 52387"/>
                <a:gd name="connsiteX0" fmla="*/ 0 w 376238"/>
                <a:gd name="connsiteY0" fmla="*/ 0 h 52387"/>
                <a:gd name="connsiteX1" fmla="*/ 376238 w 376238"/>
                <a:gd name="connsiteY1" fmla="*/ 33337 h 52387"/>
                <a:gd name="connsiteX2" fmla="*/ 292894 w 376238"/>
                <a:gd name="connsiteY2" fmla="*/ 52387 h 52387"/>
                <a:gd name="connsiteX3" fmla="*/ 161925 w 376238"/>
                <a:gd name="connsiteY3" fmla="*/ 50006 h 52387"/>
                <a:gd name="connsiteX4" fmla="*/ 57150 w 376238"/>
                <a:gd name="connsiteY4" fmla="*/ 28575 h 52387"/>
                <a:gd name="connsiteX5" fmla="*/ 0 w 376238"/>
                <a:gd name="connsiteY5" fmla="*/ 0 h 52387"/>
                <a:gd name="connsiteX0" fmla="*/ 0 w 368081"/>
                <a:gd name="connsiteY0" fmla="*/ 0 h 63895"/>
                <a:gd name="connsiteX1" fmla="*/ 368081 w 368081"/>
                <a:gd name="connsiteY1" fmla="*/ 44845 h 63895"/>
                <a:gd name="connsiteX2" fmla="*/ 284737 w 368081"/>
                <a:gd name="connsiteY2" fmla="*/ 63895 h 63895"/>
                <a:gd name="connsiteX3" fmla="*/ 153768 w 368081"/>
                <a:gd name="connsiteY3" fmla="*/ 61514 h 63895"/>
                <a:gd name="connsiteX4" fmla="*/ 48993 w 368081"/>
                <a:gd name="connsiteY4" fmla="*/ 40083 h 63895"/>
                <a:gd name="connsiteX5" fmla="*/ 0 w 368081"/>
                <a:gd name="connsiteY5" fmla="*/ 0 h 63895"/>
                <a:gd name="connsiteX0" fmla="*/ 0 w 365485"/>
                <a:gd name="connsiteY0" fmla="*/ 0 h 63895"/>
                <a:gd name="connsiteX1" fmla="*/ 365485 w 365485"/>
                <a:gd name="connsiteY1" fmla="*/ 47073 h 63895"/>
                <a:gd name="connsiteX2" fmla="*/ 284737 w 365485"/>
                <a:gd name="connsiteY2" fmla="*/ 63895 h 63895"/>
                <a:gd name="connsiteX3" fmla="*/ 153768 w 365485"/>
                <a:gd name="connsiteY3" fmla="*/ 61514 h 63895"/>
                <a:gd name="connsiteX4" fmla="*/ 48993 w 365485"/>
                <a:gd name="connsiteY4" fmla="*/ 40083 h 63895"/>
                <a:gd name="connsiteX5" fmla="*/ 0 w 365485"/>
                <a:gd name="connsiteY5" fmla="*/ 0 h 63895"/>
                <a:gd name="connsiteX0" fmla="*/ 0 w 365485"/>
                <a:gd name="connsiteY0" fmla="*/ 0 h 63895"/>
                <a:gd name="connsiteX1" fmla="*/ 365485 w 365485"/>
                <a:gd name="connsiteY1" fmla="*/ 47073 h 63895"/>
                <a:gd name="connsiteX2" fmla="*/ 284737 w 365485"/>
                <a:gd name="connsiteY2" fmla="*/ 63895 h 63895"/>
                <a:gd name="connsiteX3" fmla="*/ 153768 w 365485"/>
                <a:gd name="connsiteY3" fmla="*/ 61514 h 63895"/>
                <a:gd name="connsiteX4" fmla="*/ 58825 w 365485"/>
                <a:gd name="connsiteY4" fmla="*/ 38408 h 63895"/>
                <a:gd name="connsiteX5" fmla="*/ 0 w 365485"/>
                <a:gd name="connsiteY5" fmla="*/ 0 h 63895"/>
                <a:gd name="connsiteX0" fmla="*/ 0 w 364933"/>
                <a:gd name="connsiteY0" fmla="*/ 0 h 71131"/>
                <a:gd name="connsiteX1" fmla="*/ 364933 w 364933"/>
                <a:gd name="connsiteY1" fmla="*/ 54309 h 71131"/>
                <a:gd name="connsiteX2" fmla="*/ 284185 w 364933"/>
                <a:gd name="connsiteY2" fmla="*/ 71131 h 71131"/>
                <a:gd name="connsiteX3" fmla="*/ 153216 w 364933"/>
                <a:gd name="connsiteY3" fmla="*/ 68750 h 71131"/>
                <a:gd name="connsiteX4" fmla="*/ 58273 w 364933"/>
                <a:gd name="connsiteY4" fmla="*/ 45644 h 71131"/>
                <a:gd name="connsiteX5" fmla="*/ 0 w 364933"/>
                <a:gd name="connsiteY5" fmla="*/ 0 h 71131"/>
                <a:gd name="connsiteX0" fmla="*/ 0 w 371720"/>
                <a:gd name="connsiteY0" fmla="*/ 0 h 71131"/>
                <a:gd name="connsiteX1" fmla="*/ 371720 w 371720"/>
                <a:gd name="connsiteY1" fmla="*/ 59579 h 71131"/>
                <a:gd name="connsiteX2" fmla="*/ 284185 w 371720"/>
                <a:gd name="connsiteY2" fmla="*/ 71131 h 71131"/>
                <a:gd name="connsiteX3" fmla="*/ 153216 w 371720"/>
                <a:gd name="connsiteY3" fmla="*/ 68750 h 71131"/>
                <a:gd name="connsiteX4" fmla="*/ 58273 w 371720"/>
                <a:gd name="connsiteY4" fmla="*/ 45644 h 71131"/>
                <a:gd name="connsiteX5" fmla="*/ 0 w 371720"/>
                <a:gd name="connsiteY5" fmla="*/ 0 h 7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20" h="71131">
                  <a:moveTo>
                    <a:pt x="0" y="0"/>
                  </a:moveTo>
                  <a:lnTo>
                    <a:pt x="371720" y="59579"/>
                  </a:lnTo>
                  <a:lnTo>
                    <a:pt x="284185" y="71131"/>
                  </a:lnTo>
                  <a:lnTo>
                    <a:pt x="153216" y="68750"/>
                  </a:lnTo>
                  <a:cubicBezTo>
                    <a:pt x="128610" y="60019"/>
                    <a:pt x="82879" y="54375"/>
                    <a:pt x="58273" y="456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446" name="Freeform 103445">
              <a:extLst>
                <a:ext uri="{FF2B5EF4-FFF2-40B4-BE49-F238E27FC236}">
                  <a16:creationId xmlns:a16="http://schemas.microsoft.com/office/drawing/2014/main" id="{4D691A22-03B5-4F8C-806B-2C6591AC6DC7}"/>
                </a:ext>
              </a:extLst>
            </p:cNvPr>
            <p:cNvSpPr/>
            <p:nvPr/>
          </p:nvSpPr>
          <p:spPr>
            <a:xfrm>
              <a:off x="3894147" y="5240289"/>
              <a:ext cx="631821" cy="77791"/>
            </a:xfrm>
            <a:custGeom>
              <a:avLst/>
              <a:gdLst>
                <a:gd name="connsiteX0" fmla="*/ 421481 w 421481"/>
                <a:gd name="connsiteY0" fmla="*/ 100013 h 100013"/>
                <a:gd name="connsiteX1" fmla="*/ 328612 w 421481"/>
                <a:gd name="connsiteY1" fmla="*/ 80963 h 100013"/>
                <a:gd name="connsiteX2" fmla="*/ 240506 w 421481"/>
                <a:gd name="connsiteY2" fmla="*/ 59532 h 100013"/>
                <a:gd name="connsiteX3" fmla="*/ 0 w 421481"/>
                <a:gd name="connsiteY3" fmla="*/ 0 h 100013"/>
                <a:gd name="connsiteX4" fmla="*/ 180975 w 421481"/>
                <a:gd name="connsiteY4" fmla="*/ 11907 h 100013"/>
                <a:gd name="connsiteX5" fmla="*/ 335756 w 421481"/>
                <a:gd name="connsiteY5" fmla="*/ 30957 h 100013"/>
                <a:gd name="connsiteX6" fmla="*/ 421481 w 421481"/>
                <a:gd name="connsiteY6" fmla="*/ 100013 h 100013"/>
                <a:gd name="connsiteX0" fmla="*/ 547688 w 547688"/>
                <a:gd name="connsiteY0" fmla="*/ 104776 h 104776"/>
                <a:gd name="connsiteX1" fmla="*/ 454819 w 547688"/>
                <a:gd name="connsiteY1" fmla="*/ 85726 h 104776"/>
                <a:gd name="connsiteX2" fmla="*/ 366713 w 547688"/>
                <a:gd name="connsiteY2" fmla="*/ 64295 h 104776"/>
                <a:gd name="connsiteX3" fmla="*/ 0 w 547688"/>
                <a:gd name="connsiteY3" fmla="*/ 0 h 104776"/>
                <a:gd name="connsiteX4" fmla="*/ 307182 w 547688"/>
                <a:gd name="connsiteY4" fmla="*/ 16670 h 104776"/>
                <a:gd name="connsiteX5" fmla="*/ 461963 w 547688"/>
                <a:gd name="connsiteY5" fmla="*/ 35720 h 104776"/>
                <a:gd name="connsiteX6" fmla="*/ 547688 w 547688"/>
                <a:gd name="connsiteY6" fmla="*/ 104776 h 104776"/>
                <a:gd name="connsiteX0" fmla="*/ 547688 w 547688"/>
                <a:gd name="connsiteY0" fmla="*/ 104776 h 104776"/>
                <a:gd name="connsiteX1" fmla="*/ 450057 w 547688"/>
                <a:gd name="connsiteY1" fmla="*/ 95251 h 104776"/>
                <a:gd name="connsiteX2" fmla="*/ 366713 w 547688"/>
                <a:gd name="connsiteY2" fmla="*/ 64295 h 104776"/>
                <a:gd name="connsiteX3" fmla="*/ 0 w 547688"/>
                <a:gd name="connsiteY3" fmla="*/ 0 h 104776"/>
                <a:gd name="connsiteX4" fmla="*/ 307182 w 547688"/>
                <a:gd name="connsiteY4" fmla="*/ 16670 h 104776"/>
                <a:gd name="connsiteX5" fmla="*/ 461963 w 547688"/>
                <a:gd name="connsiteY5" fmla="*/ 35720 h 104776"/>
                <a:gd name="connsiteX6" fmla="*/ 547688 w 547688"/>
                <a:gd name="connsiteY6" fmla="*/ 104776 h 104776"/>
                <a:gd name="connsiteX0" fmla="*/ 564356 w 564356"/>
                <a:gd name="connsiteY0" fmla="*/ 107157 h 107157"/>
                <a:gd name="connsiteX1" fmla="*/ 450057 w 564356"/>
                <a:gd name="connsiteY1" fmla="*/ 95251 h 107157"/>
                <a:gd name="connsiteX2" fmla="*/ 366713 w 564356"/>
                <a:gd name="connsiteY2" fmla="*/ 64295 h 107157"/>
                <a:gd name="connsiteX3" fmla="*/ 0 w 564356"/>
                <a:gd name="connsiteY3" fmla="*/ 0 h 107157"/>
                <a:gd name="connsiteX4" fmla="*/ 307182 w 564356"/>
                <a:gd name="connsiteY4" fmla="*/ 16670 h 107157"/>
                <a:gd name="connsiteX5" fmla="*/ 461963 w 564356"/>
                <a:gd name="connsiteY5" fmla="*/ 35720 h 107157"/>
                <a:gd name="connsiteX6" fmla="*/ 564356 w 564356"/>
                <a:gd name="connsiteY6" fmla="*/ 107157 h 107157"/>
                <a:gd name="connsiteX0" fmla="*/ 564356 w 564356"/>
                <a:gd name="connsiteY0" fmla="*/ 107157 h 107157"/>
                <a:gd name="connsiteX1" fmla="*/ 450057 w 564356"/>
                <a:gd name="connsiteY1" fmla="*/ 95251 h 107157"/>
                <a:gd name="connsiteX2" fmla="*/ 207169 w 564356"/>
                <a:gd name="connsiteY2" fmla="*/ 47626 h 107157"/>
                <a:gd name="connsiteX3" fmla="*/ 0 w 564356"/>
                <a:gd name="connsiteY3" fmla="*/ 0 h 107157"/>
                <a:gd name="connsiteX4" fmla="*/ 307182 w 564356"/>
                <a:gd name="connsiteY4" fmla="*/ 16670 h 107157"/>
                <a:gd name="connsiteX5" fmla="*/ 461963 w 564356"/>
                <a:gd name="connsiteY5" fmla="*/ 35720 h 107157"/>
                <a:gd name="connsiteX6" fmla="*/ 564356 w 564356"/>
                <a:gd name="connsiteY6" fmla="*/ 107157 h 107157"/>
                <a:gd name="connsiteX0" fmla="*/ 564356 w 564356"/>
                <a:gd name="connsiteY0" fmla="*/ 107157 h 107157"/>
                <a:gd name="connsiteX1" fmla="*/ 450057 w 564356"/>
                <a:gd name="connsiteY1" fmla="*/ 95251 h 107157"/>
                <a:gd name="connsiteX2" fmla="*/ 221457 w 564356"/>
                <a:gd name="connsiteY2" fmla="*/ 45244 h 107157"/>
                <a:gd name="connsiteX3" fmla="*/ 0 w 564356"/>
                <a:gd name="connsiteY3" fmla="*/ 0 h 107157"/>
                <a:gd name="connsiteX4" fmla="*/ 307182 w 564356"/>
                <a:gd name="connsiteY4" fmla="*/ 16670 h 107157"/>
                <a:gd name="connsiteX5" fmla="*/ 461963 w 564356"/>
                <a:gd name="connsiteY5" fmla="*/ 35720 h 107157"/>
                <a:gd name="connsiteX6" fmla="*/ 564356 w 564356"/>
                <a:gd name="connsiteY6" fmla="*/ 107157 h 107157"/>
                <a:gd name="connsiteX0" fmla="*/ 569119 w 569119"/>
                <a:gd name="connsiteY0" fmla="*/ 116682 h 116682"/>
                <a:gd name="connsiteX1" fmla="*/ 450057 w 569119"/>
                <a:gd name="connsiteY1" fmla="*/ 95251 h 116682"/>
                <a:gd name="connsiteX2" fmla="*/ 221457 w 569119"/>
                <a:gd name="connsiteY2" fmla="*/ 45244 h 116682"/>
                <a:gd name="connsiteX3" fmla="*/ 0 w 569119"/>
                <a:gd name="connsiteY3" fmla="*/ 0 h 116682"/>
                <a:gd name="connsiteX4" fmla="*/ 307182 w 569119"/>
                <a:gd name="connsiteY4" fmla="*/ 16670 h 116682"/>
                <a:gd name="connsiteX5" fmla="*/ 461963 w 569119"/>
                <a:gd name="connsiteY5" fmla="*/ 35720 h 116682"/>
                <a:gd name="connsiteX6" fmla="*/ 569119 w 569119"/>
                <a:gd name="connsiteY6" fmla="*/ 116682 h 116682"/>
                <a:gd name="connsiteX0" fmla="*/ 552450 w 552450"/>
                <a:gd name="connsiteY0" fmla="*/ 102394 h 102394"/>
                <a:gd name="connsiteX1" fmla="*/ 450057 w 552450"/>
                <a:gd name="connsiteY1" fmla="*/ 95251 h 102394"/>
                <a:gd name="connsiteX2" fmla="*/ 221457 w 552450"/>
                <a:gd name="connsiteY2" fmla="*/ 45244 h 102394"/>
                <a:gd name="connsiteX3" fmla="*/ 0 w 552450"/>
                <a:gd name="connsiteY3" fmla="*/ 0 h 102394"/>
                <a:gd name="connsiteX4" fmla="*/ 307182 w 552450"/>
                <a:gd name="connsiteY4" fmla="*/ 16670 h 102394"/>
                <a:gd name="connsiteX5" fmla="*/ 461963 w 552450"/>
                <a:gd name="connsiteY5" fmla="*/ 35720 h 102394"/>
                <a:gd name="connsiteX6" fmla="*/ 552450 w 552450"/>
                <a:gd name="connsiteY6" fmla="*/ 102394 h 102394"/>
                <a:gd name="connsiteX0" fmla="*/ 552450 w 552450"/>
                <a:gd name="connsiteY0" fmla="*/ 102394 h 102394"/>
                <a:gd name="connsiteX1" fmla="*/ 450057 w 552450"/>
                <a:gd name="connsiteY1" fmla="*/ 95251 h 102394"/>
                <a:gd name="connsiteX2" fmla="*/ 221457 w 552450"/>
                <a:gd name="connsiteY2" fmla="*/ 45244 h 102394"/>
                <a:gd name="connsiteX3" fmla="*/ 0 w 552450"/>
                <a:gd name="connsiteY3" fmla="*/ 0 h 102394"/>
                <a:gd name="connsiteX4" fmla="*/ 307182 w 552450"/>
                <a:gd name="connsiteY4" fmla="*/ 16670 h 102394"/>
                <a:gd name="connsiteX5" fmla="*/ 461963 w 552450"/>
                <a:gd name="connsiteY5" fmla="*/ 35720 h 102394"/>
                <a:gd name="connsiteX6" fmla="*/ 552450 w 552450"/>
                <a:gd name="connsiteY6" fmla="*/ 102394 h 102394"/>
                <a:gd name="connsiteX0" fmla="*/ 552450 w 552450"/>
                <a:gd name="connsiteY0" fmla="*/ 102394 h 102394"/>
                <a:gd name="connsiteX1" fmla="*/ 450057 w 552450"/>
                <a:gd name="connsiteY1" fmla="*/ 97633 h 102394"/>
                <a:gd name="connsiteX2" fmla="*/ 221457 w 552450"/>
                <a:gd name="connsiteY2" fmla="*/ 45244 h 102394"/>
                <a:gd name="connsiteX3" fmla="*/ 0 w 552450"/>
                <a:gd name="connsiteY3" fmla="*/ 0 h 102394"/>
                <a:gd name="connsiteX4" fmla="*/ 307182 w 552450"/>
                <a:gd name="connsiteY4" fmla="*/ 16670 h 102394"/>
                <a:gd name="connsiteX5" fmla="*/ 461963 w 552450"/>
                <a:gd name="connsiteY5" fmla="*/ 35720 h 102394"/>
                <a:gd name="connsiteX6" fmla="*/ 552450 w 552450"/>
                <a:gd name="connsiteY6" fmla="*/ 102394 h 102394"/>
                <a:gd name="connsiteX0" fmla="*/ 552450 w 552450"/>
                <a:gd name="connsiteY0" fmla="*/ 102394 h 102394"/>
                <a:gd name="connsiteX1" fmla="*/ 407195 w 552450"/>
                <a:gd name="connsiteY1" fmla="*/ 80964 h 102394"/>
                <a:gd name="connsiteX2" fmla="*/ 221457 w 552450"/>
                <a:gd name="connsiteY2" fmla="*/ 45244 h 102394"/>
                <a:gd name="connsiteX3" fmla="*/ 0 w 552450"/>
                <a:gd name="connsiteY3" fmla="*/ 0 h 102394"/>
                <a:gd name="connsiteX4" fmla="*/ 307182 w 552450"/>
                <a:gd name="connsiteY4" fmla="*/ 16670 h 102394"/>
                <a:gd name="connsiteX5" fmla="*/ 461963 w 552450"/>
                <a:gd name="connsiteY5" fmla="*/ 35720 h 102394"/>
                <a:gd name="connsiteX6" fmla="*/ 552450 w 552450"/>
                <a:gd name="connsiteY6" fmla="*/ 102394 h 102394"/>
                <a:gd name="connsiteX0" fmla="*/ 566738 w 566738"/>
                <a:gd name="connsiteY0" fmla="*/ 102394 h 102394"/>
                <a:gd name="connsiteX1" fmla="*/ 421483 w 566738"/>
                <a:gd name="connsiteY1" fmla="*/ 80964 h 102394"/>
                <a:gd name="connsiteX2" fmla="*/ 235745 w 566738"/>
                <a:gd name="connsiteY2" fmla="*/ 45244 h 102394"/>
                <a:gd name="connsiteX3" fmla="*/ 0 w 566738"/>
                <a:gd name="connsiteY3" fmla="*/ 0 h 102394"/>
                <a:gd name="connsiteX4" fmla="*/ 321470 w 566738"/>
                <a:gd name="connsiteY4" fmla="*/ 16670 h 102394"/>
                <a:gd name="connsiteX5" fmla="*/ 476251 w 566738"/>
                <a:gd name="connsiteY5" fmla="*/ 35720 h 102394"/>
                <a:gd name="connsiteX6" fmla="*/ 566738 w 566738"/>
                <a:gd name="connsiteY6" fmla="*/ 102394 h 102394"/>
                <a:gd name="connsiteX0" fmla="*/ 564357 w 564357"/>
                <a:gd name="connsiteY0" fmla="*/ 85724 h 85724"/>
                <a:gd name="connsiteX1" fmla="*/ 419102 w 564357"/>
                <a:gd name="connsiteY1" fmla="*/ 64294 h 85724"/>
                <a:gd name="connsiteX2" fmla="*/ 233364 w 564357"/>
                <a:gd name="connsiteY2" fmla="*/ 28574 h 85724"/>
                <a:gd name="connsiteX3" fmla="*/ 0 w 564357"/>
                <a:gd name="connsiteY3" fmla="*/ 2380 h 85724"/>
                <a:gd name="connsiteX4" fmla="*/ 319089 w 564357"/>
                <a:gd name="connsiteY4" fmla="*/ 0 h 85724"/>
                <a:gd name="connsiteX5" fmla="*/ 473870 w 564357"/>
                <a:gd name="connsiteY5" fmla="*/ 19050 h 85724"/>
                <a:gd name="connsiteX6" fmla="*/ 564357 w 564357"/>
                <a:gd name="connsiteY6" fmla="*/ 85724 h 85724"/>
                <a:gd name="connsiteX0" fmla="*/ 564357 w 564357"/>
                <a:gd name="connsiteY0" fmla="*/ 83344 h 83344"/>
                <a:gd name="connsiteX1" fmla="*/ 419102 w 564357"/>
                <a:gd name="connsiteY1" fmla="*/ 61914 h 83344"/>
                <a:gd name="connsiteX2" fmla="*/ 233364 w 564357"/>
                <a:gd name="connsiteY2" fmla="*/ 26194 h 83344"/>
                <a:gd name="connsiteX3" fmla="*/ 0 w 564357"/>
                <a:gd name="connsiteY3" fmla="*/ 0 h 83344"/>
                <a:gd name="connsiteX4" fmla="*/ 321470 w 564357"/>
                <a:gd name="connsiteY4" fmla="*/ 7145 h 83344"/>
                <a:gd name="connsiteX5" fmla="*/ 473870 w 564357"/>
                <a:gd name="connsiteY5" fmla="*/ 16670 h 83344"/>
                <a:gd name="connsiteX6" fmla="*/ 564357 w 564357"/>
                <a:gd name="connsiteY6" fmla="*/ 83344 h 83344"/>
                <a:gd name="connsiteX0" fmla="*/ 564357 w 564357"/>
                <a:gd name="connsiteY0" fmla="*/ 83344 h 83344"/>
                <a:gd name="connsiteX1" fmla="*/ 419102 w 564357"/>
                <a:gd name="connsiteY1" fmla="*/ 61914 h 83344"/>
                <a:gd name="connsiteX2" fmla="*/ 228601 w 564357"/>
                <a:gd name="connsiteY2" fmla="*/ 38100 h 83344"/>
                <a:gd name="connsiteX3" fmla="*/ 0 w 564357"/>
                <a:gd name="connsiteY3" fmla="*/ 0 h 83344"/>
                <a:gd name="connsiteX4" fmla="*/ 321470 w 564357"/>
                <a:gd name="connsiteY4" fmla="*/ 7145 h 83344"/>
                <a:gd name="connsiteX5" fmla="*/ 473870 w 564357"/>
                <a:gd name="connsiteY5" fmla="*/ 16670 h 83344"/>
                <a:gd name="connsiteX6" fmla="*/ 564357 w 564357"/>
                <a:gd name="connsiteY6" fmla="*/ 83344 h 83344"/>
                <a:gd name="connsiteX0" fmla="*/ 564357 w 564357"/>
                <a:gd name="connsiteY0" fmla="*/ 83344 h 83344"/>
                <a:gd name="connsiteX1" fmla="*/ 421483 w 564357"/>
                <a:gd name="connsiteY1" fmla="*/ 71439 h 83344"/>
                <a:gd name="connsiteX2" fmla="*/ 228601 w 564357"/>
                <a:gd name="connsiteY2" fmla="*/ 38100 h 83344"/>
                <a:gd name="connsiteX3" fmla="*/ 0 w 564357"/>
                <a:gd name="connsiteY3" fmla="*/ 0 h 83344"/>
                <a:gd name="connsiteX4" fmla="*/ 321470 w 564357"/>
                <a:gd name="connsiteY4" fmla="*/ 7145 h 83344"/>
                <a:gd name="connsiteX5" fmla="*/ 473870 w 564357"/>
                <a:gd name="connsiteY5" fmla="*/ 16670 h 83344"/>
                <a:gd name="connsiteX6" fmla="*/ 564357 w 564357"/>
                <a:gd name="connsiteY6" fmla="*/ 83344 h 83344"/>
                <a:gd name="connsiteX0" fmla="*/ 638000 w 638000"/>
                <a:gd name="connsiteY0" fmla="*/ 80276 h 80276"/>
                <a:gd name="connsiteX1" fmla="*/ 495126 w 638000"/>
                <a:gd name="connsiteY1" fmla="*/ 68371 h 80276"/>
                <a:gd name="connsiteX2" fmla="*/ 302244 w 638000"/>
                <a:gd name="connsiteY2" fmla="*/ 35032 h 80276"/>
                <a:gd name="connsiteX3" fmla="*/ 0 w 638000"/>
                <a:gd name="connsiteY3" fmla="*/ 0 h 80276"/>
                <a:gd name="connsiteX4" fmla="*/ 395113 w 638000"/>
                <a:gd name="connsiteY4" fmla="*/ 4077 h 80276"/>
                <a:gd name="connsiteX5" fmla="*/ 547513 w 638000"/>
                <a:gd name="connsiteY5" fmla="*/ 13602 h 80276"/>
                <a:gd name="connsiteX6" fmla="*/ 638000 w 638000"/>
                <a:gd name="connsiteY6" fmla="*/ 80276 h 80276"/>
                <a:gd name="connsiteX0" fmla="*/ 638000 w 638000"/>
                <a:gd name="connsiteY0" fmla="*/ 80276 h 80645"/>
                <a:gd name="connsiteX1" fmla="*/ 513537 w 638000"/>
                <a:gd name="connsiteY1" fmla="*/ 80645 h 80645"/>
                <a:gd name="connsiteX2" fmla="*/ 302244 w 638000"/>
                <a:gd name="connsiteY2" fmla="*/ 35032 h 80645"/>
                <a:gd name="connsiteX3" fmla="*/ 0 w 638000"/>
                <a:gd name="connsiteY3" fmla="*/ 0 h 80645"/>
                <a:gd name="connsiteX4" fmla="*/ 395113 w 638000"/>
                <a:gd name="connsiteY4" fmla="*/ 4077 h 80645"/>
                <a:gd name="connsiteX5" fmla="*/ 547513 w 638000"/>
                <a:gd name="connsiteY5" fmla="*/ 13602 h 80645"/>
                <a:gd name="connsiteX6" fmla="*/ 638000 w 638000"/>
                <a:gd name="connsiteY6" fmla="*/ 80276 h 80645"/>
                <a:gd name="connsiteX0" fmla="*/ 638000 w 638000"/>
                <a:gd name="connsiteY0" fmla="*/ 80276 h 80645"/>
                <a:gd name="connsiteX1" fmla="*/ 513537 w 638000"/>
                <a:gd name="connsiteY1" fmla="*/ 80645 h 80645"/>
                <a:gd name="connsiteX2" fmla="*/ 293038 w 638000"/>
                <a:gd name="connsiteY2" fmla="*/ 41169 h 80645"/>
                <a:gd name="connsiteX3" fmla="*/ 0 w 638000"/>
                <a:gd name="connsiteY3" fmla="*/ 0 h 80645"/>
                <a:gd name="connsiteX4" fmla="*/ 395113 w 638000"/>
                <a:gd name="connsiteY4" fmla="*/ 4077 h 80645"/>
                <a:gd name="connsiteX5" fmla="*/ 547513 w 638000"/>
                <a:gd name="connsiteY5" fmla="*/ 13602 h 80645"/>
                <a:gd name="connsiteX6" fmla="*/ 638000 w 638000"/>
                <a:gd name="connsiteY6" fmla="*/ 80276 h 80645"/>
                <a:gd name="connsiteX0" fmla="*/ 638000 w 638000"/>
                <a:gd name="connsiteY0" fmla="*/ 80276 h 80276"/>
                <a:gd name="connsiteX1" fmla="*/ 507400 w 638000"/>
                <a:gd name="connsiteY1" fmla="*/ 74508 h 80276"/>
                <a:gd name="connsiteX2" fmla="*/ 293038 w 638000"/>
                <a:gd name="connsiteY2" fmla="*/ 41169 h 80276"/>
                <a:gd name="connsiteX3" fmla="*/ 0 w 638000"/>
                <a:gd name="connsiteY3" fmla="*/ 0 h 80276"/>
                <a:gd name="connsiteX4" fmla="*/ 395113 w 638000"/>
                <a:gd name="connsiteY4" fmla="*/ 4077 h 80276"/>
                <a:gd name="connsiteX5" fmla="*/ 547513 w 638000"/>
                <a:gd name="connsiteY5" fmla="*/ 13602 h 80276"/>
                <a:gd name="connsiteX6" fmla="*/ 638000 w 638000"/>
                <a:gd name="connsiteY6" fmla="*/ 80276 h 80276"/>
                <a:gd name="connsiteX0" fmla="*/ 638000 w 638000"/>
                <a:gd name="connsiteY0" fmla="*/ 80276 h 80276"/>
                <a:gd name="connsiteX1" fmla="*/ 507400 w 638000"/>
                <a:gd name="connsiteY1" fmla="*/ 74508 h 80276"/>
                <a:gd name="connsiteX2" fmla="*/ 293038 w 638000"/>
                <a:gd name="connsiteY2" fmla="*/ 41169 h 80276"/>
                <a:gd name="connsiteX3" fmla="*/ 0 w 638000"/>
                <a:gd name="connsiteY3" fmla="*/ 0 h 80276"/>
                <a:gd name="connsiteX4" fmla="*/ 397495 w 638000"/>
                <a:gd name="connsiteY4" fmla="*/ 8840 h 80276"/>
                <a:gd name="connsiteX5" fmla="*/ 547513 w 638000"/>
                <a:gd name="connsiteY5" fmla="*/ 13602 h 80276"/>
                <a:gd name="connsiteX6" fmla="*/ 638000 w 638000"/>
                <a:gd name="connsiteY6" fmla="*/ 80276 h 80276"/>
                <a:gd name="connsiteX0" fmla="*/ 647525 w 647525"/>
                <a:gd name="connsiteY0" fmla="*/ 73133 h 73133"/>
                <a:gd name="connsiteX1" fmla="*/ 516925 w 647525"/>
                <a:gd name="connsiteY1" fmla="*/ 67365 h 73133"/>
                <a:gd name="connsiteX2" fmla="*/ 302563 w 647525"/>
                <a:gd name="connsiteY2" fmla="*/ 34026 h 73133"/>
                <a:gd name="connsiteX3" fmla="*/ 0 w 647525"/>
                <a:gd name="connsiteY3" fmla="*/ 0 h 73133"/>
                <a:gd name="connsiteX4" fmla="*/ 407020 w 647525"/>
                <a:gd name="connsiteY4" fmla="*/ 1697 h 73133"/>
                <a:gd name="connsiteX5" fmla="*/ 557038 w 647525"/>
                <a:gd name="connsiteY5" fmla="*/ 6459 h 73133"/>
                <a:gd name="connsiteX6" fmla="*/ 647525 w 647525"/>
                <a:gd name="connsiteY6" fmla="*/ 73133 h 73133"/>
                <a:gd name="connsiteX0" fmla="*/ 642762 w 642762"/>
                <a:gd name="connsiteY0" fmla="*/ 80277 h 80277"/>
                <a:gd name="connsiteX1" fmla="*/ 512162 w 642762"/>
                <a:gd name="connsiteY1" fmla="*/ 74509 h 80277"/>
                <a:gd name="connsiteX2" fmla="*/ 297800 w 642762"/>
                <a:gd name="connsiteY2" fmla="*/ 41170 h 80277"/>
                <a:gd name="connsiteX3" fmla="*/ 0 w 642762"/>
                <a:gd name="connsiteY3" fmla="*/ 0 h 80277"/>
                <a:gd name="connsiteX4" fmla="*/ 402257 w 642762"/>
                <a:gd name="connsiteY4" fmla="*/ 8841 h 80277"/>
                <a:gd name="connsiteX5" fmla="*/ 552275 w 642762"/>
                <a:gd name="connsiteY5" fmla="*/ 13603 h 80277"/>
                <a:gd name="connsiteX6" fmla="*/ 642762 w 642762"/>
                <a:gd name="connsiteY6" fmla="*/ 80277 h 80277"/>
                <a:gd name="connsiteX0" fmla="*/ 642762 w 642762"/>
                <a:gd name="connsiteY0" fmla="*/ 73020 h 73020"/>
                <a:gd name="connsiteX1" fmla="*/ 512162 w 642762"/>
                <a:gd name="connsiteY1" fmla="*/ 67252 h 73020"/>
                <a:gd name="connsiteX2" fmla="*/ 297800 w 642762"/>
                <a:gd name="connsiteY2" fmla="*/ 33913 h 73020"/>
                <a:gd name="connsiteX3" fmla="*/ 0 w 642762"/>
                <a:gd name="connsiteY3" fmla="*/ 0 h 73020"/>
                <a:gd name="connsiteX4" fmla="*/ 402257 w 642762"/>
                <a:gd name="connsiteY4" fmla="*/ 1584 h 73020"/>
                <a:gd name="connsiteX5" fmla="*/ 552275 w 642762"/>
                <a:gd name="connsiteY5" fmla="*/ 6346 h 73020"/>
                <a:gd name="connsiteX6" fmla="*/ 642762 w 642762"/>
                <a:gd name="connsiteY6" fmla="*/ 73020 h 73020"/>
                <a:gd name="connsiteX0" fmla="*/ 642762 w 642762"/>
                <a:gd name="connsiteY0" fmla="*/ 73020 h 73020"/>
                <a:gd name="connsiteX1" fmla="*/ 512162 w 642762"/>
                <a:gd name="connsiteY1" fmla="*/ 67252 h 73020"/>
                <a:gd name="connsiteX2" fmla="*/ 297800 w 642762"/>
                <a:gd name="connsiteY2" fmla="*/ 33913 h 73020"/>
                <a:gd name="connsiteX3" fmla="*/ 0 w 642762"/>
                <a:gd name="connsiteY3" fmla="*/ 0 h 73020"/>
                <a:gd name="connsiteX4" fmla="*/ 404676 w 642762"/>
                <a:gd name="connsiteY4" fmla="*/ 4003 h 73020"/>
                <a:gd name="connsiteX5" fmla="*/ 552275 w 642762"/>
                <a:gd name="connsiteY5" fmla="*/ 6346 h 73020"/>
                <a:gd name="connsiteX6" fmla="*/ 642762 w 642762"/>
                <a:gd name="connsiteY6" fmla="*/ 73020 h 73020"/>
                <a:gd name="connsiteX0" fmla="*/ 642762 w 642762"/>
                <a:gd name="connsiteY0" fmla="*/ 73020 h 73020"/>
                <a:gd name="connsiteX1" fmla="*/ 512162 w 642762"/>
                <a:gd name="connsiteY1" fmla="*/ 67252 h 73020"/>
                <a:gd name="connsiteX2" fmla="*/ 297800 w 642762"/>
                <a:gd name="connsiteY2" fmla="*/ 33913 h 73020"/>
                <a:gd name="connsiteX3" fmla="*/ 0 w 642762"/>
                <a:gd name="connsiteY3" fmla="*/ 0 h 73020"/>
                <a:gd name="connsiteX4" fmla="*/ 404676 w 642762"/>
                <a:gd name="connsiteY4" fmla="*/ 4003 h 73020"/>
                <a:gd name="connsiteX5" fmla="*/ 559533 w 642762"/>
                <a:gd name="connsiteY5" fmla="*/ 11184 h 73020"/>
                <a:gd name="connsiteX6" fmla="*/ 642762 w 642762"/>
                <a:gd name="connsiteY6" fmla="*/ 73020 h 73020"/>
                <a:gd name="connsiteX0" fmla="*/ 642762 w 642762"/>
                <a:gd name="connsiteY0" fmla="*/ 73020 h 73020"/>
                <a:gd name="connsiteX1" fmla="*/ 512162 w 642762"/>
                <a:gd name="connsiteY1" fmla="*/ 67252 h 73020"/>
                <a:gd name="connsiteX2" fmla="*/ 300219 w 642762"/>
                <a:gd name="connsiteY2" fmla="*/ 41170 h 73020"/>
                <a:gd name="connsiteX3" fmla="*/ 0 w 642762"/>
                <a:gd name="connsiteY3" fmla="*/ 0 h 73020"/>
                <a:gd name="connsiteX4" fmla="*/ 404676 w 642762"/>
                <a:gd name="connsiteY4" fmla="*/ 4003 h 73020"/>
                <a:gd name="connsiteX5" fmla="*/ 559533 w 642762"/>
                <a:gd name="connsiteY5" fmla="*/ 11184 h 73020"/>
                <a:gd name="connsiteX6" fmla="*/ 642762 w 642762"/>
                <a:gd name="connsiteY6" fmla="*/ 73020 h 73020"/>
                <a:gd name="connsiteX0" fmla="*/ 642762 w 642762"/>
                <a:gd name="connsiteY0" fmla="*/ 73020 h 74509"/>
                <a:gd name="connsiteX1" fmla="*/ 507324 w 642762"/>
                <a:gd name="connsiteY1" fmla="*/ 74509 h 74509"/>
                <a:gd name="connsiteX2" fmla="*/ 300219 w 642762"/>
                <a:gd name="connsiteY2" fmla="*/ 41170 h 74509"/>
                <a:gd name="connsiteX3" fmla="*/ 0 w 642762"/>
                <a:gd name="connsiteY3" fmla="*/ 0 h 74509"/>
                <a:gd name="connsiteX4" fmla="*/ 404676 w 642762"/>
                <a:gd name="connsiteY4" fmla="*/ 4003 h 74509"/>
                <a:gd name="connsiteX5" fmla="*/ 559533 w 642762"/>
                <a:gd name="connsiteY5" fmla="*/ 11184 h 74509"/>
                <a:gd name="connsiteX6" fmla="*/ 642762 w 642762"/>
                <a:gd name="connsiteY6" fmla="*/ 73020 h 74509"/>
                <a:gd name="connsiteX0" fmla="*/ 645144 w 645144"/>
                <a:gd name="connsiteY0" fmla="*/ 80164 h 81653"/>
                <a:gd name="connsiteX1" fmla="*/ 509706 w 645144"/>
                <a:gd name="connsiteY1" fmla="*/ 81653 h 81653"/>
                <a:gd name="connsiteX2" fmla="*/ 302601 w 645144"/>
                <a:gd name="connsiteY2" fmla="*/ 48314 h 81653"/>
                <a:gd name="connsiteX3" fmla="*/ 0 w 645144"/>
                <a:gd name="connsiteY3" fmla="*/ 0 h 81653"/>
                <a:gd name="connsiteX4" fmla="*/ 407058 w 645144"/>
                <a:gd name="connsiteY4" fmla="*/ 11147 h 81653"/>
                <a:gd name="connsiteX5" fmla="*/ 561915 w 645144"/>
                <a:gd name="connsiteY5" fmla="*/ 18328 h 81653"/>
                <a:gd name="connsiteX6" fmla="*/ 645144 w 645144"/>
                <a:gd name="connsiteY6" fmla="*/ 80164 h 81653"/>
                <a:gd name="connsiteX0" fmla="*/ 645144 w 645144"/>
                <a:gd name="connsiteY0" fmla="*/ 80164 h 80164"/>
                <a:gd name="connsiteX1" fmla="*/ 500181 w 645144"/>
                <a:gd name="connsiteY1" fmla="*/ 76891 h 80164"/>
                <a:gd name="connsiteX2" fmla="*/ 302601 w 645144"/>
                <a:gd name="connsiteY2" fmla="*/ 48314 h 80164"/>
                <a:gd name="connsiteX3" fmla="*/ 0 w 645144"/>
                <a:gd name="connsiteY3" fmla="*/ 0 h 80164"/>
                <a:gd name="connsiteX4" fmla="*/ 407058 w 645144"/>
                <a:gd name="connsiteY4" fmla="*/ 11147 h 80164"/>
                <a:gd name="connsiteX5" fmla="*/ 561915 w 645144"/>
                <a:gd name="connsiteY5" fmla="*/ 18328 h 80164"/>
                <a:gd name="connsiteX6" fmla="*/ 645144 w 645144"/>
                <a:gd name="connsiteY6" fmla="*/ 80164 h 80164"/>
                <a:gd name="connsiteX0" fmla="*/ 623692 w 623692"/>
                <a:gd name="connsiteY0" fmla="*/ 70544 h 76987"/>
                <a:gd name="connsiteX1" fmla="*/ 500181 w 623692"/>
                <a:gd name="connsiteY1" fmla="*/ 76891 h 76987"/>
                <a:gd name="connsiteX2" fmla="*/ 302601 w 623692"/>
                <a:gd name="connsiteY2" fmla="*/ 48314 h 76987"/>
                <a:gd name="connsiteX3" fmla="*/ 0 w 623692"/>
                <a:gd name="connsiteY3" fmla="*/ 0 h 76987"/>
                <a:gd name="connsiteX4" fmla="*/ 407058 w 623692"/>
                <a:gd name="connsiteY4" fmla="*/ 11147 h 76987"/>
                <a:gd name="connsiteX5" fmla="*/ 561915 w 623692"/>
                <a:gd name="connsiteY5" fmla="*/ 18328 h 76987"/>
                <a:gd name="connsiteX6" fmla="*/ 623692 w 623692"/>
                <a:gd name="connsiteY6" fmla="*/ 70544 h 76987"/>
                <a:gd name="connsiteX0" fmla="*/ 623692 w 623692"/>
                <a:gd name="connsiteY0" fmla="*/ 70544 h 70544"/>
                <a:gd name="connsiteX1" fmla="*/ 495413 w 623692"/>
                <a:gd name="connsiteY1" fmla="*/ 67271 h 70544"/>
                <a:gd name="connsiteX2" fmla="*/ 302601 w 623692"/>
                <a:gd name="connsiteY2" fmla="*/ 48314 h 70544"/>
                <a:gd name="connsiteX3" fmla="*/ 0 w 623692"/>
                <a:gd name="connsiteY3" fmla="*/ 0 h 70544"/>
                <a:gd name="connsiteX4" fmla="*/ 407058 w 623692"/>
                <a:gd name="connsiteY4" fmla="*/ 11147 h 70544"/>
                <a:gd name="connsiteX5" fmla="*/ 561915 w 623692"/>
                <a:gd name="connsiteY5" fmla="*/ 18328 h 70544"/>
                <a:gd name="connsiteX6" fmla="*/ 623692 w 623692"/>
                <a:gd name="connsiteY6" fmla="*/ 70544 h 70544"/>
                <a:gd name="connsiteX0" fmla="*/ 623692 w 623692"/>
                <a:gd name="connsiteY0" fmla="*/ 70544 h 70544"/>
                <a:gd name="connsiteX1" fmla="*/ 495413 w 623692"/>
                <a:gd name="connsiteY1" fmla="*/ 67271 h 70544"/>
                <a:gd name="connsiteX2" fmla="*/ 316902 w 623692"/>
                <a:gd name="connsiteY2" fmla="*/ 41100 h 70544"/>
                <a:gd name="connsiteX3" fmla="*/ 0 w 623692"/>
                <a:gd name="connsiteY3" fmla="*/ 0 h 70544"/>
                <a:gd name="connsiteX4" fmla="*/ 407058 w 623692"/>
                <a:gd name="connsiteY4" fmla="*/ 11147 h 70544"/>
                <a:gd name="connsiteX5" fmla="*/ 561915 w 623692"/>
                <a:gd name="connsiteY5" fmla="*/ 18328 h 70544"/>
                <a:gd name="connsiteX6" fmla="*/ 623692 w 623692"/>
                <a:gd name="connsiteY6" fmla="*/ 70544 h 70544"/>
                <a:gd name="connsiteX0" fmla="*/ 633226 w 633226"/>
                <a:gd name="connsiteY0" fmla="*/ 77759 h 77759"/>
                <a:gd name="connsiteX1" fmla="*/ 495413 w 633226"/>
                <a:gd name="connsiteY1" fmla="*/ 67271 h 77759"/>
                <a:gd name="connsiteX2" fmla="*/ 316902 w 633226"/>
                <a:gd name="connsiteY2" fmla="*/ 41100 h 77759"/>
                <a:gd name="connsiteX3" fmla="*/ 0 w 633226"/>
                <a:gd name="connsiteY3" fmla="*/ 0 h 77759"/>
                <a:gd name="connsiteX4" fmla="*/ 407058 w 633226"/>
                <a:gd name="connsiteY4" fmla="*/ 11147 h 77759"/>
                <a:gd name="connsiteX5" fmla="*/ 561915 w 633226"/>
                <a:gd name="connsiteY5" fmla="*/ 18328 h 77759"/>
                <a:gd name="connsiteX6" fmla="*/ 633226 w 633226"/>
                <a:gd name="connsiteY6" fmla="*/ 77759 h 7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226" h="77759">
                  <a:moveTo>
                    <a:pt x="633226" y="77759"/>
                  </a:moveTo>
                  <a:lnTo>
                    <a:pt x="495413" y="67271"/>
                  </a:lnTo>
                  <a:cubicBezTo>
                    <a:pt x="466044" y="60127"/>
                    <a:pt x="399471" y="52312"/>
                    <a:pt x="316902" y="41100"/>
                  </a:cubicBezTo>
                  <a:lnTo>
                    <a:pt x="0" y="0"/>
                  </a:lnTo>
                  <a:lnTo>
                    <a:pt x="407058" y="11147"/>
                  </a:lnTo>
                  <a:lnTo>
                    <a:pt x="561915" y="18328"/>
                  </a:lnTo>
                  <a:lnTo>
                    <a:pt x="633226" y="777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7B3F7CA-8D32-4991-A47B-E59A895066D6}"/>
                </a:ext>
              </a:extLst>
            </p:cNvPr>
            <p:cNvSpPr/>
            <p:nvPr/>
          </p:nvSpPr>
          <p:spPr>
            <a:xfrm>
              <a:off x="2268558" y="5203774"/>
              <a:ext cx="6573794" cy="477863"/>
            </a:xfrm>
            <a:custGeom>
              <a:avLst/>
              <a:gdLst>
                <a:gd name="connsiteX0" fmla="*/ 6869875 w 6869875"/>
                <a:gd name="connsiteY0" fmla="*/ 0 h 475013"/>
                <a:gd name="connsiteX1" fmla="*/ 6388924 w 6869875"/>
                <a:gd name="connsiteY1" fmla="*/ 17813 h 475013"/>
                <a:gd name="connsiteX2" fmla="*/ 6216732 w 6869875"/>
                <a:gd name="connsiteY2" fmla="*/ 29689 h 475013"/>
                <a:gd name="connsiteX3" fmla="*/ 5670467 w 6869875"/>
                <a:gd name="connsiteY3" fmla="*/ 41564 h 475013"/>
                <a:gd name="connsiteX4" fmla="*/ 5047013 w 6869875"/>
                <a:gd name="connsiteY4" fmla="*/ 71252 h 475013"/>
                <a:gd name="connsiteX5" fmla="*/ 4738254 w 6869875"/>
                <a:gd name="connsiteY5" fmla="*/ 65314 h 475013"/>
                <a:gd name="connsiteX6" fmla="*/ 4304805 w 6869875"/>
                <a:gd name="connsiteY6" fmla="*/ 59377 h 475013"/>
                <a:gd name="connsiteX7" fmla="*/ 4215740 w 6869875"/>
                <a:gd name="connsiteY7" fmla="*/ 77190 h 475013"/>
                <a:gd name="connsiteX8" fmla="*/ 4067298 w 6869875"/>
                <a:gd name="connsiteY8" fmla="*/ 118753 h 475013"/>
                <a:gd name="connsiteX9" fmla="*/ 3972296 w 6869875"/>
                <a:gd name="connsiteY9" fmla="*/ 130629 h 475013"/>
                <a:gd name="connsiteX10" fmla="*/ 3889168 w 6869875"/>
                <a:gd name="connsiteY10" fmla="*/ 136566 h 475013"/>
                <a:gd name="connsiteX11" fmla="*/ 3811979 w 6869875"/>
                <a:gd name="connsiteY11" fmla="*/ 136566 h 475013"/>
                <a:gd name="connsiteX12" fmla="*/ 3752602 w 6869875"/>
                <a:gd name="connsiteY12" fmla="*/ 118753 h 475013"/>
                <a:gd name="connsiteX13" fmla="*/ 3657600 w 6869875"/>
                <a:gd name="connsiteY13" fmla="*/ 100940 h 475013"/>
                <a:gd name="connsiteX14" fmla="*/ 3497283 w 6869875"/>
                <a:gd name="connsiteY14" fmla="*/ 112816 h 475013"/>
                <a:gd name="connsiteX15" fmla="*/ 3319153 w 6869875"/>
                <a:gd name="connsiteY15" fmla="*/ 118753 h 475013"/>
                <a:gd name="connsiteX16" fmla="*/ 3348841 w 6869875"/>
                <a:gd name="connsiteY16" fmla="*/ 148442 h 475013"/>
                <a:gd name="connsiteX17" fmla="*/ 3396342 w 6869875"/>
                <a:gd name="connsiteY17" fmla="*/ 166255 h 475013"/>
                <a:gd name="connsiteX18" fmla="*/ 3200400 w 6869875"/>
                <a:gd name="connsiteY18" fmla="*/ 154379 h 475013"/>
                <a:gd name="connsiteX19" fmla="*/ 3046020 w 6869875"/>
                <a:gd name="connsiteY19" fmla="*/ 136566 h 475013"/>
                <a:gd name="connsiteX20" fmla="*/ 3046020 w 6869875"/>
                <a:gd name="connsiteY20" fmla="*/ 136566 h 475013"/>
                <a:gd name="connsiteX21" fmla="*/ 2903516 w 6869875"/>
                <a:gd name="connsiteY21" fmla="*/ 106878 h 475013"/>
                <a:gd name="connsiteX22" fmla="*/ 2844140 w 6869875"/>
                <a:gd name="connsiteY22" fmla="*/ 95003 h 475013"/>
                <a:gd name="connsiteX23" fmla="*/ 2832264 w 6869875"/>
                <a:gd name="connsiteY23" fmla="*/ 112816 h 475013"/>
                <a:gd name="connsiteX24" fmla="*/ 2654135 w 6869875"/>
                <a:gd name="connsiteY24" fmla="*/ 118753 h 475013"/>
                <a:gd name="connsiteX25" fmla="*/ 2559132 w 6869875"/>
                <a:gd name="connsiteY25" fmla="*/ 100940 h 475013"/>
                <a:gd name="connsiteX26" fmla="*/ 2476005 w 6869875"/>
                <a:gd name="connsiteY26" fmla="*/ 83127 h 475013"/>
                <a:gd name="connsiteX27" fmla="*/ 2452254 w 6869875"/>
                <a:gd name="connsiteY27" fmla="*/ 65314 h 475013"/>
                <a:gd name="connsiteX28" fmla="*/ 2339439 w 6869875"/>
                <a:gd name="connsiteY28" fmla="*/ 59377 h 475013"/>
                <a:gd name="connsiteX29" fmla="*/ 2268187 w 6869875"/>
                <a:gd name="connsiteY29" fmla="*/ 59377 h 475013"/>
                <a:gd name="connsiteX30" fmla="*/ 2179122 w 6869875"/>
                <a:gd name="connsiteY30" fmla="*/ 53439 h 475013"/>
                <a:gd name="connsiteX31" fmla="*/ 2244436 w 6869875"/>
                <a:gd name="connsiteY31" fmla="*/ 124691 h 475013"/>
                <a:gd name="connsiteX32" fmla="*/ 2155371 w 6869875"/>
                <a:gd name="connsiteY32" fmla="*/ 112816 h 475013"/>
                <a:gd name="connsiteX33" fmla="*/ 2095994 w 6869875"/>
                <a:gd name="connsiteY33" fmla="*/ 112816 h 475013"/>
                <a:gd name="connsiteX34" fmla="*/ 1870363 w 6869875"/>
                <a:gd name="connsiteY34" fmla="*/ 71252 h 475013"/>
                <a:gd name="connsiteX35" fmla="*/ 1591293 w 6869875"/>
                <a:gd name="connsiteY35" fmla="*/ 35626 h 475013"/>
                <a:gd name="connsiteX36" fmla="*/ 1128155 w 6869875"/>
                <a:gd name="connsiteY36" fmla="*/ 29689 h 475013"/>
                <a:gd name="connsiteX37" fmla="*/ 884711 w 6869875"/>
                <a:gd name="connsiteY37" fmla="*/ 11876 h 475013"/>
                <a:gd name="connsiteX38" fmla="*/ 635329 w 6869875"/>
                <a:gd name="connsiteY38" fmla="*/ 11876 h 475013"/>
                <a:gd name="connsiteX39" fmla="*/ 427511 w 6869875"/>
                <a:gd name="connsiteY39" fmla="*/ 23751 h 475013"/>
                <a:gd name="connsiteX40" fmla="*/ 225631 w 6869875"/>
                <a:gd name="connsiteY40" fmla="*/ 29689 h 475013"/>
                <a:gd name="connsiteX41" fmla="*/ 136566 w 6869875"/>
                <a:gd name="connsiteY41" fmla="*/ 41564 h 475013"/>
                <a:gd name="connsiteX42" fmla="*/ 53439 w 6869875"/>
                <a:gd name="connsiteY42" fmla="*/ 53439 h 475013"/>
                <a:gd name="connsiteX43" fmla="*/ 29688 w 6869875"/>
                <a:gd name="connsiteY43" fmla="*/ 83127 h 475013"/>
                <a:gd name="connsiteX44" fmla="*/ 5937 w 6869875"/>
                <a:gd name="connsiteY44" fmla="*/ 172192 h 475013"/>
                <a:gd name="connsiteX45" fmla="*/ 0 w 6869875"/>
                <a:gd name="connsiteY45" fmla="*/ 267195 h 475013"/>
                <a:gd name="connsiteX46" fmla="*/ 53439 w 6869875"/>
                <a:gd name="connsiteY46" fmla="*/ 320634 h 475013"/>
                <a:gd name="connsiteX47" fmla="*/ 184067 w 6869875"/>
                <a:gd name="connsiteY47" fmla="*/ 368135 h 475013"/>
                <a:gd name="connsiteX48" fmla="*/ 837210 w 6869875"/>
                <a:gd name="connsiteY48" fmla="*/ 374073 h 475013"/>
                <a:gd name="connsiteX49" fmla="*/ 1650670 w 6869875"/>
                <a:gd name="connsiteY49" fmla="*/ 397824 h 475013"/>
                <a:gd name="connsiteX50" fmla="*/ 2143496 w 6869875"/>
                <a:gd name="connsiteY50" fmla="*/ 427512 h 475013"/>
                <a:gd name="connsiteX51" fmla="*/ 2458192 w 6869875"/>
                <a:gd name="connsiteY51" fmla="*/ 451263 h 475013"/>
                <a:gd name="connsiteX52" fmla="*/ 3063833 w 6869875"/>
                <a:gd name="connsiteY52" fmla="*/ 457200 h 475013"/>
                <a:gd name="connsiteX53" fmla="*/ 3123210 w 6869875"/>
                <a:gd name="connsiteY53" fmla="*/ 469076 h 475013"/>
                <a:gd name="connsiteX54" fmla="*/ 3420093 w 6869875"/>
                <a:gd name="connsiteY54" fmla="*/ 475013 h 475013"/>
                <a:gd name="connsiteX55" fmla="*/ 4102924 w 6869875"/>
                <a:gd name="connsiteY55" fmla="*/ 439387 h 475013"/>
                <a:gd name="connsiteX56" fmla="*/ 4910446 w 6869875"/>
                <a:gd name="connsiteY56" fmla="*/ 409699 h 475013"/>
                <a:gd name="connsiteX57" fmla="*/ 5201392 w 6869875"/>
                <a:gd name="connsiteY57" fmla="*/ 409699 h 475013"/>
                <a:gd name="connsiteX58" fmla="*/ 5498275 w 6869875"/>
                <a:gd name="connsiteY58" fmla="*/ 385948 h 475013"/>
                <a:gd name="connsiteX59" fmla="*/ 6145480 w 6869875"/>
                <a:gd name="connsiteY59" fmla="*/ 362198 h 475013"/>
                <a:gd name="connsiteX60" fmla="*/ 6216732 w 6869875"/>
                <a:gd name="connsiteY60" fmla="*/ 362198 h 475013"/>
                <a:gd name="connsiteX61" fmla="*/ 6299859 w 6869875"/>
                <a:gd name="connsiteY61" fmla="*/ 368135 h 475013"/>
                <a:gd name="connsiteX62" fmla="*/ 6644244 w 6869875"/>
                <a:gd name="connsiteY62" fmla="*/ 356260 h 475013"/>
                <a:gd name="connsiteX63" fmla="*/ 6869875 w 6869875"/>
                <a:gd name="connsiteY63" fmla="*/ 362198 h 475013"/>
                <a:gd name="connsiteX64" fmla="*/ 6869875 w 6869875"/>
                <a:gd name="connsiteY64" fmla="*/ 0 h 475013"/>
                <a:gd name="connsiteX0" fmla="*/ 6875844 w 6875844"/>
                <a:gd name="connsiteY0" fmla="*/ 0 h 475013"/>
                <a:gd name="connsiteX1" fmla="*/ 6394893 w 6875844"/>
                <a:gd name="connsiteY1" fmla="*/ 17813 h 475013"/>
                <a:gd name="connsiteX2" fmla="*/ 6222701 w 6875844"/>
                <a:gd name="connsiteY2" fmla="*/ 29689 h 475013"/>
                <a:gd name="connsiteX3" fmla="*/ 5676436 w 6875844"/>
                <a:gd name="connsiteY3" fmla="*/ 41564 h 475013"/>
                <a:gd name="connsiteX4" fmla="*/ 5052982 w 6875844"/>
                <a:gd name="connsiteY4" fmla="*/ 71252 h 475013"/>
                <a:gd name="connsiteX5" fmla="*/ 4744223 w 6875844"/>
                <a:gd name="connsiteY5" fmla="*/ 65314 h 475013"/>
                <a:gd name="connsiteX6" fmla="*/ 4310774 w 6875844"/>
                <a:gd name="connsiteY6" fmla="*/ 59377 h 475013"/>
                <a:gd name="connsiteX7" fmla="*/ 4221709 w 6875844"/>
                <a:gd name="connsiteY7" fmla="*/ 77190 h 475013"/>
                <a:gd name="connsiteX8" fmla="*/ 4073267 w 6875844"/>
                <a:gd name="connsiteY8" fmla="*/ 118753 h 475013"/>
                <a:gd name="connsiteX9" fmla="*/ 3978265 w 6875844"/>
                <a:gd name="connsiteY9" fmla="*/ 130629 h 475013"/>
                <a:gd name="connsiteX10" fmla="*/ 3895137 w 6875844"/>
                <a:gd name="connsiteY10" fmla="*/ 136566 h 475013"/>
                <a:gd name="connsiteX11" fmla="*/ 3817948 w 6875844"/>
                <a:gd name="connsiteY11" fmla="*/ 136566 h 475013"/>
                <a:gd name="connsiteX12" fmla="*/ 3758571 w 6875844"/>
                <a:gd name="connsiteY12" fmla="*/ 118753 h 475013"/>
                <a:gd name="connsiteX13" fmla="*/ 3663569 w 6875844"/>
                <a:gd name="connsiteY13" fmla="*/ 100940 h 475013"/>
                <a:gd name="connsiteX14" fmla="*/ 3503252 w 6875844"/>
                <a:gd name="connsiteY14" fmla="*/ 112816 h 475013"/>
                <a:gd name="connsiteX15" fmla="*/ 3325122 w 6875844"/>
                <a:gd name="connsiteY15" fmla="*/ 118753 h 475013"/>
                <a:gd name="connsiteX16" fmla="*/ 3354810 w 6875844"/>
                <a:gd name="connsiteY16" fmla="*/ 148442 h 475013"/>
                <a:gd name="connsiteX17" fmla="*/ 3402311 w 6875844"/>
                <a:gd name="connsiteY17" fmla="*/ 166255 h 475013"/>
                <a:gd name="connsiteX18" fmla="*/ 3206369 w 6875844"/>
                <a:gd name="connsiteY18" fmla="*/ 154379 h 475013"/>
                <a:gd name="connsiteX19" fmla="*/ 3051989 w 6875844"/>
                <a:gd name="connsiteY19" fmla="*/ 136566 h 475013"/>
                <a:gd name="connsiteX20" fmla="*/ 3051989 w 6875844"/>
                <a:gd name="connsiteY20" fmla="*/ 136566 h 475013"/>
                <a:gd name="connsiteX21" fmla="*/ 2909485 w 6875844"/>
                <a:gd name="connsiteY21" fmla="*/ 106878 h 475013"/>
                <a:gd name="connsiteX22" fmla="*/ 2850109 w 6875844"/>
                <a:gd name="connsiteY22" fmla="*/ 95003 h 475013"/>
                <a:gd name="connsiteX23" fmla="*/ 2838233 w 6875844"/>
                <a:gd name="connsiteY23" fmla="*/ 112816 h 475013"/>
                <a:gd name="connsiteX24" fmla="*/ 2660104 w 6875844"/>
                <a:gd name="connsiteY24" fmla="*/ 118753 h 475013"/>
                <a:gd name="connsiteX25" fmla="*/ 2565101 w 6875844"/>
                <a:gd name="connsiteY25" fmla="*/ 100940 h 475013"/>
                <a:gd name="connsiteX26" fmla="*/ 2481974 w 6875844"/>
                <a:gd name="connsiteY26" fmla="*/ 83127 h 475013"/>
                <a:gd name="connsiteX27" fmla="*/ 2458223 w 6875844"/>
                <a:gd name="connsiteY27" fmla="*/ 65314 h 475013"/>
                <a:gd name="connsiteX28" fmla="*/ 2345408 w 6875844"/>
                <a:gd name="connsiteY28" fmla="*/ 59377 h 475013"/>
                <a:gd name="connsiteX29" fmla="*/ 2274156 w 6875844"/>
                <a:gd name="connsiteY29" fmla="*/ 59377 h 475013"/>
                <a:gd name="connsiteX30" fmla="*/ 2185091 w 6875844"/>
                <a:gd name="connsiteY30" fmla="*/ 53439 h 475013"/>
                <a:gd name="connsiteX31" fmla="*/ 2250405 w 6875844"/>
                <a:gd name="connsiteY31" fmla="*/ 124691 h 475013"/>
                <a:gd name="connsiteX32" fmla="*/ 2161340 w 6875844"/>
                <a:gd name="connsiteY32" fmla="*/ 112816 h 475013"/>
                <a:gd name="connsiteX33" fmla="*/ 2101963 w 6875844"/>
                <a:gd name="connsiteY33" fmla="*/ 112816 h 475013"/>
                <a:gd name="connsiteX34" fmla="*/ 1876332 w 6875844"/>
                <a:gd name="connsiteY34" fmla="*/ 71252 h 475013"/>
                <a:gd name="connsiteX35" fmla="*/ 1597262 w 6875844"/>
                <a:gd name="connsiteY35" fmla="*/ 35626 h 475013"/>
                <a:gd name="connsiteX36" fmla="*/ 1134124 w 6875844"/>
                <a:gd name="connsiteY36" fmla="*/ 29689 h 475013"/>
                <a:gd name="connsiteX37" fmla="*/ 890680 w 6875844"/>
                <a:gd name="connsiteY37" fmla="*/ 11876 h 475013"/>
                <a:gd name="connsiteX38" fmla="*/ 641298 w 6875844"/>
                <a:gd name="connsiteY38" fmla="*/ 11876 h 475013"/>
                <a:gd name="connsiteX39" fmla="*/ 433480 w 6875844"/>
                <a:gd name="connsiteY39" fmla="*/ 23751 h 475013"/>
                <a:gd name="connsiteX40" fmla="*/ 231600 w 6875844"/>
                <a:gd name="connsiteY40" fmla="*/ 29689 h 475013"/>
                <a:gd name="connsiteX41" fmla="*/ 142535 w 6875844"/>
                <a:gd name="connsiteY41" fmla="*/ 41564 h 475013"/>
                <a:gd name="connsiteX42" fmla="*/ 59408 w 6875844"/>
                <a:gd name="connsiteY42" fmla="*/ 53439 h 475013"/>
                <a:gd name="connsiteX43" fmla="*/ 35657 w 6875844"/>
                <a:gd name="connsiteY43" fmla="*/ 83127 h 475013"/>
                <a:gd name="connsiteX44" fmla="*/ 0 w 6875844"/>
                <a:gd name="connsiteY44" fmla="*/ 200767 h 475013"/>
                <a:gd name="connsiteX45" fmla="*/ 5969 w 6875844"/>
                <a:gd name="connsiteY45" fmla="*/ 267195 h 475013"/>
                <a:gd name="connsiteX46" fmla="*/ 59408 w 6875844"/>
                <a:gd name="connsiteY46" fmla="*/ 320634 h 475013"/>
                <a:gd name="connsiteX47" fmla="*/ 190036 w 6875844"/>
                <a:gd name="connsiteY47" fmla="*/ 368135 h 475013"/>
                <a:gd name="connsiteX48" fmla="*/ 843179 w 6875844"/>
                <a:gd name="connsiteY48" fmla="*/ 374073 h 475013"/>
                <a:gd name="connsiteX49" fmla="*/ 1656639 w 6875844"/>
                <a:gd name="connsiteY49" fmla="*/ 397824 h 475013"/>
                <a:gd name="connsiteX50" fmla="*/ 2149465 w 6875844"/>
                <a:gd name="connsiteY50" fmla="*/ 427512 h 475013"/>
                <a:gd name="connsiteX51" fmla="*/ 2464161 w 6875844"/>
                <a:gd name="connsiteY51" fmla="*/ 451263 h 475013"/>
                <a:gd name="connsiteX52" fmla="*/ 3069802 w 6875844"/>
                <a:gd name="connsiteY52" fmla="*/ 457200 h 475013"/>
                <a:gd name="connsiteX53" fmla="*/ 3129179 w 6875844"/>
                <a:gd name="connsiteY53" fmla="*/ 469076 h 475013"/>
                <a:gd name="connsiteX54" fmla="*/ 3426062 w 6875844"/>
                <a:gd name="connsiteY54" fmla="*/ 475013 h 475013"/>
                <a:gd name="connsiteX55" fmla="*/ 4108893 w 6875844"/>
                <a:gd name="connsiteY55" fmla="*/ 439387 h 475013"/>
                <a:gd name="connsiteX56" fmla="*/ 4916415 w 6875844"/>
                <a:gd name="connsiteY56" fmla="*/ 409699 h 475013"/>
                <a:gd name="connsiteX57" fmla="*/ 5207361 w 6875844"/>
                <a:gd name="connsiteY57" fmla="*/ 409699 h 475013"/>
                <a:gd name="connsiteX58" fmla="*/ 5504244 w 6875844"/>
                <a:gd name="connsiteY58" fmla="*/ 385948 h 475013"/>
                <a:gd name="connsiteX59" fmla="*/ 6151449 w 6875844"/>
                <a:gd name="connsiteY59" fmla="*/ 362198 h 475013"/>
                <a:gd name="connsiteX60" fmla="*/ 6222701 w 6875844"/>
                <a:gd name="connsiteY60" fmla="*/ 362198 h 475013"/>
                <a:gd name="connsiteX61" fmla="*/ 6305828 w 6875844"/>
                <a:gd name="connsiteY61" fmla="*/ 368135 h 475013"/>
                <a:gd name="connsiteX62" fmla="*/ 6650213 w 6875844"/>
                <a:gd name="connsiteY62" fmla="*/ 356260 h 475013"/>
                <a:gd name="connsiteX63" fmla="*/ 6875844 w 6875844"/>
                <a:gd name="connsiteY63" fmla="*/ 362198 h 475013"/>
                <a:gd name="connsiteX64" fmla="*/ 6875844 w 6875844"/>
                <a:gd name="connsiteY64" fmla="*/ 0 h 475013"/>
                <a:gd name="connsiteX0" fmla="*/ 6869875 w 6869875"/>
                <a:gd name="connsiteY0" fmla="*/ 0 h 475013"/>
                <a:gd name="connsiteX1" fmla="*/ 6388924 w 6869875"/>
                <a:gd name="connsiteY1" fmla="*/ 17813 h 475013"/>
                <a:gd name="connsiteX2" fmla="*/ 6216732 w 6869875"/>
                <a:gd name="connsiteY2" fmla="*/ 29689 h 475013"/>
                <a:gd name="connsiteX3" fmla="*/ 5670467 w 6869875"/>
                <a:gd name="connsiteY3" fmla="*/ 41564 h 475013"/>
                <a:gd name="connsiteX4" fmla="*/ 5047013 w 6869875"/>
                <a:gd name="connsiteY4" fmla="*/ 71252 h 475013"/>
                <a:gd name="connsiteX5" fmla="*/ 4738254 w 6869875"/>
                <a:gd name="connsiteY5" fmla="*/ 65314 h 475013"/>
                <a:gd name="connsiteX6" fmla="*/ 4304805 w 6869875"/>
                <a:gd name="connsiteY6" fmla="*/ 59377 h 475013"/>
                <a:gd name="connsiteX7" fmla="*/ 4215740 w 6869875"/>
                <a:gd name="connsiteY7" fmla="*/ 77190 h 475013"/>
                <a:gd name="connsiteX8" fmla="*/ 4067298 w 6869875"/>
                <a:gd name="connsiteY8" fmla="*/ 118753 h 475013"/>
                <a:gd name="connsiteX9" fmla="*/ 3972296 w 6869875"/>
                <a:gd name="connsiteY9" fmla="*/ 130629 h 475013"/>
                <a:gd name="connsiteX10" fmla="*/ 3889168 w 6869875"/>
                <a:gd name="connsiteY10" fmla="*/ 136566 h 475013"/>
                <a:gd name="connsiteX11" fmla="*/ 3811979 w 6869875"/>
                <a:gd name="connsiteY11" fmla="*/ 136566 h 475013"/>
                <a:gd name="connsiteX12" fmla="*/ 3752602 w 6869875"/>
                <a:gd name="connsiteY12" fmla="*/ 118753 h 475013"/>
                <a:gd name="connsiteX13" fmla="*/ 3657600 w 6869875"/>
                <a:gd name="connsiteY13" fmla="*/ 100940 h 475013"/>
                <a:gd name="connsiteX14" fmla="*/ 3497283 w 6869875"/>
                <a:gd name="connsiteY14" fmla="*/ 112816 h 475013"/>
                <a:gd name="connsiteX15" fmla="*/ 3319153 w 6869875"/>
                <a:gd name="connsiteY15" fmla="*/ 118753 h 475013"/>
                <a:gd name="connsiteX16" fmla="*/ 3348841 w 6869875"/>
                <a:gd name="connsiteY16" fmla="*/ 148442 h 475013"/>
                <a:gd name="connsiteX17" fmla="*/ 3396342 w 6869875"/>
                <a:gd name="connsiteY17" fmla="*/ 166255 h 475013"/>
                <a:gd name="connsiteX18" fmla="*/ 3200400 w 6869875"/>
                <a:gd name="connsiteY18" fmla="*/ 154379 h 475013"/>
                <a:gd name="connsiteX19" fmla="*/ 3046020 w 6869875"/>
                <a:gd name="connsiteY19" fmla="*/ 136566 h 475013"/>
                <a:gd name="connsiteX20" fmla="*/ 3046020 w 6869875"/>
                <a:gd name="connsiteY20" fmla="*/ 136566 h 475013"/>
                <a:gd name="connsiteX21" fmla="*/ 2903516 w 6869875"/>
                <a:gd name="connsiteY21" fmla="*/ 106878 h 475013"/>
                <a:gd name="connsiteX22" fmla="*/ 2844140 w 6869875"/>
                <a:gd name="connsiteY22" fmla="*/ 95003 h 475013"/>
                <a:gd name="connsiteX23" fmla="*/ 2832264 w 6869875"/>
                <a:gd name="connsiteY23" fmla="*/ 112816 h 475013"/>
                <a:gd name="connsiteX24" fmla="*/ 2654135 w 6869875"/>
                <a:gd name="connsiteY24" fmla="*/ 118753 h 475013"/>
                <a:gd name="connsiteX25" fmla="*/ 2559132 w 6869875"/>
                <a:gd name="connsiteY25" fmla="*/ 100940 h 475013"/>
                <a:gd name="connsiteX26" fmla="*/ 2476005 w 6869875"/>
                <a:gd name="connsiteY26" fmla="*/ 83127 h 475013"/>
                <a:gd name="connsiteX27" fmla="*/ 2452254 w 6869875"/>
                <a:gd name="connsiteY27" fmla="*/ 65314 h 475013"/>
                <a:gd name="connsiteX28" fmla="*/ 2339439 w 6869875"/>
                <a:gd name="connsiteY28" fmla="*/ 59377 h 475013"/>
                <a:gd name="connsiteX29" fmla="*/ 2268187 w 6869875"/>
                <a:gd name="connsiteY29" fmla="*/ 59377 h 475013"/>
                <a:gd name="connsiteX30" fmla="*/ 2179122 w 6869875"/>
                <a:gd name="connsiteY30" fmla="*/ 53439 h 475013"/>
                <a:gd name="connsiteX31" fmla="*/ 2244436 w 6869875"/>
                <a:gd name="connsiteY31" fmla="*/ 124691 h 475013"/>
                <a:gd name="connsiteX32" fmla="*/ 2155371 w 6869875"/>
                <a:gd name="connsiteY32" fmla="*/ 112816 h 475013"/>
                <a:gd name="connsiteX33" fmla="*/ 2095994 w 6869875"/>
                <a:gd name="connsiteY33" fmla="*/ 112816 h 475013"/>
                <a:gd name="connsiteX34" fmla="*/ 1870363 w 6869875"/>
                <a:gd name="connsiteY34" fmla="*/ 71252 h 475013"/>
                <a:gd name="connsiteX35" fmla="*/ 1591293 w 6869875"/>
                <a:gd name="connsiteY35" fmla="*/ 35626 h 475013"/>
                <a:gd name="connsiteX36" fmla="*/ 1128155 w 6869875"/>
                <a:gd name="connsiteY36" fmla="*/ 29689 h 475013"/>
                <a:gd name="connsiteX37" fmla="*/ 884711 w 6869875"/>
                <a:gd name="connsiteY37" fmla="*/ 11876 h 475013"/>
                <a:gd name="connsiteX38" fmla="*/ 635329 w 6869875"/>
                <a:gd name="connsiteY38" fmla="*/ 11876 h 475013"/>
                <a:gd name="connsiteX39" fmla="*/ 427511 w 6869875"/>
                <a:gd name="connsiteY39" fmla="*/ 23751 h 475013"/>
                <a:gd name="connsiteX40" fmla="*/ 225631 w 6869875"/>
                <a:gd name="connsiteY40" fmla="*/ 29689 h 475013"/>
                <a:gd name="connsiteX41" fmla="*/ 136566 w 6869875"/>
                <a:gd name="connsiteY41" fmla="*/ 41564 h 475013"/>
                <a:gd name="connsiteX42" fmla="*/ 53439 w 6869875"/>
                <a:gd name="connsiteY42" fmla="*/ 53439 h 475013"/>
                <a:gd name="connsiteX43" fmla="*/ 29688 w 6869875"/>
                <a:gd name="connsiteY43" fmla="*/ 83127 h 475013"/>
                <a:gd name="connsiteX44" fmla="*/ 8721 w 6869875"/>
                <a:gd name="connsiteY44" fmla="*/ 130227 h 475013"/>
                <a:gd name="connsiteX45" fmla="*/ 18246 w 6869875"/>
                <a:gd name="connsiteY45" fmla="*/ 132608 h 475013"/>
                <a:gd name="connsiteX46" fmla="*/ 0 w 6869875"/>
                <a:gd name="connsiteY46" fmla="*/ 267195 h 475013"/>
                <a:gd name="connsiteX47" fmla="*/ 53439 w 6869875"/>
                <a:gd name="connsiteY47" fmla="*/ 320634 h 475013"/>
                <a:gd name="connsiteX48" fmla="*/ 184067 w 6869875"/>
                <a:gd name="connsiteY48" fmla="*/ 368135 h 475013"/>
                <a:gd name="connsiteX49" fmla="*/ 837210 w 6869875"/>
                <a:gd name="connsiteY49" fmla="*/ 374073 h 475013"/>
                <a:gd name="connsiteX50" fmla="*/ 1650670 w 6869875"/>
                <a:gd name="connsiteY50" fmla="*/ 397824 h 475013"/>
                <a:gd name="connsiteX51" fmla="*/ 2143496 w 6869875"/>
                <a:gd name="connsiteY51" fmla="*/ 427512 h 475013"/>
                <a:gd name="connsiteX52" fmla="*/ 2458192 w 6869875"/>
                <a:gd name="connsiteY52" fmla="*/ 451263 h 475013"/>
                <a:gd name="connsiteX53" fmla="*/ 3063833 w 6869875"/>
                <a:gd name="connsiteY53" fmla="*/ 457200 h 475013"/>
                <a:gd name="connsiteX54" fmla="*/ 3123210 w 6869875"/>
                <a:gd name="connsiteY54" fmla="*/ 469076 h 475013"/>
                <a:gd name="connsiteX55" fmla="*/ 3420093 w 6869875"/>
                <a:gd name="connsiteY55" fmla="*/ 475013 h 475013"/>
                <a:gd name="connsiteX56" fmla="*/ 4102924 w 6869875"/>
                <a:gd name="connsiteY56" fmla="*/ 439387 h 475013"/>
                <a:gd name="connsiteX57" fmla="*/ 4910446 w 6869875"/>
                <a:gd name="connsiteY57" fmla="*/ 409699 h 475013"/>
                <a:gd name="connsiteX58" fmla="*/ 5201392 w 6869875"/>
                <a:gd name="connsiteY58" fmla="*/ 409699 h 475013"/>
                <a:gd name="connsiteX59" fmla="*/ 5498275 w 6869875"/>
                <a:gd name="connsiteY59" fmla="*/ 385948 h 475013"/>
                <a:gd name="connsiteX60" fmla="*/ 6145480 w 6869875"/>
                <a:gd name="connsiteY60" fmla="*/ 362198 h 475013"/>
                <a:gd name="connsiteX61" fmla="*/ 6216732 w 6869875"/>
                <a:gd name="connsiteY61" fmla="*/ 362198 h 475013"/>
                <a:gd name="connsiteX62" fmla="*/ 6299859 w 6869875"/>
                <a:gd name="connsiteY62" fmla="*/ 368135 h 475013"/>
                <a:gd name="connsiteX63" fmla="*/ 6644244 w 6869875"/>
                <a:gd name="connsiteY63" fmla="*/ 356260 h 475013"/>
                <a:gd name="connsiteX64" fmla="*/ 6869875 w 6869875"/>
                <a:gd name="connsiteY64" fmla="*/ 362198 h 475013"/>
                <a:gd name="connsiteX65" fmla="*/ 6869875 w 6869875"/>
                <a:gd name="connsiteY65" fmla="*/ 0 h 475013"/>
                <a:gd name="connsiteX0" fmla="*/ 6869875 w 6869875"/>
                <a:gd name="connsiteY0" fmla="*/ 0 h 475013"/>
                <a:gd name="connsiteX1" fmla="*/ 6388924 w 6869875"/>
                <a:gd name="connsiteY1" fmla="*/ 17813 h 475013"/>
                <a:gd name="connsiteX2" fmla="*/ 6216732 w 6869875"/>
                <a:gd name="connsiteY2" fmla="*/ 29689 h 475013"/>
                <a:gd name="connsiteX3" fmla="*/ 5670467 w 6869875"/>
                <a:gd name="connsiteY3" fmla="*/ 41564 h 475013"/>
                <a:gd name="connsiteX4" fmla="*/ 5047013 w 6869875"/>
                <a:gd name="connsiteY4" fmla="*/ 71252 h 475013"/>
                <a:gd name="connsiteX5" fmla="*/ 4738254 w 6869875"/>
                <a:gd name="connsiteY5" fmla="*/ 65314 h 475013"/>
                <a:gd name="connsiteX6" fmla="*/ 4304805 w 6869875"/>
                <a:gd name="connsiteY6" fmla="*/ 59377 h 475013"/>
                <a:gd name="connsiteX7" fmla="*/ 4215740 w 6869875"/>
                <a:gd name="connsiteY7" fmla="*/ 77190 h 475013"/>
                <a:gd name="connsiteX8" fmla="*/ 4067298 w 6869875"/>
                <a:gd name="connsiteY8" fmla="*/ 118753 h 475013"/>
                <a:gd name="connsiteX9" fmla="*/ 3972296 w 6869875"/>
                <a:gd name="connsiteY9" fmla="*/ 130629 h 475013"/>
                <a:gd name="connsiteX10" fmla="*/ 3889168 w 6869875"/>
                <a:gd name="connsiteY10" fmla="*/ 136566 h 475013"/>
                <a:gd name="connsiteX11" fmla="*/ 3811979 w 6869875"/>
                <a:gd name="connsiteY11" fmla="*/ 136566 h 475013"/>
                <a:gd name="connsiteX12" fmla="*/ 3752602 w 6869875"/>
                <a:gd name="connsiteY12" fmla="*/ 118753 h 475013"/>
                <a:gd name="connsiteX13" fmla="*/ 3657600 w 6869875"/>
                <a:gd name="connsiteY13" fmla="*/ 100940 h 475013"/>
                <a:gd name="connsiteX14" fmla="*/ 3497283 w 6869875"/>
                <a:gd name="connsiteY14" fmla="*/ 112816 h 475013"/>
                <a:gd name="connsiteX15" fmla="*/ 3319153 w 6869875"/>
                <a:gd name="connsiteY15" fmla="*/ 118753 h 475013"/>
                <a:gd name="connsiteX16" fmla="*/ 3348841 w 6869875"/>
                <a:gd name="connsiteY16" fmla="*/ 148442 h 475013"/>
                <a:gd name="connsiteX17" fmla="*/ 3396342 w 6869875"/>
                <a:gd name="connsiteY17" fmla="*/ 166255 h 475013"/>
                <a:gd name="connsiteX18" fmla="*/ 3200400 w 6869875"/>
                <a:gd name="connsiteY18" fmla="*/ 154379 h 475013"/>
                <a:gd name="connsiteX19" fmla="*/ 3046020 w 6869875"/>
                <a:gd name="connsiteY19" fmla="*/ 136566 h 475013"/>
                <a:gd name="connsiteX20" fmla="*/ 3046020 w 6869875"/>
                <a:gd name="connsiteY20" fmla="*/ 136566 h 475013"/>
                <a:gd name="connsiteX21" fmla="*/ 2903516 w 6869875"/>
                <a:gd name="connsiteY21" fmla="*/ 106878 h 475013"/>
                <a:gd name="connsiteX22" fmla="*/ 2844140 w 6869875"/>
                <a:gd name="connsiteY22" fmla="*/ 95003 h 475013"/>
                <a:gd name="connsiteX23" fmla="*/ 2832264 w 6869875"/>
                <a:gd name="connsiteY23" fmla="*/ 112816 h 475013"/>
                <a:gd name="connsiteX24" fmla="*/ 2654135 w 6869875"/>
                <a:gd name="connsiteY24" fmla="*/ 118753 h 475013"/>
                <a:gd name="connsiteX25" fmla="*/ 2559132 w 6869875"/>
                <a:gd name="connsiteY25" fmla="*/ 100940 h 475013"/>
                <a:gd name="connsiteX26" fmla="*/ 2476005 w 6869875"/>
                <a:gd name="connsiteY26" fmla="*/ 83127 h 475013"/>
                <a:gd name="connsiteX27" fmla="*/ 2452254 w 6869875"/>
                <a:gd name="connsiteY27" fmla="*/ 65314 h 475013"/>
                <a:gd name="connsiteX28" fmla="*/ 2339439 w 6869875"/>
                <a:gd name="connsiteY28" fmla="*/ 59377 h 475013"/>
                <a:gd name="connsiteX29" fmla="*/ 2268187 w 6869875"/>
                <a:gd name="connsiteY29" fmla="*/ 59377 h 475013"/>
                <a:gd name="connsiteX30" fmla="*/ 2179122 w 6869875"/>
                <a:gd name="connsiteY30" fmla="*/ 53439 h 475013"/>
                <a:gd name="connsiteX31" fmla="*/ 2244436 w 6869875"/>
                <a:gd name="connsiteY31" fmla="*/ 124691 h 475013"/>
                <a:gd name="connsiteX32" fmla="*/ 2155371 w 6869875"/>
                <a:gd name="connsiteY32" fmla="*/ 112816 h 475013"/>
                <a:gd name="connsiteX33" fmla="*/ 2095994 w 6869875"/>
                <a:gd name="connsiteY33" fmla="*/ 112816 h 475013"/>
                <a:gd name="connsiteX34" fmla="*/ 1870363 w 6869875"/>
                <a:gd name="connsiteY34" fmla="*/ 71252 h 475013"/>
                <a:gd name="connsiteX35" fmla="*/ 1591293 w 6869875"/>
                <a:gd name="connsiteY35" fmla="*/ 35626 h 475013"/>
                <a:gd name="connsiteX36" fmla="*/ 1128155 w 6869875"/>
                <a:gd name="connsiteY36" fmla="*/ 29689 h 475013"/>
                <a:gd name="connsiteX37" fmla="*/ 884711 w 6869875"/>
                <a:gd name="connsiteY37" fmla="*/ 11876 h 475013"/>
                <a:gd name="connsiteX38" fmla="*/ 635329 w 6869875"/>
                <a:gd name="connsiteY38" fmla="*/ 11876 h 475013"/>
                <a:gd name="connsiteX39" fmla="*/ 427511 w 6869875"/>
                <a:gd name="connsiteY39" fmla="*/ 23751 h 475013"/>
                <a:gd name="connsiteX40" fmla="*/ 225631 w 6869875"/>
                <a:gd name="connsiteY40" fmla="*/ 29689 h 475013"/>
                <a:gd name="connsiteX41" fmla="*/ 136566 w 6869875"/>
                <a:gd name="connsiteY41" fmla="*/ 41564 h 475013"/>
                <a:gd name="connsiteX42" fmla="*/ 53439 w 6869875"/>
                <a:gd name="connsiteY42" fmla="*/ 53439 h 475013"/>
                <a:gd name="connsiteX43" fmla="*/ 17782 w 6869875"/>
                <a:gd name="connsiteY43" fmla="*/ 80745 h 475013"/>
                <a:gd name="connsiteX44" fmla="*/ 8721 w 6869875"/>
                <a:gd name="connsiteY44" fmla="*/ 130227 h 475013"/>
                <a:gd name="connsiteX45" fmla="*/ 18246 w 6869875"/>
                <a:gd name="connsiteY45" fmla="*/ 132608 h 475013"/>
                <a:gd name="connsiteX46" fmla="*/ 0 w 6869875"/>
                <a:gd name="connsiteY46" fmla="*/ 267195 h 475013"/>
                <a:gd name="connsiteX47" fmla="*/ 53439 w 6869875"/>
                <a:gd name="connsiteY47" fmla="*/ 320634 h 475013"/>
                <a:gd name="connsiteX48" fmla="*/ 184067 w 6869875"/>
                <a:gd name="connsiteY48" fmla="*/ 368135 h 475013"/>
                <a:gd name="connsiteX49" fmla="*/ 837210 w 6869875"/>
                <a:gd name="connsiteY49" fmla="*/ 374073 h 475013"/>
                <a:gd name="connsiteX50" fmla="*/ 1650670 w 6869875"/>
                <a:gd name="connsiteY50" fmla="*/ 397824 h 475013"/>
                <a:gd name="connsiteX51" fmla="*/ 2143496 w 6869875"/>
                <a:gd name="connsiteY51" fmla="*/ 427512 h 475013"/>
                <a:gd name="connsiteX52" fmla="*/ 2458192 w 6869875"/>
                <a:gd name="connsiteY52" fmla="*/ 451263 h 475013"/>
                <a:gd name="connsiteX53" fmla="*/ 3063833 w 6869875"/>
                <a:gd name="connsiteY53" fmla="*/ 457200 h 475013"/>
                <a:gd name="connsiteX54" fmla="*/ 3123210 w 6869875"/>
                <a:gd name="connsiteY54" fmla="*/ 469076 h 475013"/>
                <a:gd name="connsiteX55" fmla="*/ 3420093 w 6869875"/>
                <a:gd name="connsiteY55" fmla="*/ 475013 h 475013"/>
                <a:gd name="connsiteX56" fmla="*/ 4102924 w 6869875"/>
                <a:gd name="connsiteY56" fmla="*/ 439387 h 475013"/>
                <a:gd name="connsiteX57" fmla="*/ 4910446 w 6869875"/>
                <a:gd name="connsiteY57" fmla="*/ 409699 h 475013"/>
                <a:gd name="connsiteX58" fmla="*/ 5201392 w 6869875"/>
                <a:gd name="connsiteY58" fmla="*/ 409699 h 475013"/>
                <a:gd name="connsiteX59" fmla="*/ 5498275 w 6869875"/>
                <a:gd name="connsiteY59" fmla="*/ 385948 h 475013"/>
                <a:gd name="connsiteX60" fmla="*/ 6145480 w 6869875"/>
                <a:gd name="connsiteY60" fmla="*/ 362198 h 475013"/>
                <a:gd name="connsiteX61" fmla="*/ 6216732 w 6869875"/>
                <a:gd name="connsiteY61" fmla="*/ 362198 h 475013"/>
                <a:gd name="connsiteX62" fmla="*/ 6299859 w 6869875"/>
                <a:gd name="connsiteY62" fmla="*/ 368135 h 475013"/>
                <a:gd name="connsiteX63" fmla="*/ 6644244 w 6869875"/>
                <a:gd name="connsiteY63" fmla="*/ 356260 h 475013"/>
                <a:gd name="connsiteX64" fmla="*/ 6869875 w 6869875"/>
                <a:gd name="connsiteY64" fmla="*/ 362198 h 475013"/>
                <a:gd name="connsiteX65" fmla="*/ 6869875 w 6869875"/>
                <a:gd name="connsiteY65" fmla="*/ 0 h 475013"/>
                <a:gd name="connsiteX0" fmla="*/ 6872123 w 6872123"/>
                <a:gd name="connsiteY0" fmla="*/ 0 h 475013"/>
                <a:gd name="connsiteX1" fmla="*/ 6391172 w 6872123"/>
                <a:gd name="connsiteY1" fmla="*/ 17813 h 475013"/>
                <a:gd name="connsiteX2" fmla="*/ 6218980 w 6872123"/>
                <a:gd name="connsiteY2" fmla="*/ 29689 h 475013"/>
                <a:gd name="connsiteX3" fmla="*/ 5672715 w 6872123"/>
                <a:gd name="connsiteY3" fmla="*/ 41564 h 475013"/>
                <a:gd name="connsiteX4" fmla="*/ 5049261 w 6872123"/>
                <a:gd name="connsiteY4" fmla="*/ 71252 h 475013"/>
                <a:gd name="connsiteX5" fmla="*/ 4740502 w 6872123"/>
                <a:gd name="connsiteY5" fmla="*/ 65314 h 475013"/>
                <a:gd name="connsiteX6" fmla="*/ 4307053 w 6872123"/>
                <a:gd name="connsiteY6" fmla="*/ 59377 h 475013"/>
                <a:gd name="connsiteX7" fmla="*/ 4217988 w 6872123"/>
                <a:gd name="connsiteY7" fmla="*/ 77190 h 475013"/>
                <a:gd name="connsiteX8" fmla="*/ 4069546 w 6872123"/>
                <a:gd name="connsiteY8" fmla="*/ 118753 h 475013"/>
                <a:gd name="connsiteX9" fmla="*/ 3974544 w 6872123"/>
                <a:gd name="connsiteY9" fmla="*/ 130629 h 475013"/>
                <a:gd name="connsiteX10" fmla="*/ 3891416 w 6872123"/>
                <a:gd name="connsiteY10" fmla="*/ 136566 h 475013"/>
                <a:gd name="connsiteX11" fmla="*/ 3814227 w 6872123"/>
                <a:gd name="connsiteY11" fmla="*/ 136566 h 475013"/>
                <a:gd name="connsiteX12" fmla="*/ 3754850 w 6872123"/>
                <a:gd name="connsiteY12" fmla="*/ 118753 h 475013"/>
                <a:gd name="connsiteX13" fmla="*/ 3659848 w 6872123"/>
                <a:gd name="connsiteY13" fmla="*/ 100940 h 475013"/>
                <a:gd name="connsiteX14" fmla="*/ 3499531 w 6872123"/>
                <a:gd name="connsiteY14" fmla="*/ 112816 h 475013"/>
                <a:gd name="connsiteX15" fmla="*/ 3321401 w 6872123"/>
                <a:gd name="connsiteY15" fmla="*/ 118753 h 475013"/>
                <a:gd name="connsiteX16" fmla="*/ 3351089 w 6872123"/>
                <a:gd name="connsiteY16" fmla="*/ 148442 h 475013"/>
                <a:gd name="connsiteX17" fmla="*/ 3398590 w 6872123"/>
                <a:gd name="connsiteY17" fmla="*/ 166255 h 475013"/>
                <a:gd name="connsiteX18" fmla="*/ 3202648 w 6872123"/>
                <a:gd name="connsiteY18" fmla="*/ 154379 h 475013"/>
                <a:gd name="connsiteX19" fmla="*/ 3048268 w 6872123"/>
                <a:gd name="connsiteY19" fmla="*/ 136566 h 475013"/>
                <a:gd name="connsiteX20" fmla="*/ 3048268 w 6872123"/>
                <a:gd name="connsiteY20" fmla="*/ 136566 h 475013"/>
                <a:gd name="connsiteX21" fmla="*/ 2905764 w 6872123"/>
                <a:gd name="connsiteY21" fmla="*/ 106878 h 475013"/>
                <a:gd name="connsiteX22" fmla="*/ 2846388 w 6872123"/>
                <a:gd name="connsiteY22" fmla="*/ 95003 h 475013"/>
                <a:gd name="connsiteX23" fmla="*/ 2834512 w 6872123"/>
                <a:gd name="connsiteY23" fmla="*/ 112816 h 475013"/>
                <a:gd name="connsiteX24" fmla="*/ 2656383 w 6872123"/>
                <a:gd name="connsiteY24" fmla="*/ 118753 h 475013"/>
                <a:gd name="connsiteX25" fmla="*/ 2561380 w 6872123"/>
                <a:gd name="connsiteY25" fmla="*/ 100940 h 475013"/>
                <a:gd name="connsiteX26" fmla="*/ 2478253 w 6872123"/>
                <a:gd name="connsiteY26" fmla="*/ 83127 h 475013"/>
                <a:gd name="connsiteX27" fmla="*/ 2454502 w 6872123"/>
                <a:gd name="connsiteY27" fmla="*/ 65314 h 475013"/>
                <a:gd name="connsiteX28" fmla="*/ 2341687 w 6872123"/>
                <a:gd name="connsiteY28" fmla="*/ 59377 h 475013"/>
                <a:gd name="connsiteX29" fmla="*/ 2270435 w 6872123"/>
                <a:gd name="connsiteY29" fmla="*/ 59377 h 475013"/>
                <a:gd name="connsiteX30" fmla="*/ 2181370 w 6872123"/>
                <a:gd name="connsiteY30" fmla="*/ 53439 h 475013"/>
                <a:gd name="connsiteX31" fmla="*/ 2246684 w 6872123"/>
                <a:gd name="connsiteY31" fmla="*/ 124691 h 475013"/>
                <a:gd name="connsiteX32" fmla="*/ 2157619 w 6872123"/>
                <a:gd name="connsiteY32" fmla="*/ 112816 h 475013"/>
                <a:gd name="connsiteX33" fmla="*/ 2098242 w 6872123"/>
                <a:gd name="connsiteY33" fmla="*/ 112816 h 475013"/>
                <a:gd name="connsiteX34" fmla="*/ 1872611 w 6872123"/>
                <a:gd name="connsiteY34" fmla="*/ 71252 h 475013"/>
                <a:gd name="connsiteX35" fmla="*/ 1593541 w 6872123"/>
                <a:gd name="connsiteY35" fmla="*/ 35626 h 475013"/>
                <a:gd name="connsiteX36" fmla="*/ 1130403 w 6872123"/>
                <a:gd name="connsiteY36" fmla="*/ 29689 h 475013"/>
                <a:gd name="connsiteX37" fmla="*/ 886959 w 6872123"/>
                <a:gd name="connsiteY37" fmla="*/ 11876 h 475013"/>
                <a:gd name="connsiteX38" fmla="*/ 637577 w 6872123"/>
                <a:gd name="connsiteY38" fmla="*/ 11876 h 475013"/>
                <a:gd name="connsiteX39" fmla="*/ 429759 w 6872123"/>
                <a:gd name="connsiteY39" fmla="*/ 23751 h 475013"/>
                <a:gd name="connsiteX40" fmla="*/ 227879 w 6872123"/>
                <a:gd name="connsiteY40" fmla="*/ 29689 h 475013"/>
                <a:gd name="connsiteX41" fmla="*/ 138814 w 6872123"/>
                <a:gd name="connsiteY41" fmla="*/ 41564 h 475013"/>
                <a:gd name="connsiteX42" fmla="*/ 55687 w 6872123"/>
                <a:gd name="connsiteY42" fmla="*/ 53439 h 475013"/>
                <a:gd name="connsiteX43" fmla="*/ 20030 w 6872123"/>
                <a:gd name="connsiteY43" fmla="*/ 80745 h 475013"/>
                <a:gd name="connsiteX44" fmla="*/ 10969 w 6872123"/>
                <a:gd name="connsiteY44" fmla="*/ 130227 h 475013"/>
                <a:gd name="connsiteX45" fmla="*/ 2248 w 6872123"/>
                <a:gd name="connsiteY45" fmla="*/ 267195 h 475013"/>
                <a:gd name="connsiteX46" fmla="*/ 55687 w 6872123"/>
                <a:gd name="connsiteY46" fmla="*/ 320634 h 475013"/>
                <a:gd name="connsiteX47" fmla="*/ 186315 w 6872123"/>
                <a:gd name="connsiteY47" fmla="*/ 368135 h 475013"/>
                <a:gd name="connsiteX48" fmla="*/ 839458 w 6872123"/>
                <a:gd name="connsiteY48" fmla="*/ 374073 h 475013"/>
                <a:gd name="connsiteX49" fmla="*/ 1652918 w 6872123"/>
                <a:gd name="connsiteY49" fmla="*/ 397824 h 475013"/>
                <a:gd name="connsiteX50" fmla="*/ 2145744 w 6872123"/>
                <a:gd name="connsiteY50" fmla="*/ 427512 h 475013"/>
                <a:gd name="connsiteX51" fmla="*/ 2460440 w 6872123"/>
                <a:gd name="connsiteY51" fmla="*/ 451263 h 475013"/>
                <a:gd name="connsiteX52" fmla="*/ 3066081 w 6872123"/>
                <a:gd name="connsiteY52" fmla="*/ 457200 h 475013"/>
                <a:gd name="connsiteX53" fmla="*/ 3125458 w 6872123"/>
                <a:gd name="connsiteY53" fmla="*/ 469076 h 475013"/>
                <a:gd name="connsiteX54" fmla="*/ 3422341 w 6872123"/>
                <a:gd name="connsiteY54" fmla="*/ 475013 h 475013"/>
                <a:gd name="connsiteX55" fmla="*/ 4105172 w 6872123"/>
                <a:gd name="connsiteY55" fmla="*/ 439387 h 475013"/>
                <a:gd name="connsiteX56" fmla="*/ 4912694 w 6872123"/>
                <a:gd name="connsiteY56" fmla="*/ 409699 h 475013"/>
                <a:gd name="connsiteX57" fmla="*/ 5203640 w 6872123"/>
                <a:gd name="connsiteY57" fmla="*/ 409699 h 475013"/>
                <a:gd name="connsiteX58" fmla="*/ 5500523 w 6872123"/>
                <a:gd name="connsiteY58" fmla="*/ 385948 h 475013"/>
                <a:gd name="connsiteX59" fmla="*/ 6147728 w 6872123"/>
                <a:gd name="connsiteY59" fmla="*/ 362198 h 475013"/>
                <a:gd name="connsiteX60" fmla="*/ 6218980 w 6872123"/>
                <a:gd name="connsiteY60" fmla="*/ 362198 h 475013"/>
                <a:gd name="connsiteX61" fmla="*/ 6302107 w 6872123"/>
                <a:gd name="connsiteY61" fmla="*/ 368135 h 475013"/>
                <a:gd name="connsiteX62" fmla="*/ 6646492 w 6872123"/>
                <a:gd name="connsiteY62" fmla="*/ 356260 h 475013"/>
                <a:gd name="connsiteX63" fmla="*/ 6872123 w 6872123"/>
                <a:gd name="connsiteY63" fmla="*/ 362198 h 475013"/>
                <a:gd name="connsiteX64" fmla="*/ 6872123 w 6872123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34608 w 6876972"/>
                <a:gd name="connsiteY39" fmla="*/ 23751 h 475013"/>
                <a:gd name="connsiteX40" fmla="*/ 232728 w 6876972"/>
                <a:gd name="connsiteY40" fmla="*/ 29689 h 475013"/>
                <a:gd name="connsiteX41" fmla="*/ 143663 w 6876972"/>
                <a:gd name="connsiteY41" fmla="*/ 41564 h 475013"/>
                <a:gd name="connsiteX42" fmla="*/ 60536 w 6876972"/>
                <a:gd name="connsiteY42" fmla="*/ 53439 h 475013"/>
                <a:gd name="connsiteX43" fmla="*/ 24879 w 6876972"/>
                <a:gd name="connsiteY43" fmla="*/ 80745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91164 w 6876972"/>
                <a:gd name="connsiteY47" fmla="*/ 368135 h 475013"/>
                <a:gd name="connsiteX48" fmla="*/ 844307 w 6876972"/>
                <a:gd name="connsiteY48" fmla="*/ 374073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34608 w 6876972"/>
                <a:gd name="connsiteY39" fmla="*/ 23751 h 475013"/>
                <a:gd name="connsiteX40" fmla="*/ 232728 w 6876972"/>
                <a:gd name="connsiteY40" fmla="*/ 29689 h 475013"/>
                <a:gd name="connsiteX41" fmla="*/ 143663 w 6876972"/>
                <a:gd name="connsiteY41" fmla="*/ 41564 h 475013"/>
                <a:gd name="connsiteX42" fmla="*/ 60536 w 6876972"/>
                <a:gd name="connsiteY42" fmla="*/ 53439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91164 w 6876972"/>
                <a:gd name="connsiteY47" fmla="*/ 368135 h 475013"/>
                <a:gd name="connsiteX48" fmla="*/ 844307 w 6876972"/>
                <a:gd name="connsiteY48" fmla="*/ 374073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34608 w 6876972"/>
                <a:gd name="connsiteY39" fmla="*/ 23751 h 475013"/>
                <a:gd name="connsiteX40" fmla="*/ 232728 w 6876972"/>
                <a:gd name="connsiteY40" fmla="*/ 29689 h 475013"/>
                <a:gd name="connsiteX41" fmla="*/ 143663 w 6876972"/>
                <a:gd name="connsiteY41" fmla="*/ 41564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91164 w 6876972"/>
                <a:gd name="connsiteY47" fmla="*/ 368135 h 475013"/>
                <a:gd name="connsiteX48" fmla="*/ 844307 w 6876972"/>
                <a:gd name="connsiteY48" fmla="*/ 374073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34608 w 6876972"/>
                <a:gd name="connsiteY39" fmla="*/ 23751 h 475013"/>
                <a:gd name="connsiteX40" fmla="*/ 232728 w 6876972"/>
                <a:gd name="connsiteY40" fmla="*/ 29689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91164 w 6876972"/>
                <a:gd name="connsiteY47" fmla="*/ 368135 h 475013"/>
                <a:gd name="connsiteX48" fmla="*/ 844307 w 6876972"/>
                <a:gd name="connsiteY48" fmla="*/ 374073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34608 w 6876972"/>
                <a:gd name="connsiteY39" fmla="*/ 23751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91164 w 6876972"/>
                <a:gd name="connsiteY47" fmla="*/ 368135 h 475013"/>
                <a:gd name="connsiteX48" fmla="*/ 844307 w 6876972"/>
                <a:gd name="connsiteY48" fmla="*/ 374073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91164 w 6876972"/>
                <a:gd name="connsiteY47" fmla="*/ 368135 h 475013"/>
                <a:gd name="connsiteX48" fmla="*/ 844307 w 6876972"/>
                <a:gd name="connsiteY48" fmla="*/ 374073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4307 w 6876972"/>
                <a:gd name="connsiteY48" fmla="*/ 374073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91808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860852 w 6876972"/>
                <a:gd name="connsiteY37" fmla="*/ 42833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35252 w 6876972"/>
                <a:gd name="connsiteY36" fmla="*/ 29689 h 475013"/>
                <a:gd name="connsiteX37" fmla="*/ 901333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103091 w 6876972"/>
                <a:gd name="connsiteY33" fmla="*/ 112816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51920 w 6876972"/>
                <a:gd name="connsiteY36" fmla="*/ 24926 h 475013"/>
                <a:gd name="connsiteX37" fmla="*/ 901333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51533 w 6876972"/>
                <a:gd name="connsiteY31" fmla="*/ 124691 h 475013"/>
                <a:gd name="connsiteX32" fmla="*/ 2162468 w 6876972"/>
                <a:gd name="connsiteY32" fmla="*/ 112816 h 475013"/>
                <a:gd name="connsiteX33" fmla="*/ 2072135 w 6876972"/>
                <a:gd name="connsiteY33" fmla="*/ 98529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51920 w 6876972"/>
                <a:gd name="connsiteY36" fmla="*/ 24926 h 475013"/>
                <a:gd name="connsiteX37" fmla="*/ 901333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44389 w 6876972"/>
                <a:gd name="connsiteY31" fmla="*/ 119929 h 475013"/>
                <a:gd name="connsiteX32" fmla="*/ 2162468 w 6876972"/>
                <a:gd name="connsiteY32" fmla="*/ 112816 h 475013"/>
                <a:gd name="connsiteX33" fmla="*/ 2072135 w 6876972"/>
                <a:gd name="connsiteY33" fmla="*/ 98529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51920 w 6876972"/>
                <a:gd name="connsiteY36" fmla="*/ 24926 h 475013"/>
                <a:gd name="connsiteX37" fmla="*/ 901333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39361 w 6876972"/>
                <a:gd name="connsiteY23" fmla="*/ 112816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44389 w 6876972"/>
                <a:gd name="connsiteY31" fmla="*/ 119929 h 475013"/>
                <a:gd name="connsiteX32" fmla="*/ 2152943 w 6876972"/>
                <a:gd name="connsiteY32" fmla="*/ 108053 h 475013"/>
                <a:gd name="connsiteX33" fmla="*/ 2072135 w 6876972"/>
                <a:gd name="connsiteY33" fmla="*/ 98529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51920 w 6876972"/>
                <a:gd name="connsiteY36" fmla="*/ 24926 h 475013"/>
                <a:gd name="connsiteX37" fmla="*/ 901333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44389 w 6876972"/>
                <a:gd name="connsiteY31" fmla="*/ 119929 h 475013"/>
                <a:gd name="connsiteX32" fmla="*/ 2152943 w 6876972"/>
                <a:gd name="connsiteY32" fmla="*/ 108053 h 475013"/>
                <a:gd name="connsiteX33" fmla="*/ 2072135 w 6876972"/>
                <a:gd name="connsiteY33" fmla="*/ 98529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51920 w 6876972"/>
                <a:gd name="connsiteY36" fmla="*/ 24926 h 475013"/>
                <a:gd name="connsiteX37" fmla="*/ 901333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661232 w 6876972"/>
                <a:gd name="connsiteY24" fmla="*/ 118753 h 475013"/>
                <a:gd name="connsiteX25" fmla="*/ 2566229 w 6876972"/>
                <a:gd name="connsiteY25" fmla="*/ 100940 h 475013"/>
                <a:gd name="connsiteX26" fmla="*/ 2483102 w 6876972"/>
                <a:gd name="connsiteY26" fmla="*/ 83127 h 475013"/>
                <a:gd name="connsiteX27" fmla="*/ 2459351 w 6876972"/>
                <a:gd name="connsiteY27" fmla="*/ 65314 h 475013"/>
                <a:gd name="connsiteX28" fmla="*/ 2346536 w 6876972"/>
                <a:gd name="connsiteY28" fmla="*/ 59377 h 475013"/>
                <a:gd name="connsiteX29" fmla="*/ 2275284 w 6876972"/>
                <a:gd name="connsiteY29" fmla="*/ 59377 h 475013"/>
                <a:gd name="connsiteX30" fmla="*/ 2186219 w 6876972"/>
                <a:gd name="connsiteY30" fmla="*/ 53439 h 475013"/>
                <a:gd name="connsiteX31" fmla="*/ 2244389 w 6876972"/>
                <a:gd name="connsiteY31" fmla="*/ 119929 h 475013"/>
                <a:gd name="connsiteX32" fmla="*/ 2152943 w 6876972"/>
                <a:gd name="connsiteY32" fmla="*/ 108053 h 475013"/>
                <a:gd name="connsiteX33" fmla="*/ 2072135 w 6876972"/>
                <a:gd name="connsiteY33" fmla="*/ 98529 h 475013"/>
                <a:gd name="connsiteX34" fmla="*/ 1877460 w 6876972"/>
                <a:gd name="connsiteY34" fmla="*/ 71252 h 475013"/>
                <a:gd name="connsiteX35" fmla="*/ 1598390 w 6876972"/>
                <a:gd name="connsiteY35" fmla="*/ 35626 h 475013"/>
                <a:gd name="connsiteX36" fmla="*/ 1151920 w 6876972"/>
                <a:gd name="connsiteY36" fmla="*/ 24926 h 475013"/>
                <a:gd name="connsiteX37" fmla="*/ 901333 w 6876972"/>
                <a:gd name="connsiteY37" fmla="*/ 11876 h 475013"/>
                <a:gd name="connsiteX38" fmla="*/ 642426 w 6876972"/>
                <a:gd name="connsiteY38" fmla="*/ 11876 h 475013"/>
                <a:gd name="connsiteX39" fmla="*/ 465564 w 6876972"/>
                <a:gd name="connsiteY39" fmla="*/ 9464 h 475013"/>
                <a:gd name="connsiteX40" fmla="*/ 304165 w 6876972"/>
                <a:gd name="connsiteY40" fmla="*/ 15402 h 475013"/>
                <a:gd name="connsiteX41" fmla="*/ 157951 w 6876972"/>
                <a:gd name="connsiteY41" fmla="*/ 27276 h 475013"/>
                <a:gd name="connsiteX42" fmla="*/ 46249 w 6876972"/>
                <a:gd name="connsiteY42" fmla="*/ 48677 h 475013"/>
                <a:gd name="connsiteX43" fmla="*/ 15354 w 6876972"/>
                <a:gd name="connsiteY43" fmla="*/ 109320 h 475013"/>
                <a:gd name="connsiteX44" fmla="*/ 1530 w 6876972"/>
                <a:gd name="connsiteY44" fmla="*/ 175471 h 475013"/>
                <a:gd name="connsiteX45" fmla="*/ 7097 w 6876972"/>
                <a:gd name="connsiteY45" fmla="*/ 267195 h 475013"/>
                <a:gd name="connsiteX46" fmla="*/ 60536 w 6876972"/>
                <a:gd name="connsiteY46" fmla="*/ 320634 h 475013"/>
                <a:gd name="connsiteX47" fmla="*/ 181639 w 6876972"/>
                <a:gd name="connsiteY47" fmla="*/ 358610 h 475013"/>
                <a:gd name="connsiteX48" fmla="*/ 849070 w 6876972"/>
                <a:gd name="connsiteY48" fmla="*/ 376454 h 475013"/>
                <a:gd name="connsiteX49" fmla="*/ 1657767 w 6876972"/>
                <a:gd name="connsiteY49" fmla="*/ 397824 h 475013"/>
                <a:gd name="connsiteX50" fmla="*/ 2150593 w 6876972"/>
                <a:gd name="connsiteY50" fmla="*/ 427512 h 475013"/>
                <a:gd name="connsiteX51" fmla="*/ 2465289 w 6876972"/>
                <a:gd name="connsiteY51" fmla="*/ 451263 h 475013"/>
                <a:gd name="connsiteX52" fmla="*/ 3070930 w 6876972"/>
                <a:gd name="connsiteY52" fmla="*/ 457200 h 475013"/>
                <a:gd name="connsiteX53" fmla="*/ 3130307 w 6876972"/>
                <a:gd name="connsiteY53" fmla="*/ 469076 h 475013"/>
                <a:gd name="connsiteX54" fmla="*/ 3427190 w 6876972"/>
                <a:gd name="connsiteY54" fmla="*/ 475013 h 475013"/>
                <a:gd name="connsiteX55" fmla="*/ 4110021 w 6876972"/>
                <a:gd name="connsiteY55" fmla="*/ 439387 h 475013"/>
                <a:gd name="connsiteX56" fmla="*/ 4917543 w 6876972"/>
                <a:gd name="connsiteY56" fmla="*/ 409699 h 475013"/>
                <a:gd name="connsiteX57" fmla="*/ 5208489 w 6876972"/>
                <a:gd name="connsiteY57" fmla="*/ 409699 h 475013"/>
                <a:gd name="connsiteX58" fmla="*/ 5505372 w 6876972"/>
                <a:gd name="connsiteY58" fmla="*/ 385948 h 475013"/>
                <a:gd name="connsiteX59" fmla="*/ 6152577 w 6876972"/>
                <a:gd name="connsiteY59" fmla="*/ 362198 h 475013"/>
                <a:gd name="connsiteX60" fmla="*/ 6223829 w 6876972"/>
                <a:gd name="connsiteY60" fmla="*/ 362198 h 475013"/>
                <a:gd name="connsiteX61" fmla="*/ 6306956 w 6876972"/>
                <a:gd name="connsiteY61" fmla="*/ 368135 h 475013"/>
                <a:gd name="connsiteX62" fmla="*/ 6651341 w 6876972"/>
                <a:gd name="connsiteY62" fmla="*/ 356260 h 475013"/>
                <a:gd name="connsiteX63" fmla="*/ 6876972 w 6876972"/>
                <a:gd name="connsiteY63" fmla="*/ 362198 h 475013"/>
                <a:gd name="connsiteX64" fmla="*/ 6876972 w 6876972"/>
                <a:gd name="connsiteY64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83102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57767 w 6876972"/>
                <a:gd name="connsiteY50" fmla="*/ 397824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57767 w 6876972"/>
                <a:gd name="connsiteY50" fmla="*/ 397824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36566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29305 w 6876972"/>
                <a:gd name="connsiteY20" fmla="*/ 129422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53117 w 6876972"/>
                <a:gd name="connsiteY19" fmla="*/ 136566 h 475013"/>
                <a:gd name="connsiteX20" fmla="*/ 3053117 w 6876972"/>
                <a:gd name="connsiteY20" fmla="*/ 105610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1211 w 6876972"/>
                <a:gd name="connsiteY19" fmla="*/ 136566 h 475013"/>
                <a:gd name="connsiteX20" fmla="*/ 3053117 w 6876972"/>
                <a:gd name="connsiteY20" fmla="*/ 105610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0613 w 6876972"/>
                <a:gd name="connsiteY21" fmla="*/ 106878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95003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26250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19076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896265 w 6876972"/>
                <a:gd name="connsiteY10" fmla="*/ 136566 h 475013"/>
                <a:gd name="connsiteX11" fmla="*/ 3830982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79393 w 6876972"/>
                <a:gd name="connsiteY9" fmla="*/ 130629 h 475013"/>
                <a:gd name="connsiteX10" fmla="*/ 3905790 w 6876972"/>
                <a:gd name="connsiteY10" fmla="*/ 131804 h 475013"/>
                <a:gd name="connsiteX11" fmla="*/ 3830982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4395 w 6876972"/>
                <a:gd name="connsiteY8" fmla="*/ 118753 h 475013"/>
                <a:gd name="connsiteX9" fmla="*/ 3991299 w 6876972"/>
                <a:gd name="connsiteY9" fmla="*/ 121104 h 475013"/>
                <a:gd name="connsiteX10" fmla="*/ 3905790 w 6876972"/>
                <a:gd name="connsiteY10" fmla="*/ 131804 h 475013"/>
                <a:gd name="connsiteX11" fmla="*/ 3830982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9157 w 6876972"/>
                <a:gd name="connsiteY8" fmla="*/ 116372 h 475013"/>
                <a:gd name="connsiteX9" fmla="*/ 3991299 w 6876972"/>
                <a:gd name="connsiteY9" fmla="*/ 121104 h 475013"/>
                <a:gd name="connsiteX10" fmla="*/ 3905790 w 6876972"/>
                <a:gd name="connsiteY10" fmla="*/ 131804 h 475013"/>
                <a:gd name="connsiteX11" fmla="*/ 3830982 w 6876972"/>
                <a:gd name="connsiteY11" fmla="*/ 136566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11902 w 6876972"/>
                <a:gd name="connsiteY6" fmla="*/ 59377 h 475013"/>
                <a:gd name="connsiteX7" fmla="*/ 4222837 w 6876972"/>
                <a:gd name="connsiteY7" fmla="*/ 77190 h 475013"/>
                <a:gd name="connsiteX8" fmla="*/ 4079157 w 6876972"/>
                <a:gd name="connsiteY8" fmla="*/ 116372 h 475013"/>
                <a:gd name="connsiteX9" fmla="*/ 3991299 w 6876972"/>
                <a:gd name="connsiteY9" fmla="*/ 121104 h 475013"/>
                <a:gd name="connsiteX10" fmla="*/ 3905790 w 6876972"/>
                <a:gd name="connsiteY10" fmla="*/ 131804 h 475013"/>
                <a:gd name="connsiteX11" fmla="*/ 3842888 w 6876972"/>
                <a:gd name="connsiteY11" fmla="*/ 134184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09521 w 6876972"/>
                <a:gd name="connsiteY6" fmla="*/ 66521 h 475013"/>
                <a:gd name="connsiteX7" fmla="*/ 4222837 w 6876972"/>
                <a:gd name="connsiteY7" fmla="*/ 77190 h 475013"/>
                <a:gd name="connsiteX8" fmla="*/ 4079157 w 6876972"/>
                <a:gd name="connsiteY8" fmla="*/ 116372 h 475013"/>
                <a:gd name="connsiteX9" fmla="*/ 3991299 w 6876972"/>
                <a:gd name="connsiteY9" fmla="*/ 121104 h 475013"/>
                <a:gd name="connsiteX10" fmla="*/ 3905790 w 6876972"/>
                <a:gd name="connsiteY10" fmla="*/ 131804 h 475013"/>
                <a:gd name="connsiteX11" fmla="*/ 3842888 w 6876972"/>
                <a:gd name="connsiteY11" fmla="*/ 134184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09521 w 6876972"/>
                <a:gd name="connsiteY6" fmla="*/ 66521 h 475013"/>
                <a:gd name="connsiteX7" fmla="*/ 4203787 w 6876972"/>
                <a:gd name="connsiteY7" fmla="*/ 74809 h 475013"/>
                <a:gd name="connsiteX8" fmla="*/ 4079157 w 6876972"/>
                <a:gd name="connsiteY8" fmla="*/ 116372 h 475013"/>
                <a:gd name="connsiteX9" fmla="*/ 3991299 w 6876972"/>
                <a:gd name="connsiteY9" fmla="*/ 121104 h 475013"/>
                <a:gd name="connsiteX10" fmla="*/ 3905790 w 6876972"/>
                <a:gd name="connsiteY10" fmla="*/ 131804 h 475013"/>
                <a:gd name="connsiteX11" fmla="*/ 3842888 w 6876972"/>
                <a:gd name="connsiteY11" fmla="*/ 134184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21427 w 6876972"/>
                <a:gd name="connsiteY6" fmla="*/ 68903 h 475013"/>
                <a:gd name="connsiteX7" fmla="*/ 4203787 w 6876972"/>
                <a:gd name="connsiteY7" fmla="*/ 74809 h 475013"/>
                <a:gd name="connsiteX8" fmla="*/ 4079157 w 6876972"/>
                <a:gd name="connsiteY8" fmla="*/ 116372 h 475013"/>
                <a:gd name="connsiteX9" fmla="*/ 3991299 w 6876972"/>
                <a:gd name="connsiteY9" fmla="*/ 121104 h 475013"/>
                <a:gd name="connsiteX10" fmla="*/ 3905790 w 6876972"/>
                <a:gd name="connsiteY10" fmla="*/ 131804 h 475013"/>
                <a:gd name="connsiteX11" fmla="*/ 3842888 w 6876972"/>
                <a:gd name="connsiteY11" fmla="*/ 134184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21427 w 6876972"/>
                <a:gd name="connsiteY6" fmla="*/ 68903 h 475013"/>
                <a:gd name="connsiteX7" fmla="*/ 4203787 w 6876972"/>
                <a:gd name="connsiteY7" fmla="*/ 74809 h 475013"/>
                <a:gd name="connsiteX8" fmla="*/ 4079157 w 6876972"/>
                <a:gd name="connsiteY8" fmla="*/ 116372 h 475013"/>
                <a:gd name="connsiteX9" fmla="*/ 3991299 w 6876972"/>
                <a:gd name="connsiteY9" fmla="*/ 121104 h 475013"/>
                <a:gd name="connsiteX10" fmla="*/ 3905790 w 6876972"/>
                <a:gd name="connsiteY10" fmla="*/ 131804 h 475013"/>
                <a:gd name="connsiteX11" fmla="*/ 3842888 w 6876972"/>
                <a:gd name="connsiteY11" fmla="*/ 134184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21427 w 6876972"/>
                <a:gd name="connsiteY6" fmla="*/ 68903 h 475013"/>
                <a:gd name="connsiteX7" fmla="*/ 4203787 w 6876972"/>
                <a:gd name="connsiteY7" fmla="*/ 74809 h 475013"/>
                <a:gd name="connsiteX8" fmla="*/ 4079157 w 6876972"/>
                <a:gd name="connsiteY8" fmla="*/ 116372 h 475013"/>
                <a:gd name="connsiteX9" fmla="*/ 3991299 w 6876972"/>
                <a:gd name="connsiteY9" fmla="*/ 128248 h 475013"/>
                <a:gd name="connsiteX10" fmla="*/ 3905790 w 6876972"/>
                <a:gd name="connsiteY10" fmla="*/ 131804 h 475013"/>
                <a:gd name="connsiteX11" fmla="*/ 3842888 w 6876972"/>
                <a:gd name="connsiteY11" fmla="*/ 134184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3070930 w 6876972"/>
                <a:gd name="connsiteY53" fmla="*/ 457200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5013"/>
                <a:gd name="connsiteX1" fmla="*/ 6396021 w 6876972"/>
                <a:gd name="connsiteY1" fmla="*/ 17813 h 475013"/>
                <a:gd name="connsiteX2" fmla="*/ 6223829 w 6876972"/>
                <a:gd name="connsiteY2" fmla="*/ 29689 h 475013"/>
                <a:gd name="connsiteX3" fmla="*/ 5677564 w 6876972"/>
                <a:gd name="connsiteY3" fmla="*/ 41564 h 475013"/>
                <a:gd name="connsiteX4" fmla="*/ 5054110 w 6876972"/>
                <a:gd name="connsiteY4" fmla="*/ 71252 h 475013"/>
                <a:gd name="connsiteX5" fmla="*/ 4745351 w 6876972"/>
                <a:gd name="connsiteY5" fmla="*/ 65314 h 475013"/>
                <a:gd name="connsiteX6" fmla="*/ 4321427 w 6876972"/>
                <a:gd name="connsiteY6" fmla="*/ 68903 h 475013"/>
                <a:gd name="connsiteX7" fmla="*/ 4203787 w 6876972"/>
                <a:gd name="connsiteY7" fmla="*/ 74809 h 475013"/>
                <a:gd name="connsiteX8" fmla="*/ 4079157 w 6876972"/>
                <a:gd name="connsiteY8" fmla="*/ 116372 h 475013"/>
                <a:gd name="connsiteX9" fmla="*/ 3991299 w 6876972"/>
                <a:gd name="connsiteY9" fmla="*/ 128248 h 475013"/>
                <a:gd name="connsiteX10" fmla="*/ 3905790 w 6876972"/>
                <a:gd name="connsiteY10" fmla="*/ 131804 h 475013"/>
                <a:gd name="connsiteX11" fmla="*/ 3842888 w 6876972"/>
                <a:gd name="connsiteY11" fmla="*/ 134184 h 475013"/>
                <a:gd name="connsiteX12" fmla="*/ 3759699 w 6876972"/>
                <a:gd name="connsiteY12" fmla="*/ 118753 h 475013"/>
                <a:gd name="connsiteX13" fmla="*/ 3664697 w 6876972"/>
                <a:gd name="connsiteY13" fmla="*/ 100940 h 475013"/>
                <a:gd name="connsiteX14" fmla="*/ 3504380 w 6876972"/>
                <a:gd name="connsiteY14" fmla="*/ 112816 h 475013"/>
                <a:gd name="connsiteX15" fmla="*/ 3309581 w 6876972"/>
                <a:gd name="connsiteY15" fmla="*/ 118753 h 475013"/>
                <a:gd name="connsiteX16" fmla="*/ 3355938 w 6876972"/>
                <a:gd name="connsiteY16" fmla="*/ 148442 h 475013"/>
                <a:gd name="connsiteX17" fmla="*/ 3403439 w 6876972"/>
                <a:gd name="connsiteY17" fmla="*/ 166255 h 475013"/>
                <a:gd name="connsiteX18" fmla="*/ 3207497 w 6876972"/>
                <a:gd name="connsiteY18" fmla="*/ 154379 h 475013"/>
                <a:gd name="connsiteX19" fmla="*/ 3043592 w 6876972"/>
                <a:gd name="connsiteY19" fmla="*/ 129422 h 475013"/>
                <a:gd name="connsiteX20" fmla="*/ 3053117 w 6876972"/>
                <a:gd name="connsiteY20" fmla="*/ 105610 h 475013"/>
                <a:gd name="connsiteX21" fmla="*/ 2912994 w 6876972"/>
                <a:gd name="connsiteY21" fmla="*/ 97353 h 475013"/>
                <a:gd name="connsiteX22" fmla="*/ 2851237 w 6876972"/>
                <a:gd name="connsiteY22" fmla="*/ 85478 h 475013"/>
                <a:gd name="connsiteX23" fmla="*/ 2822693 w 6876972"/>
                <a:gd name="connsiteY23" fmla="*/ 91385 h 475013"/>
                <a:gd name="connsiteX24" fmla="*/ 2742349 w 6876972"/>
                <a:gd name="connsiteY24" fmla="*/ 108796 h 475013"/>
                <a:gd name="connsiteX25" fmla="*/ 2661232 w 6876972"/>
                <a:gd name="connsiteY25" fmla="*/ 118753 h 475013"/>
                <a:gd name="connsiteX26" fmla="*/ 2566229 w 6876972"/>
                <a:gd name="connsiteY26" fmla="*/ 100940 h 475013"/>
                <a:gd name="connsiteX27" fmla="*/ 2499771 w 6876972"/>
                <a:gd name="connsiteY27" fmla="*/ 83127 h 475013"/>
                <a:gd name="connsiteX28" fmla="*/ 2459351 w 6876972"/>
                <a:gd name="connsiteY28" fmla="*/ 65314 h 475013"/>
                <a:gd name="connsiteX29" fmla="*/ 2346536 w 6876972"/>
                <a:gd name="connsiteY29" fmla="*/ 59377 h 475013"/>
                <a:gd name="connsiteX30" fmla="*/ 2275284 w 6876972"/>
                <a:gd name="connsiteY30" fmla="*/ 59377 h 475013"/>
                <a:gd name="connsiteX31" fmla="*/ 2186219 w 6876972"/>
                <a:gd name="connsiteY31" fmla="*/ 53439 h 475013"/>
                <a:gd name="connsiteX32" fmla="*/ 2244389 w 6876972"/>
                <a:gd name="connsiteY32" fmla="*/ 119929 h 475013"/>
                <a:gd name="connsiteX33" fmla="*/ 2152943 w 6876972"/>
                <a:gd name="connsiteY33" fmla="*/ 108053 h 475013"/>
                <a:gd name="connsiteX34" fmla="*/ 2072135 w 6876972"/>
                <a:gd name="connsiteY34" fmla="*/ 98529 h 475013"/>
                <a:gd name="connsiteX35" fmla="*/ 1877460 w 6876972"/>
                <a:gd name="connsiteY35" fmla="*/ 71252 h 475013"/>
                <a:gd name="connsiteX36" fmla="*/ 1598390 w 6876972"/>
                <a:gd name="connsiteY36" fmla="*/ 35626 h 475013"/>
                <a:gd name="connsiteX37" fmla="*/ 1151920 w 6876972"/>
                <a:gd name="connsiteY37" fmla="*/ 24926 h 475013"/>
                <a:gd name="connsiteX38" fmla="*/ 901333 w 6876972"/>
                <a:gd name="connsiteY38" fmla="*/ 11876 h 475013"/>
                <a:gd name="connsiteX39" fmla="*/ 642426 w 6876972"/>
                <a:gd name="connsiteY39" fmla="*/ 11876 h 475013"/>
                <a:gd name="connsiteX40" fmla="*/ 465564 w 6876972"/>
                <a:gd name="connsiteY40" fmla="*/ 9464 h 475013"/>
                <a:gd name="connsiteX41" fmla="*/ 304165 w 6876972"/>
                <a:gd name="connsiteY41" fmla="*/ 15402 h 475013"/>
                <a:gd name="connsiteX42" fmla="*/ 157951 w 6876972"/>
                <a:gd name="connsiteY42" fmla="*/ 27276 h 475013"/>
                <a:gd name="connsiteX43" fmla="*/ 46249 w 6876972"/>
                <a:gd name="connsiteY43" fmla="*/ 48677 h 475013"/>
                <a:gd name="connsiteX44" fmla="*/ 15354 w 6876972"/>
                <a:gd name="connsiteY44" fmla="*/ 109320 h 475013"/>
                <a:gd name="connsiteX45" fmla="*/ 1530 w 6876972"/>
                <a:gd name="connsiteY45" fmla="*/ 175471 h 475013"/>
                <a:gd name="connsiteX46" fmla="*/ 7097 w 6876972"/>
                <a:gd name="connsiteY46" fmla="*/ 267195 h 475013"/>
                <a:gd name="connsiteX47" fmla="*/ 60536 w 6876972"/>
                <a:gd name="connsiteY47" fmla="*/ 320634 h 475013"/>
                <a:gd name="connsiteX48" fmla="*/ 181639 w 6876972"/>
                <a:gd name="connsiteY48" fmla="*/ 358610 h 475013"/>
                <a:gd name="connsiteX49" fmla="*/ 849070 w 6876972"/>
                <a:gd name="connsiteY49" fmla="*/ 376454 h 475013"/>
                <a:gd name="connsiteX50" fmla="*/ 1667292 w 6876972"/>
                <a:gd name="connsiteY50" fmla="*/ 404968 h 475013"/>
                <a:gd name="connsiteX51" fmla="*/ 2150593 w 6876972"/>
                <a:gd name="connsiteY51" fmla="*/ 427512 h 475013"/>
                <a:gd name="connsiteX52" fmla="*/ 2465289 w 6876972"/>
                <a:gd name="connsiteY52" fmla="*/ 451263 h 475013"/>
                <a:gd name="connsiteX53" fmla="*/ 2973298 w 6876972"/>
                <a:gd name="connsiteY53" fmla="*/ 466725 h 475013"/>
                <a:gd name="connsiteX54" fmla="*/ 3130307 w 6876972"/>
                <a:gd name="connsiteY54" fmla="*/ 469076 h 475013"/>
                <a:gd name="connsiteX55" fmla="*/ 3427190 w 6876972"/>
                <a:gd name="connsiteY55" fmla="*/ 475013 h 475013"/>
                <a:gd name="connsiteX56" fmla="*/ 4110021 w 6876972"/>
                <a:gd name="connsiteY56" fmla="*/ 439387 h 475013"/>
                <a:gd name="connsiteX57" fmla="*/ 4917543 w 6876972"/>
                <a:gd name="connsiteY57" fmla="*/ 409699 h 475013"/>
                <a:gd name="connsiteX58" fmla="*/ 5208489 w 6876972"/>
                <a:gd name="connsiteY58" fmla="*/ 409699 h 475013"/>
                <a:gd name="connsiteX59" fmla="*/ 5505372 w 6876972"/>
                <a:gd name="connsiteY59" fmla="*/ 385948 h 475013"/>
                <a:gd name="connsiteX60" fmla="*/ 6152577 w 6876972"/>
                <a:gd name="connsiteY60" fmla="*/ 362198 h 475013"/>
                <a:gd name="connsiteX61" fmla="*/ 6223829 w 6876972"/>
                <a:gd name="connsiteY61" fmla="*/ 362198 h 475013"/>
                <a:gd name="connsiteX62" fmla="*/ 6306956 w 6876972"/>
                <a:gd name="connsiteY62" fmla="*/ 368135 h 475013"/>
                <a:gd name="connsiteX63" fmla="*/ 6651341 w 6876972"/>
                <a:gd name="connsiteY63" fmla="*/ 356260 h 475013"/>
                <a:gd name="connsiteX64" fmla="*/ 6876972 w 6876972"/>
                <a:gd name="connsiteY64" fmla="*/ 362198 h 475013"/>
                <a:gd name="connsiteX65" fmla="*/ 6876972 w 6876972"/>
                <a:gd name="connsiteY65" fmla="*/ 0 h 475013"/>
                <a:gd name="connsiteX0" fmla="*/ 6876972 w 6876972"/>
                <a:gd name="connsiteY0" fmla="*/ 0 h 479776"/>
                <a:gd name="connsiteX1" fmla="*/ 6396021 w 6876972"/>
                <a:gd name="connsiteY1" fmla="*/ 17813 h 479776"/>
                <a:gd name="connsiteX2" fmla="*/ 6223829 w 6876972"/>
                <a:gd name="connsiteY2" fmla="*/ 29689 h 479776"/>
                <a:gd name="connsiteX3" fmla="*/ 5677564 w 6876972"/>
                <a:gd name="connsiteY3" fmla="*/ 41564 h 479776"/>
                <a:gd name="connsiteX4" fmla="*/ 5054110 w 6876972"/>
                <a:gd name="connsiteY4" fmla="*/ 71252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973298 w 6876972"/>
                <a:gd name="connsiteY53" fmla="*/ 466725 h 479776"/>
                <a:gd name="connsiteX54" fmla="*/ 3130307 w 6876972"/>
                <a:gd name="connsiteY54" fmla="*/ 469076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76972 w 6876972"/>
                <a:gd name="connsiteY0" fmla="*/ 0 h 479776"/>
                <a:gd name="connsiteX1" fmla="*/ 6396021 w 6876972"/>
                <a:gd name="connsiteY1" fmla="*/ 17813 h 479776"/>
                <a:gd name="connsiteX2" fmla="*/ 6223829 w 6876972"/>
                <a:gd name="connsiteY2" fmla="*/ 29689 h 479776"/>
                <a:gd name="connsiteX3" fmla="*/ 5677564 w 6876972"/>
                <a:gd name="connsiteY3" fmla="*/ 41564 h 479776"/>
                <a:gd name="connsiteX4" fmla="*/ 5054110 w 6876972"/>
                <a:gd name="connsiteY4" fmla="*/ 71252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54235 w 6876972"/>
                <a:gd name="connsiteY53" fmla="*/ 464344 h 479776"/>
                <a:gd name="connsiteX54" fmla="*/ 3130307 w 6876972"/>
                <a:gd name="connsiteY54" fmla="*/ 469076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76972 w 6876972"/>
                <a:gd name="connsiteY0" fmla="*/ 0 h 479776"/>
                <a:gd name="connsiteX1" fmla="*/ 6396021 w 6876972"/>
                <a:gd name="connsiteY1" fmla="*/ 17813 h 479776"/>
                <a:gd name="connsiteX2" fmla="*/ 6223829 w 6876972"/>
                <a:gd name="connsiteY2" fmla="*/ 29689 h 479776"/>
                <a:gd name="connsiteX3" fmla="*/ 5677564 w 6876972"/>
                <a:gd name="connsiteY3" fmla="*/ 41564 h 479776"/>
                <a:gd name="connsiteX4" fmla="*/ 5054110 w 6876972"/>
                <a:gd name="connsiteY4" fmla="*/ 71252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54235 w 6876972"/>
                <a:gd name="connsiteY53" fmla="*/ 464344 h 479776"/>
                <a:gd name="connsiteX54" fmla="*/ 3142213 w 6876972"/>
                <a:gd name="connsiteY54" fmla="*/ 478601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76972 w 6876972"/>
                <a:gd name="connsiteY0" fmla="*/ 0 h 479776"/>
                <a:gd name="connsiteX1" fmla="*/ 6396021 w 6876972"/>
                <a:gd name="connsiteY1" fmla="*/ 17813 h 479776"/>
                <a:gd name="connsiteX2" fmla="*/ 6223829 w 6876972"/>
                <a:gd name="connsiteY2" fmla="*/ 29689 h 479776"/>
                <a:gd name="connsiteX3" fmla="*/ 5677564 w 6876972"/>
                <a:gd name="connsiteY3" fmla="*/ 41564 h 479776"/>
                <a:gd name="connsiteX4" fmla="*/ 5054110 w 6876972"/>
                <a:gd name="connsiteY4" fmla="*/ 71252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35185 w 6876972"/>
                <a:gd name="connsiteY53" fmla="*/ 469106 h 479776"/>
                <a:gd name="connsiteX54" fmla="*/ 3142213 w 6876972"/>
                <a:gd name="connsiteY54" fmla="*/ 478601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76972 w 6876972"/>
                <a:gd name="connsiteY0" fmla="*/ 0 h 479776"/>
                <a:gd name="connsiteX1" fmla="*/ 6396021 w 6876972"/>
                <a:gd name="connsiteY1" fmla="*/ 17813 h 479776"/>
                <a:gd name="connsiteX2" fmla="*/ 6223829 w 6876972"/>
                <a:gd name="connsiteY2" fmla="*/ 29689 h 479776"/>
                <a:gd name="connsiteX3" fmla="*/ 5677564 w 6876972"/>
                <a:gd name="connsiteY3" fmla="*/ 41564 h 479776"/>
                <a:gd name="connsiteX4" fmla="*/ 5058873 w 6876972"/>
                <a:gd name="connsiteY4" fmla="*/ 64108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35185 w 6876972"/>
                <a:gd name="connsiteY53" fmla="*/ 469106 h 479776"/>
                <a:gd name="connsiteX54" fmla="*/ 3142213 w 6876972"/>
                <a:gd name="connsiteY54" fmla="*/ 478601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76972 w 6876972"/>
                <a:gd name="connsiteY0" fmla="*/ 0 h 479776"/>
                <a:gd name="connsiteX1" fmla="*/ 6396021 w 6876972"/>
                <a:gd name="connsiteY1" fmla="*/ 17813 h 479776"/>
                <a:gd name="connsiteX2" fmla="*/ 6195254 w 6876972"/>
                <a:gd name="connsiteY2" fmla="*/ 20164 h 479776"/>
                <a:gd name="connsiteX3" fmla="*/ 5677564 w 6876972"/>
                <a:gd name="connsiteY3" fmla="*/ 41564 h 479776"/>
                <a:gd name="connsiteX4" fmla="*/ 5058873 w 6876972"/>
                <a:gd name="connsiteY4" fmla="*/ 64108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35185 w 6876972"/>
                <a:gd name="connsiteY53" fmla="*/ 469106 h 479776"/>
                <a:gd name="connsiteX54" fmla="*/ 3142213 w 6876972"/>
                <a:gd name="connsiteY54" fmla="*/ 478601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76972 w 6876972"/>
                <a:gd name="connsiteY0" fmla="*/ 0 h 479776"/>
                <a:gd name="connsiteX1" fmla="*/ 6426977 w 6876972"/>
                <a:gd name="connsiteY1" fmla="*/ 10669 h 479776"/>
                <a:gd name="connsiteX2" fmla="*/ 6195254 w 6876972"/>
                <a:gd name="connsiteY2" fmla="*/ 20164 h 479776"/>
                <a:gd name="connsiteX3" fmla="*/ 5677564 w 6876972"/>
                <a:gd name="connsiteY3" fmla="*/ 41564 h 479776"/>
                <a:gd name="connsiteX4" fmla="*/ 5058873 w 6876972"/>
                <a:gd name="connsiteY4" fmla="*/ 64108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35185 w 6876972"/>
                <a:gd name="connsiteY53" fmla="*/ 469106 h 479776"/>
                <a:gd name="connsiteX54" fmla="*/ 3142213 w 6876972"/>
                <a:gd name="connsiteY54" fmla="*/ 478601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76972 w 6876972"/>
                <a:gd name="connsiteY0" fmla="*/ 0 h 479776"/>
                <a:gd name="connsiteX1" fmla="*/ 6426977 w 6876972"/>
                <a:gd name="connsiteY1" fmla="*/ 10669 h 479776"/>
                <a:gd name="connsiteX2" fmla="*/ 6302411 w 6876972"/>
                <a:gd name="connsiteY2" fmla="*/ 13021 h 479776"/>
                <a:gd name="connsiteX3" fmla="*/ 5677564 w 6876972"/>
                <a:gd name="connsiteY3" fmla="*/ 41564 h 479776"/>
                <a:gd name="connsiteX4" fmla="*/ 5058873 w 6876972"/>
                <a:gd name="connsiteY4" fmla="*/ 64108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35185 w 6876972"/>
                <a:gd name="connsiteY53" fmla="*/ 469106 h 479776"/>
                <a:gd name="connsiteX54" fmla="*/ 3142213 w 6876972"/>
                <a:gd name="connsiteY54" fmla="*/ 478601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76972 w 6876972"/>
                <a:gd name="connsiteY65" fmla="*/ 0 h 479776"/>
                <a:gd name="connsiteX0" fmla="*/ 6867447 w 6876972"/>
                <a:gd name="connsiteY0" fmla="*/ 0 h 479776"/>
                <a:gd name="connsiteX1" fmla="*/ 6426977 w 6876972"/>
                <a:gd name="connsiteY1" fmla="*/ 10669 h 479776"/>
                <a:gd name="connsiteX2" fmla="*/ 6302411 w 6876972"/>
                <a:gd name="connsiteY2" fmla="*/ 13021 h 479776"/>
                <a:gd name="connsiteX3" fmla="*/ 5677564 w 6876972"/>
                <a:gd name="connsiteY3" fmla="*/ 41564 h 479776"/>
                <a:gd name="connsiteX4" fmla="*/ 5058873 w 6876972"/>
                <a:gd name="connsiteY4" fmla="*/ 64108 h 479776"/>
                <a:gd name="connsiteX5" fmla="*/ 4745351 w 6876972"/>
                <a:gd name="connsiteY5" fmla="*/ 65314 h 479776"/>
                <a:gd name="connsiteX6" fmla="*/ 4321427 w 6876972"/>
                <a:gd name="connsiteY6" fmla="*/ 68903 h 479776"/>
                <a:gd name="connsiteX7" fmla="*/ 4203787 w 6876972"/>
                <a:gd name="connsiteY7" fmla="*/ 74809 h 479776"/>
                <a:gd name="connsiteX8" fmla="*/ 4079157 w 6876972"/>
                <a:gd name="connsiteY8" fmla="*/ 116372 h 479776"/>
                <a:gd name="connsiteX9" fmla="*/ 3991299 w 6876972"/>
                <a:gd name="connsiteY9" fmla="*/ 128248 h 479776"/>
                <a:gd name="connsiteX10" fmla="*/ 3905790 w 6876972"/>
                <a:gd name="connsiteY10" fmla="*/ 131804 h 479776"/>
                <a:gd name="connsiteX11" fmla="*/ 3842888 w 6876972"/>
                <a:gd name="connsiteY11" fmla="*/ 134184 h 479776"/>
                <a:gd name="connsiteX12" fmla="*/ 3759699 w 6876972"/>
                <a:gd name="connsiteY12" fmla="*/ 118753 h 479776"/>
                <a:gd name="connsiteX13" fmla="*/ 3664697 w 6876972"/>
                <a:gd name="connsiteY13" fmla="*/ 100940 h 479776"/>
                <a:gd name="connsiteX14" fmla="*/ 3504380 w 6876972"/>
                <a:gd name="connsiteY14" fmla="*/ 112816 h 479776"/>
                <a:gd name="connsiteX15" fmla="*/ 3309581 w 6876972"/>
                <a:gd name="connsiteY15" fmla="*/ 118753 h 479776"/>
                <a:gd name="connsiteX16" fmla="*/ 3355938 w 6876972"/>
                <a:gd name="connsiteY16" fmla="*/ 148442 h 479776"/>
                <a:gd name="connsiteX17" fmla="*/ 3403439 w 6876972"/>
                <a:gd name="connsiteY17" fmla="*/ 166255 h 479776"/>
                <a:gd name="connsiteX18" fmla="*/ 3207497 w 6876972"/>
                <a:gd name="connsiteY18" fmla="*/ 154379 h 479776"/>
                <a:gd name="connsiteX19" fmla="*/ 3043592 w 6876972"/>
                <a:gd name="connsiteY19" fmla="*/ 129422 h 479776"/>
                <a:gd name="connsiteX20" fmla="*/ 3053117 w 6876972"/>
                <a:gd name="connsiteY20" fmla="*/ 105610 h 479776"/>
                <a:gd name="connsiteX21" fmla="*/ 2912994 w 6876972"/>
                <a:gd name="connsiteY21" fmla="*/ 97353 h 479776"/>
                <a:gd name="connsiteX22" fmla="*/ 2851237 w 6876972"/>
                <a:gd name="connsiteY22" fmla="*/ 85478 h 479776"/>
                <a:gd name="connsiteX23" fmla="*/ 2822693 w 6876972"/>
                <a:gd name="connsiteY23" fmla="*/ 91385 h 479776"/>
                <a:gd name="connsiteX24" fmla="*/ 2742349 w 6876972"/>
                <a:gd name="connsiteY24" fmla="*/ 108796 h 479776"/>
                <a:gd name="connsiteX25" fmla="*/ 2661232 w 6876972"/>
                <a:gd name="connsiteY25" fmla="*/ 118753 h 479776"/>
                <a:gd name="connsiteX26" fmla="*/ 2566229 w 6876972"/>
                <a:gd name="connsiteY26" fmla="*/ 100940 h 479776"/>
                <a:gd name="connsiteX27" fmla="*/ 2499771 w 6876972"/>
                <a:gd name="connsiteY27" fmla="*/ 83127 h 479776"/>
                <a:gd name="connsiteX28" fmla="*/ 2459351 w 6876972"/>
                <a:gd name="connsiteY28" fmla="*/ 65314 h 479776"/>
                <a:gd name="connsiteX29" fmla="*/ 2346536 w 6876972"/>
                <a:gd name="connsiteY29" fmla="*/ 59377 h 479776"/>
                <a:gd name="connsiteX30" fmla="*/ 2275284 w 6876972"/>
                <a:gd name="connsiteY30" fmla="*/ 59377 h 479776"/>
                <a:gd name="connsiteX31" fmla="*/ 2186219 w 6876972"/>
                <a:gd name="connsiteY31" fmla="*/ 53439 h 479776"/>
                <a:gd name="connsiteX32" fmla="*/ 2244389 w 6876972"/>
                <a:gd name="connsiteY32" fmla="*/ 119929 h 479776"/>
                <a:gd name="connsiteX33" fmla="*/ 2152943 w 6876972"/>
                <a:gd name="connsiteY33" fmla="*/ 108053 h 479776"/>
                <a:gd name="connsiteX34" fmla="*/ 2072135 w 6876972"/>
                <a:gd name="connsiteY34" fmla="*/ 98529 h 479776"/>
                <a:gd name="connsiteX35" fmla="*/ 1877460 w 6876972"/>
                <a:gd name="connsiteY35" fmla="*/ 71252 h 479776"/>
                <a:gd name="connsiteX36" fmla="*/ 1598390 w 6876972"/>
                <a:gd name="connsiteY36" fmla="*/ 35626 h 479776"/>
                <a:gd name="connsiteX37" fmla="*/ 1151920 w 6876972"/>
                <a:gd name="connsiteY37" fmla="*/ 24926 h 479776"/>
                <a:gd name="connsiteX38" fmla="*/ 901333 w 6876972"/>
                <a:gd name="connsiteY38" fmla="*/ 11876 h 479776"/>
                <a:gd name="connsiteX39" fmla="*/ 642426 w 6876972"/>
                <a:gd name="connsiteY39" fmla="*/ 11876 h 479776"/>
                <a:gd name="connsiteX40" fmla="*/ 465564 w 6876972"/>
                <a:gd name="connsiteY40" fmla="*/ 9464 h 479776"/>
                <a:gd name="connsiteX41" fmla="*/ 304165 w 6876972"/>
                <a:gd name="connsiteY41" fmla="*/ 15402 h 479776"/>
                <a:gd name="connsiteX42" fmla="*/ 157951 w 6876972"/>
                <a:gd name="connsiteY42" fmla="*/ 27276 h 479776"/>
                <a:gd name="connsiteX43" fmla="*/ 46249 w 6876972"/>
                <a:gd name="connsiteY43" fmla="*/ 48677 h 479776"/>
                <a:gd name="connsiteX44" fmla="*/ 15354 w 6876972"/>
                <a:gd name="connsiteY44" fmla="*/ 109320 h 479776"/>
                <a:gd name="connsiteX45" fmla="*/ 1530 w 6876972"/>
                <a:gd name="connsiteY45" fmla="*/ 175471 h 479776"/>
                <a:gd name="connsiteX46" fmla="*/ 7097 w 6876972"/>
                <a:gd name="connsiteY46" fmla="*/ 267195 h 479776"/>
                <a:gd name="connsiteX47" fmla="*/ 60536 w 6876972"/>
                <a:gd name="connsiteY47" fmla="*/ 320634 h 479776"/>
                <a:gd name="connsiteX48" fmla="*/ 181639 w 6876972"/>
                <a:gd name="connsiteY48" fmla="*/ 358610 h 479776"/>
                <a:gd name="connsiteX49" fmla="*/ 849070 w 6876972"/>
                <a:gd name="connsiteY49" fmla="*/ 376454 h 479776"/>
                <a:gd name="connsiteX50" fmla="*/ 1667292 w 6876972"/>
                <a:gd name="connsiteY50" fmla="*/ 404968 h 479776"/>
                <a:gd name="connsiteX51" fmla="*/ 2150593 w 6876972"/>
                <a:gd name="connsiteY51" fmla="*/ 427512 h 479776"/>
                <a:gd name="connsiteX52" fmla="*/ 2465289 w 6876972"/>
                <a:gd name="connsiteY52" fmla="*/ 451263 h 479776"/>
                <a:gd name="connsiteX53" fmla="*/ 2835185 w 6876972"/>
                <a:gd name="connsiteY53" fmla="*/ 469106 h 479776"/>
                <a:gd name="connsiteX54" fmla="*/ 3142213 w 6876972"/>
                <a:gd name="connsiteY54" fmla="*/ 478601 h 479776"/>
                <a:gd name="connsiteX55" fmla="*/ 3367659 w 6876972"/>
                <a:gd name="connsiteY55" fmla="*/ 479776 h 479776"/>
                <a:gd name="connsiteX56" fmla="*/ 4110021 w 6876972"/>
                <a:gd name="connsiteY56" fmla="*/ 439387 h 479776"/>
                <a:gd name="connsiteX57" fmla="*/ 4917543 w 6876972"/>
                <a:gd name="connsiteY57" fmla="*/ 409699 h 479776"/>
                <a:gd name="connsiteX58" fmla="*/ 5208489 w 6876972"/>
                <a:gd name="connsiteY58" fmla="*/ 409699 h 479776"/>
                <a:gd name="connsiteX59" fmla="*/ 5505372 w 6876972"/>
                <a:gd name="connsiteY59" fmla="*/ 385948 h 479776"/>
                <a:gd name="connsiteX60" fmla="*/ 6152577 w 6876972"/>
                <a:gd name="connsiteY60" fmla="*/ 362198 h 479776"/>
                <a:gd name="connsiteX61" fmla="*/ 6223829 w 6876972"/>
                <a:gd name="connsiteY61" fmla="*/ 362198 h 479776"/>
                <a:gd name="connsiteX62" fmla="*/ 6306956 w 6876972"/>
                <a:gd name="connsiteY62" fmla="*/ 368135 h 479776"/>
                <a:gd name="connsiteX63" fmla="*/ 6651341 w 6876972"/>
                <a:gd name="connsiteY63" fmla="*/ 356260 h 479776"/>
                <a:gd name="connsiteX64" fmla="*/ 6876972 w 6876972"/>
                <a:gd name="connsiteY64" fmla="*/ 362198 h 479776"/>
                <a:gd name="connsiteX65" fmla="*/ 6867447 w 6876972"/>
                <a:gd name="connsiteY65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0021 w 6867447"/>
                <a:gd name="connsiteY56" fmla="*/ 439387 h 479776"/>
                <a:gd name="connsiteX57" fmla="*/ 4917543 w 6867447"/>
                <a:gd name="connsiteY57" fmla="*/ 409699 h 479776"/>
                <a:gd name="connsiteX58" fmla="*/ 5208489 w 6867447"/>
                <a:gd name="connsiteY58" fmla="*/ 409699 h 479776"/>
                <a:gd name="connsiteX59" fmla="*/ 5505372 w 6867447"/>
                <a:gd name="connsiteY59" fmla="*/ 385948 h 479776"/>
                <a:gd name="connsiteX60" fmla="*/ 6152577 w 6867447"/>
                <a:gd name="connsiteY60" fmla="*/ 362198 h 479776"/>
                <a:gd name="connsiteX61" fmla="*/ 6223829 w 6867447"/>
                <a:gd name="connsiteY61" fmla="*/ 362198 h 479776"/>
                <a:gd name="connsiteX62" fmla="*/ 6306956 w 6867447"/>
                <a:gd name="connsiteY62" fmla="*/ 368135 h 479776"/>
                <a:gd name="connsiteX63" fmla="*/ 6651341 w 6867447"/>
                <a:gd name="connsiteY63" fmla="*/ 356260 h 479776"/>
                <a:gd name="connsiteX64" fmla="*/ 6867447 w 6867447"/>
                <a:gd name="connsiteY64" fmla="*/ 362198 h 479776"/>
                <a:gd name="connsiteX65" fmla="*/ 6867447 w 6867447"/>
                <a:gd name="connsiteY65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0021 w 6867447"/>
                <a:gd name="connsiteY56" fmla="*/ 439387 h 479776"/>
                <a:gd name="connsiteX57" fmla="*/ 4917543 w 6867447"/>
                <a:gd name="connsiteY57" fmla="*/ 409699 h 479776"/>
                <a:gd name="connsiteX58" fmla="*/ 5208489 w 6867447"/>
                <a:gd name="connsiteY58" fmla="*/ 409699 h 479776"/>
                <a:gd name="connsiteX59" fmla="*/ 5505372 w 6867447"/>
                <a:gd name="connsiteY59" fmla="*/ 385948 h 479776"/>
                <a:gd name="connsiteX60" fmla="*/ 6152577 w 6867447"/>
                <a:gd name="connsiteY60" fmla="*/ 362198 h 479776"/>
                <a:gd name="connsiteX61" fmla="*/ 6223829 w 6867447"/>
                <a:gd name="connsiteY61" fmla="*/ 362198 h 479776"/>
                <a:gd name="connsiteX62" fmla="*/ 6651341 w 6867447"/>
                <a:gd name="connsiteY62" fmla="*/ 356260 h 479776"/>
                <a:gd name="connsiteX63" fmla="*/ 6867447 w 6867447"/>
                <a:gd name="connsiteY63" fmla="*/ 362198 h 479776"/>
                <a:gd name="connsiteX64" fmla="*/ 6867447 w 6867447"/>
                <a:gd name="connsiteY64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0021 w 6867447"/>
                <a:gd name="connsiteY56" fmla="*/ 439387 h 479776"/>
                <a:gd name="connsiteX57" fmla="*/ 4917543 w 6867447"/>
                <a:gd name="connsiteY57" fmla="*/ 409699 h 479776"/>
                <a:gd name="connsiteX58" fmla="*/ 5208489 w 6867447"/>
                <a:gd name="connsiteY58" fmla="*/ 409699 h 479776"/>
                <a:gd name="connsiteX59" fmla="*/ 5505372 w 6867447"/>
                <a:gd name="connsiteY59" fmla="*/ 385948 h 479776"/>
                <a:gd name="connsiteX60" fmla="*/ 6152577 w 6867447"/>
                <a:gd name="connsiteY60" fmla="*/ 362198 h 479776"/>
                <a:gd name="connsiteX61" fmla="*/ 6651341 w 6867447"/>
                <a:gd name="connsiteY61" fmla="*/ 356260 h 479776"/>
                <a:gd name="connsiteX62" fmla="*/ 6867447 w 6867447"/>
                <a:gd name="connsiteY62" fmla="*/ 362198 h 479776"/>
                <a:gd name="connsiteX63" fmla="*/ 6867447 w 6867447"/>
                <a:gd name="connsiteY63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0021 w 6867447"/>
                <a:gd name="connsiteY56" fmla="*/ 439387 h 479776"/>
                <a:gd name="connsiteX57" fmla="*/ 4917543 w 6867447"/>
                <a:gd name="connsiteY57" fmla="*/ 409699 h 479776"/>
                <a:gd name="connsiteX58" fmla="*/ 5208489 w 6867447"/>
                <a:gd name="connsiteY58" fmla="*/ 409699 h 479776"/>
                <a:gd name="connsiteX59" fmla="*/ 5600622 w 6867447"/>
                <a:gd name="connsiteY59" fmla="*/ 390711 h 479776"/>
                <a:gd name="connsiteX60" fmla="*/ 6152577 w 6867447"/>
                <a:gd name="connsiteY60" fmla="*/ 362198 h 479776"/>
                <a:gd name="connsiteX61" fmla="*/ 6651341 w 6867447"/>
                <a:gd name="connsiteY61" fmla="*/ 356260 h 479776"/>
                <a:gd name="connsiteX62" fmla="*/ 6867447 w 6867447"/>
                <a:gd name="connsiteY62" fmla="*/ 362198 h 479776"/>
                <a:gd name="connsiteX63" fmla="*/ 6867447 w 6867447"/>
                <a:gd name="connsiteY63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0021 w 6867447"/>
                <a:gd name="connsiteY56" fmla="*/ 439387 h 479776"/>
                <a:gd name="connsiteX57" fmla="*/ 4917543 w 6867447"/>
                <a:gd name="connsiteY57" fmla="*/ 409699 h 479776"/>
                <a:gd name="connsiteX58" fmla="*/ 5600622 w 6867447"/>
                <a:gd name="connsiteY58" fmla="*/ 390711 h 479776"/>
                <a:gd name="connsiteX59" fmla="*/ 6152577 w 6867447"/>
                <a:gd name="connsiteY59" fmla="*/ 362198 h 479776"/>
                <a:gd name="connsiteX60" fmla="*/ 6651341 w 6867447"/>
                <a:gd name="connsiteY60" fmla="*/ 356260 h 479776"/>
                <a:gd name="connsiteX61" fmla="*/ 6867447 w 6867447"/>
                <a:gd name="connsiteY61" fmla="*/ 362198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0021 w 6867447"/>
                <a:gd name="connsiteY56" fmla="*/ 439387 h 479776"/>
                <a:gd name="connsiteX57" fmla="*/ 4917543 w 6867447"/>
                <a:gd name="connsiteY57" fmla="*/ 409699 h 479776"/>
                <a:gd name="connsiteX58" fmla="*/ 5576809 w 6867447"/>
                <a:gd name="connsiteY58" fmla="*/ 388330 h 479776"/>
                <a:gd name="connsiteX59" fmla="*/ 6152577 w 6867447"/>
                <a:gd name="connsiteY59" fmla="*/ 362198 h 479776"/>
                <a:gd name="connsiteX60" fmla="*/ 6651341 w 6867447"/>
                <a:gd name="connsiteY60" fmla="*/ 356260 h 479776"/>
                <a:gd name="connsiteX61" fmla="*/ 6867447 w 6867447"/>
                <a:gd name="connsiteY61" fmla="*/ 362198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0021 w 6867447"/>
                <a:gd name="connsiteY56" fmla="*/ 439387 h 479776"/>
                <a:gd name="connsiteX57" fmla="*/ 4919925 w 6867447"/>
                <a:gd name="connsiteY57" fmla="*/ 421605 h 479776"/>
                <a:gd name="connsiteX58" fmla="*/ 5576809 w 6867447"/>
                <a:gd name="connsiteY58" fmla="*/ 388330 h 479776"/>
                <a:gd name="connsiteX59" fmla="*/ 6152577 w 6867447"/>
                <a:gd name="connsiteY59" fmla="*/ 362198 h 479776"/>
                <a:gd name="connsiteX60" fmla="*/ 6651341 w 6867447"/>
                <a:gd name="connsiteY60" fmla="*/ 356260 h 479776"/>
                <a:gd name="connsiteX61" fmla="*/ 6867447 w 6867447"/>
                <a:gd name="connsiteY61" fmla="*/ 362198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76809 w 6867447"/>
                <a:gd name="connsiteY58" fmla="*/ 388330 h 479776"/>
                <a:gd name="connsiteX59" fmla="*/ 6152577 w 6867447"/>
                <a:gd name="connsiteY59" fmla="*/ 362198 h 479776"/>
                <a:gd name="connsiteX60" fmla="*/ 6651341 w 6867447"/>
                <a:gd name="connsiteY60" fmla="*/ 356260 h 479776"/>
                <a:gd name="connsiteX61" fmla="*/ 6867447 w 6867447"/>
                <a:gd name="connsiteY61" fmla="*/ 362198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152577 w 6867447"/>
                <a:gd name="connsiteY59" fmla="*/ 362198 h 479776"/>
                <a:gd name="connsiteX60" fmla="*/ 6651341 w 6867447"/>
                <a:gd name="connsiteY60" fmla="*/ 356260 h 479776"/>
                <a:gd name="connsiteX61" fmla="*/ 6867447 w 6867447"/>
                <a:gd name="connsiteY61" fmla="*/ 362198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152577 w 6867447"/>
                <a:gd name="connsiteY59" fmla="*/ 362198 h 479776"/>
                <a:gd name="connsiteX60" fmla="*/ 6651341 w 6867447"/>
                <a:gd name="connsiteY60" fmla="*/ 356260 h 479776"/>
                <a:gd name="connsiteX61" fmla="*/ 6862685 w 6867447"/>
                <a:gd name="connsiteY61" fmla="*/ 352673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152577 w 6867447"/>
                <a:gd name="connsiteY59" fmla="*/ 362198 h 479776"/>
                <a:gd name="connsiteX60" fmla="*/ 6651341 w 6867447"/>
                <a:gd name="connsiteY60" fmla="*/ 356260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324027 w 6867447"/>
                <a:gd name="connsiteY59" fmla="*/ 355055 h 479776"/>
                <a:gd name="connsiteX60" fmla="*/ 6651341 w 6867447"/>
                <a:gd name="connsiteY60" fmla="*/ 356260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324027 w 6867447"/>
                <a:gd name="connsiteY59" fmla="*/ 355055 h 479776"/>
                <a:gd name="connsiteX60" fmla="*/ 6370354 w 6867447"/>
                <a:gd name="connsiteY60" fmla="*/ 351498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209727 w 6867447"/>
                <a:gd name="connsiteY59" fmla="*/ 355055 h 479776"/>
                <a:gd name="connsiteX60" fmla="*/ 6370354 w 6867447"/>
                <a:gd name="connsiteY60" fmla="*/ 351498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209727 w 6867447"/>
                <a:gd name="connsiteY59" fmla="*/ 355055 h 479776"/>
                <a:gd name="connsiteX60" fmla="*/ 6391786 w 6867447"/>
                <a:gd name="connsiteY60" fmla="*/ 365785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6219 w 6867447"/>
                <a:gd name="connsiteY31" fmla="*/ 53439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216871 w 6867447"/>
                <a:gd name="connsiteY59" fmla="*/ 369343 h 479776"/>
                <a:gd name="connsiteX60" fmla="*/ 6391786 w 6867447"/>
                <a:gd name="connsiteY60" fmla="*/ 365785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7519 w 6867447"/>
                <a:gd name="connsiteY31" fmla="*/ 54026 h 479776"/>
                <a:gd name="connsiteX32" fmla="*/ 2186219 w 6867447"/>
                <a:gd name="connsiteY32" fmla="*/ 53439 h 479776"/>
                <a:gd name="connsiteX33" fmla="*/ 2244389 w 6867447"/>
                <a:gd name="connsiteY33" fmla="*/ 119929 h 479776"/>
                <a:gd name="connsiteX34" fmla="*/ 2152943 w 6867447"/>
                <a:gd name="connsiteY34" fmla="*/ 108053 h 479776"/>
                <a:gd name="connsiteX35" fmla="*/ 2072135 w 6867447"/>
                <a:gd name="connsiteY35" fmla="*/ 98529 h 479776"/>
                <a:gd name="connsiteX36" fmla="*/ 1877460 w 6867447"/>
                <a:gd name="connsiteY36" fmla="*/ 71252 h 479776"/>
                <a:gd name="connsiteX37" fmla="*/ 1598390 w 6867447"/>
                <a:gd name="connsiteY37" fmla="*/ 35626 h 479776"/>
                <a:gd name="connsiteX38" fmla="*/ 1151920 w 6867447"/>
                <a:gd name="connsiteY38" fmla="*/ 24926 h 479776"/>
                <a:gd name="connsiteX39" fmla="*/ 901333 w 6867447"/>
                <a:gd name="connsiteY39" fmla="*/ 11876 h 479776"/>
                <a:gd name="connsiteX40" fmla="*/ 642426 w 6867447"/>
                <a:gd name="connsiteY40" fmla="*/ 11876 h 479776"/>
                <a:gd name="connsiteX41" fmla="*/ 465564 w 6867447"/>
                <a:gd name="connsiteY41" fmla="*/ 9464 h 479776"/>
                <a:gd name="connsiteX42" fmla="*/ 304165 w 6867447"/>
                <a:gd name="connsiteY42" fmla="*/ 15402 h 479776"/>
                <a:gd name="connsiteX43" fmla="*/ 157951 w 6867447"/>
                <a:gd name="connsiteY43" fmla="*/ 27276 h 479776"/>
                <a:gd name="connsiteX44" fmla="*/ 46249 w 6867447"/>
                <a:gd name="connsiteY44" fmla="*/ 48677 h 479776"/>
                <a:gd name="connsiteX45" fmla="*/ 15354 w 6867447"/>
                <a:gd name="connsiteY45" fmla="*/ 109320 h 479776"/>
                <a:gd name="connsiteX46" fmla="*/ 1530 w 6867447"/>
                <a:gd name="connsiteY46" fmla="*/ 175471 h 479776"/>
                <a:gd name="connsiteX47" fmla="*/ 7097 w 6867447"/>
                <a:gd name="connsiteY47" fmla="*/ 267195 h 479776"/>
                <a:gd name="connsiteX48" fmla="*/ 60536 w 6867447"/>
                <a:gd name="connsiteY48" fmla="*/ 320634 h 479776"/>
                <a:gd name="connsiteX49" fmla="*/ 181639 w 6867447"/>
                <a:gd name="connsiteY49" fmla="*/ 358610 h 479776"/>
                <a:gd name="connsiteX50" fmla="*/ 849070 w 6867447"/>
                <a:gd name="connsiteY50" fmla="*/ 376454 h 479776"/>
                <a:gd name="connsiteX51" fmla="*/ 1667292 w 6867447"/>
                <a:gd name="connsiteY51" fmla="*/ 404968 h 479776"/>
                <a:gd name="connsiteX52" fmla="*/ 2150593 w 6867447"/>
                <a:gd name="connsiteY52" fmla="*/ 427512 h 479776"/>
                <a:gd name="connsiteX53" fmla="*/ 2465289 w 6867447"/>
                <a:gd name="connsiteY53" fmla="*/ 451263 h 479776"/>
                <a:gd name="connsiteX54" fmla="*/ 2835185 w 6867447"/>
                <a:gd name="connsiteY54" fmla="*/ 469106 h 479776"/>
                <a:gd name="connsiteX55" fmla="*/ 3142213 w 6867447"/>
                <a:gd name="connsiteY55" fmla="*/ 478601 h 479776"/>
                <a:gd name="connsiteX56" fmla="*/ 3367659 w 6867447"/>
                <a:gd name="connsiteY56" fmla="*/ 479776 h 479776"/>
                <a:gd name="connsiteX57" fmla="*/ 4114784 w 6867447"/>
                <a:gd name="connsiteY57" fmla="*/ 448912 h 479776"/>
                <a:gd name="connsiteX58" fmla="*/ 4919925 w 6867447"/>
                <a:gd name="connsiteY58" fmla="*/ 421605 h 479776"/>
                <a:gd name="connsiteX59" fmla="*/ 5586334 w 6867447"/>
                <a:gd name="connsiteY59" fmla="*/ 388330 h 479776"/>
                <a:gd name="connsiteX60" fmla="*/ 6216871 w 6867447"/>
                <a:gd name="connsiteY60" fmla="*/ 369343 h 479776"/>
                <a:gd name="connsiteX61" fmla="*/ 6391786 w 6867447"/>
                <a:gd name="connsiteY61" fmla="*/ 365785 h 479776"/>
                <a:gd name="connsiteX62" fmla="*/ 6865066 w 6867447"/>
                <a:gd name="connsiteY62" fmla="*/ 359816 h 479776"/>
                <a:gd name="connsiteX63" fmla="*/ 6867447 w 6867447"/>
                <a:gd name="connsiteY63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7519 w 6867447"/>
                <a:gd name="connsiteY31" fmla="*/ 54026 h 479776"/>
                <a:gd name="connsiteX32" fmla="*/ 2174312 w 6867447"/>
                <a:gd name="connsiteY32" fmla="*/ 58202 h 479776"/>
                <a:gd name="connsiteX33" fmla="*/ 2244389 w 6867447"/>
                <a:gd name="connsiteY33" fmla="*/ 119929 h 479776"/>
                <a:gd name="connsiteX34" fmla="*/ 2152943 w 6867447"/>
                <a:gd name="connsiteY34" fmla="*/ 108053 h 479776"/>
                <a:gd name="connsiteX35" fmla="*/ 2072135 w 6867447"/>
                <a:gd name="connsiteY35" fmla="*/ 98529 h 479776"/>
                <a:gd name="connsiteX36" fmla="*/ 1877460 w 6867447"/>
                <a:gd name="connsiteY36" fmla="*/ 71252 h 479776"/>
                <a:gd name="connsiteX37" fmla="*/ 1598390 w 6867447"/>
                <a:gd name="connsiteY37" fmla="*/ 35626 h 479776"/>
                <a:gd name="connsiteX38" fmla="*/ 1151920 w 6867447"/>
                <a:gd name="connsiteY38" fmla="*/ 24926 h 479776"/>
                <a:gd name="connsiteX39" fmla="*/ 901333 w 6867447"/>
                <a:gd name="connsiteY39" fmla="*/ 11876 h 479776"/>
                <a:gd name="connsiteX40" fmla="*/ 642426 w 6867447"/>
                <a:gd name="connsiteY40" fmla="*/ 11876 h 479776"/>
                <a:gd name="connsiteX41" fmla="*/ 465564 w 6867447"/>
                <a:gd name="connsiteY41" fmla="*/ 9464 h 479776"/>
                <a:gd name="connsiteX42" fmla="*/ 304165 w 6867447"/>
                <a:gd name="connsiteY42" fmla="*/ 15402 h 479776"/>
                <a:gd name="connsiteX43" fmla="*/ 157951 w 6867447"/>
                <a:gd name="connsiteY43" fmla="*/ 27276 h 479776"/>
                <a:gd name="connsiteX44" fmla="*/ 46249 w 6867447"/>
                <a:gd name="connsiteY44" fmla="*/ 48677 h 479776"/>
                <a:gd name="connsiteX45" fmla="*/ 15354 w 6867447"/>
                <a:gd name="connsiteY45" fmla="*/ 109320 h 479776"/>
                <a:gd name="connsiteX46" fmla="*/ 1530 w 6867447"/>
                <a:gd name="connsiteY46" fmla="*/ 175471 h 479776"/>
                <a:gd name="connsiteX47" fmla="*/ 7097 w 6867447"/>
                <a:gd name="connsiteY47" fmla="*/ 267195 h 479776"/>
                <a:gd name="connsiteX48" fmla="*/ 60536 w 6867447"/>
                <a:gd name="connsiteY48" fmla="*/ 320634 h 479776"/>
                <a:gd name="connsiteX49" fmla="*/ 181639 w 6867447"/>
                <a:gd name="connsiteY49" fmla="*/ 358610 h 479776"/>
                <a:gd name="connsiteX50" fmla="*/ 849070 w 6867447"/>
                <a:gd name="connsiteY50" fmla="*/ 376454 h 479776"/>
                <a:gd name="connsiteX51" fmla="*/ 1667292 w 6867447"/>
                <a:gd name="connsiteY51" fmla="*/ 404968 h 479776"/>
                <a:gd name="connsiteX52" fmla="*/ 2150593 w 6867447"/>
                <a:gd name="connsiteY52" fmla="*/ 427512 h 479776"/>
                <a:gd name="connsiteX53" fmla="*/ 2465289 w 6867447"/>
                <a:gd name="connsiteY53" fmla="*/ 451263 h 479776"/>
                <a:gd name="connsiteX54" fmla="*/ 2835185 w 6867447"/>
                <a:gd name="connsiteY54" fmla="*/ 469106 h 479776"/>
                <a:gd name="connsiteX55" fmla="*/ 3142213 w 6867447"/>
                <a:gd name="connsiteY55" fmla="*/ 478601 h 479776"/>
                <a:gd name="connsiteX56" fmla="*/ 3367659 w 6867447"/>
                <a:gd name="connsiteY56" fmla="*/ 479776 h 479776"/>
                <a:gd name="connsiteX57" fmla="*/ 4114784 w 6867447"/>
                <a:gd name="connsiteY57" fmla="*/ 448912 h 479776"/>
                <a:gd name="connsiteX58" fmla="*/ 4919925 w 6867447"/>
                <a:gd name="connsiteY58" fmla="*/ 421605 h 479776"/>
                <a:gd name="connsiteX59" fmla="*/ 5586334 w 6867447"/>
                <a:gd name="connsiteY59" fmla="*/ 388330 h 479776"/>
                <a:gd name="connsiteX60" fmla="*/ 6216871 w 6867447"/>
                <a:gd name="connsiteY60" fmla="*/ 369343 h 479776"/>
                <a:gd name="connsiteX61" fmla="*/ 6391786 w 6867447"/>
                <a:gd name="connsiteY61" fmla="*/ 365785 h 479776"/>
                <a:gd name="connsiteX62" fmla="*/ 6865066 w 6867447"/>
                <a:gd name="connsiteY62" fmla="*/ 359816 h 479776"/>
                <a:gd name="connsiteX63" fmla="*/ 6867447 w 6867447"/>
                <a:gd name="connsiteY63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87519 w 6867447"/>
                <a:gd name="connsiteY31" fmla="*/ 54026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216871 w 6867447"/>
                <a:gd name="connsiteY59" fmla="*/ 369343 h 479776"/>
                <a:gd name="connsiteX60" fmla="*/ 6391786 w 6867447"/>
                <a:gd name="connsiteY60" fmla="*/ 365785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73232 w 6867447"/>
                <a:gd name="connsiteY31" fmla="*/ 61170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60536 w 6867447"/>
                <a:gd name="connsiteY47" fmla="*/ 320634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216871 w 6867447"/>
                <a:gd name="connsiteY59" fmla="*/ 369343 h 479776"/>
                <a:gd name="connsiteX60" fmla="*/ 6391786 w 6867447"/>
                <a:gd name="connsiteY60" fmla="*/ 365785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73232 w 6867447"/>
                <a:gd name="connsiteY31" fmla="*/ 61170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51011 w 6867447"/>
                <a:gd name="connsiteY47" fmla="*/ 323015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216871 w 6867447"/>
                <a:gd name="connsiteY59" fmla="*/ 369343 h 479776"/>
                <a:gd name="connsiteX60" fmla="*/ 6391786 w 6867447"/>
                <a:gd name="connsiteY60" fmla="*/ 365785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67447 w 6867447"/>
                <a:gd name="connsiteY0" fmla="*/ 0 h 479776"/>
                <a:gd name="connsiteX1" fmla="*/ 6426977 w 6867447"/>
                <a:gd name="connsiteY1" fmla="*/ 10669 h 479776"/>
                <a:gd name="connsiteX2" fmla="*/ 6302411 w 6867447"/>
                <a:gd name="connsiteY2" fmla="*/ 13021 h 479776"/>
                <a:gd name="connsiteX3" fmla="*/ 5677564 w 6867447"/>
                <a:gd name="connsiteY3" fmla="*/ 41564 h 479776"/>
                <a:gd name="connsiteX4" fmla="*/ 5058873 w 6867447"/>
                <a:gd name="connsiteY4" fmla="*/ 64108 h 479776"/>
                <a:gd name="connsiteX5" fmla="*/ 4745351 w 6867447"/>
                <a:gd name="connsiteY5" fmla="*/ 65314 h 479776"/>
                <a:gd name="connsiteX6" fmla="*/ 4321427 w 6867447"/>
                <a:gd name="connsiteY6" fmla="*/ 68903 h 479776"/>
                <a:gd name="connsiteX7" fmla="*/ 4203787 w 6867447"/>
                <a:gd name="connsiteY7" fmla="*/ 74809 h 479776"/>
                <a:gd name="connsiteX8" fmla="*/ 4079157 w 6867447"/>
                <a:gd name="connsiteY8" fmla="*/ 116372 h 479776"/>
                <a:gd name="connsiteX9" fmla="*/ 3991299 w 6867447"/>
                <a:gd name="connsiteY9" fmla="*/ 128248 h 479776"/>
                <a:gd name="connsiteX10" fmla="*/ 3905790 w 6867447"/>
                <a:gd name="connsiteY10" fmla="*/ 131804 h 479776"/>
                <a:gd name="connsiteX11" fmla="*/ 3842888 w 6867447"/>
                <a:gd name="connsiteY11" fmla="*/ 134184 h 479776"/>
                <a:gd name="connsiteX12" fmla="*/ 3759699 w 6867447"/>
                <a:gd name="connsiteY12" fmla="*/ 118753 h 479776"/>
                <a:gd name="connsiteX13" fmla="*/ 3664697 w 6867447"/>
                <a:gd name="connsiteY13" fmla="*/ 100940 h 479776"/>
                <a:gd name="connsiteX14" fmla="*/ 3504380 w 6867447"/>
                <a:gd name="connsiteY14" fmla="*/ 112816 h 479776"/>
                <a:gd name="connsiteX15" fmla="*/ 3309581 w 6867447"/>
                <a:gd name="connsiteY15" fmla="*/ 118753 h 479776"/>
                <a:gd name="connsiteX16" fmla="*/ 3355938 w 6867447"/>
                <a:gd name="connsiteY16" fmla="*/ 148442 h 479776"/>
                <a:gd name="connsiteX17" fmla="*/ 3403439 w 6867447"/>
                <a:gd name="connsiteY17" fmla="*/ 166255 h 479776"/>
                <a:gd name="connsiteX18" fmla="*/ 3207497 w 6867447"/>
                <a:gd name="connsiteY18" fmla="*/ 154379 h 479776"/>
                <a:gd name="connsiteX19" fmla="*/ 3043592 w 6867447"/>
                <a:gd name="connsiteY19" fmla="*/ 129422 h 479776"/>
                <a:gd name="connsiteX20" fmla="*/ 3053117 w 6867447"/>
                <a:gd name="connsiteY20" fmla="*/ 105610 h 479776"/>
                <a:gd name="connsiteX21" fmla="*/ 2912994 w 6867447"/>
                <a:gd name="connsiteY21" fmla="*/ 97353 h 479776"/>
                <a:gd name="connsiteX22" fmla="*/ 2851237 w 6867447"/>
                <a:gd name="connsiteY22" fmla="*/ 85478 h 479776"/>
                <a:gd name="connsiteX23" fmla="*/ 2822693 w 6867447"/>
                <a:gd name="connsiteY23" fmla="*/ 91385 h 479776"/>
                <a:gd name="connsiteX24" fmla="*/ 2742349 w 6867447"/>
                <a:gd name="connsiteY24" fmla="*/ 108796 h 479776"/>
                <a:gd name="connsiteX25" fmla="*/ 2661232 w 6867447"/>
                <a:gd name="connsiteY25" fmla="*/ 118753 h 479776"/>
                <a:gd name="connsiteX26" fmla="*/ 2566229 w 6867447"/>
                <a:gd name="connsiteY26" fmla="*/ 100940 h 479776"/>
                <a:gd name="connsiteX27" fmla="*/ 2499771 w 6867447"/>
                <a:gd name="connsiteY27" fmla="*/ 83127 h 479776"/>
                <a:gd name="connsiteX28" fmla="*/ 2459351 w 6867447"/>
                <a:gd name="connsiteY28" fmla="*/ 65314 h 479776"/>
                <a:gd name="connsiteX29" fmla="*/ 2346536 w 6867447"/>
                <a:gd name="connsiteY29" fmla="*/ 59377 h 479776"/>
                <a:gd name="connsiteX30" fmla="*/ 2275284 w 6867447"/>
                <a:gd name="connsiteY30" fmla="*/ 59377 h 479776"/>
                <a:gd name="connsiteX31" fmla="*/ 2173232 w 6867447"/>
                <a:gd name="connsiteY31" fmla="*/ 61170 h 479776"/>
                <a:gd name="connsiteX32" fmla="*/ 2244389 w 6867447"/>
                <a:gd name="connsiteY32" fmla="*/ 119929 h 479776"/>
                <a:gd name="connsiteX33" fmla="*/ 2152943 w 6867447"/>
                <a:gd name="connsiteY33" fmla="*/ 108053 h 479776"/>
                <a:gd name="connsiteX34" fmla="*/ 2072135 w 6867447"/>
                <a:gd name="connsiteY34" fmla="*/ 98529 h 479776"/>
                <a:gd name="connsiteX35" fmla="*/ 1877460 w 6867447"/>
                <a:gd name="connsiteY35" fmla="*/ 71252 h 479776"/>
                <a:gd name="connsiteX36" fmla="*/ 1598390 w 6867447"/>
                <a:gd name="connsiteY36" fmla="*/ 35626 h 479776"/>
                <a:gd name="connsiteX37" fmla="*/ 1151920 w 6867447"/>
                <a:gd name="connsiteY37" fmla="*/ 24926 h 479776"/>
                <a:gd name="connsiteX38" fmla="*/ 901333 w 6867447"/>
                <a:gd name="connsiteY38" fmla="*/ 11876 h 479776"/>
                <a:gd name="connsiteX39" fmla="*/ 642426 w 6867447"/>
                <a:gd name="connsiteY39" fmla="*/ 11876 h 479776"/>
                <a:gd name="connsiteX40" fmla="*/ 465564 w 6867447"/>
                <a:gd name="connsiteY40" fmla="*/ 9464 h 479776"/>
                <a:gd name="connsiteX41" fmla="*/ 304165 w 6867447"/>
                <a:gd name="connsiteY41" fmla="*/ 15402 h 479776"/>
                <a:gd name="connsiteX42" fmla="*/ 157951 w 6867447"/>
                <a:gd name="connsiteY42" fmla="*/ 27276 h 479776"/>
                <a:gd name="connsiteX43" fmla="*/ 46249 w 6867447"/>
                <a:gd name="connsiteY43" fmla="*/ 48677 h 479776"/>
                <a:gd name="connsiteX44" fmla="*/ 15354 w 6867447"/>
                <a:gd name="connsiteY44" fmla="*/ 109320 h 479776"/>
                <a:gd name="connsiteX45" fmla="*/ 1530 w 6867447"/>
                <a:gd name="connsiteY45" fmla="*/ 175471 h 479776"/>
                <a:gd name="connsiteX46" fmla="*/ 7097 w 6867447"/>
                <a:gd name="connsiteY46" fmla="*/ 267195 h 479776"/>
                <a:gd name="connsiteX47" fmla="*/ 51011 w 6867447"/>
                <a:gd name="connsiteY47" fmla="*/ 323015 h 479776"/>
                <a:gd name="connsiteX48" fmla="*/ 181639 w 6867447"/>
                <a:gd name="connsiteY48" fmla="*/ 358610 h 479776"/>
                <a:gd name="connsiteX49" fmla="*/ 849070 w 6867447"/>
                <a:gd name="connsiteY49" fmla="*/ 376454 h 479776"/>
                <a:gd name="connsiteX50" fmla="*/ 1667292 w 6867447"/>
                <a:gd name="connsiteY50" fmla="*/ 404968 h 479776"/>
                <a:gd name="connsiteX51" fmla="*/ 2150593 w 6867447"/>
                <a:gd name="connsiteY51" fmla="*/ 427512 h 479776"/>
                <a:gd name="connsiteX52" fmla="*/ 2465289 w 6867447"/>
                <a:gd name="connsiteY52" fmla="*/ 451263 h 479776"/>
                <a:gd name="connsiteX53" fmla="*/ 2835185 w 6867447"/>
                <a:gd name="connsiteY53" fmla="*/ 469106 h 479776"/>
                <a:gd name="connsiteX54" fmla="*/ 3142213 w 6867447"/>
                <a:gd name="connsiteY54" fmla="*/ 478601 h 479776"/>
                <a:gd name="connsiteX55" fmla="*/ 3367659 w 6867447"/>
                <a:gd name="connsiteY55" fmla="*/ 479776 h 479776"/>
                <a:gd name="connsiteX56" fmla="*/ 4114784 w 6867447"/>
                <a:gd name="connsiteY56" fmla="*/ 448912 h 479776"/>
                <a:gd name="connsiteX57" fmla="*/ 4919925 w 6867447"/>
                <a:gd name="connsiteY57" fmla="*/ 421605 h 479776"/>
                <a:gd name="connsiteX58" fmla="*/ 5586334 w 6867447"/>
                <a:gd name="connsiteY58" fmla="*/ 388330 h 479776"/>
                <a:gd name="connsiteX59" fmla="*/ 6216871 w 6867447"/>
                <a:gd name="connsiteY59" fmla="*/ 369343 h 479776"/>
                <a:gd name="connsiteX60" fmla="*/ 6391786 w 6867447"/>
                <a:gd name="connsiteY60" fmla="*/ 365785 h 479776"/>
                <a:gd name="connsiteX61" fmla="*/ 6865066 w 6867447"/>
                <a:gd name="connsiteY61" fmla="*/ 359816 h 479776"/>
                <a:gd name="connsiteX62" fmla="*/ 6867447 w 6867447"/>
                <a:gd name="connsiteY62" fmla="*/ 0 h 479776"/>
                <a:gd name="connsiteX0" fmla="*/ 6871064 w 6871064"/>
                <a:gd name="connsiteY0" fmla="*/ 0 h 479776"/>
                <a:gd name="connsiteX1" fmla="*/ 6430594 w 6871064"/>
                <a:gd name="connsiteY1" fmla="*/ 10669 h 479776"/>
                <a:gd name="connsiteX2" fmla="*/ 6306028 w 6871064"/>
                <a:gd name="connsiteY2" fmla="*/ 13021 h 479776"/>
                <a:gd name="connsiteX3" fmla="*/ 5681181 w 6871064"/>
                <a:gd name="connsiteY3" fmla="*/ 41564 h 479776"/>
                <a:gd name="connsiteX4" fmla="*/ 5062490 w 6871064"/>
                <a:gd name="connsiteY4" fmla="*/ 64108 h 479776"/>
                <a:gd name="connsiteX5" fmla="*/ 4748968 w 6871064"/>
                <a:gd name="connsiteY5" fmla="*/ 65314 h 479776"/>
                <a:gd name="connsiteX6" fmla="*/ 4325044 w 6871064"/>
                <a:gd name="connsiteY6" fmla="*/ 68903 h 479776"/>
                <a:gd name="connsiteX7" fmla="*/ 4207404 w 6871064"/>
                <a:gd name="connsiteY7" fmla="*/ 74809 h 479776"/>
                <a:gd name="connsiteX8" fmla="*/ 4082774 w 6871064"/>
                <a:gd name="connsiteY8" fmla="*/ 116372 h 479776"/>
                <a:gd name="connsiteX9" fmla="*/ 3994916 w 6871064"/>
                <a:gd name="connsiteY9" fmla="*/ 128248 h 479776"/>
                <a:gd name="connsiteX10" fmla="*/ 3909407 w 6871064"/>
                <a:gd name="connsiteY10" fmla="*/ 131804 h 479776"/>
                <a:gd name="connsiteX11" fmla="*/ 3846505 w 6871064"/>
                <a:gd name="connsiteY11" fmla="*/ 134184 h 479776"/>
                <a:gd name="connsiteX12" fmla="*/ 3763316 w 6871064"/>
                <a:gd name="connsiteY12" fmla="*/ 118753 h 479776"/>
                <a:gd name="connsiteX13" fmla="*/ 3668314 w 6871064"/>
                <a:gd name="connsiteY13" fmla="*/ 100940 h 479776"/>
                <a:gd name="connsiteX14" fmla="*/ 3507997 w 6871064"/>
                <a:gd name="connsiteY14" fmla="*/ 112816 h 479776"/>
                <a:gd name="connsiteX15" fmla="*/ 3313198 w 6871064"/>
                <a:gd name="connsiteY15" fmla="*/ 118753 h 479776"/>
                <a:gd name="connsiteX16" fmla="*/ 3359555 w 6871064"/>
                <a:gd name="connsiteY16" fmla="*/ 148442 h 479776"/>
                <a:gd name="connsiteX17" fmla="*/ 3407056 w 6871064"/>
                <a:gd name="connsiteY17" fmla="*/ 166255 h 479776"/>
                <a:gd name="connsiteX18" fmla="*/ 3211114 w 6871064"/>
                <a:gd name="connsiteY18" fmla="*/ 154379 h 479776"/>
                <a:gd name="connsiteX19" fmla="*/ 3047209 w 6871064"/>
                <a:gd name="connsiteY19" fmla="*/ 129422 h 479776"/>
                <a:gd name="connsiteX20" fmla="*/ 3056734 w 6871064"/>
                <a:gd name="connsiteY20" fmla="*/ 105610 h 479776"/>
                <a:gd name="connsiteX21" fmla="*/ 2916611 w 6871064"/>
                <a:gd name="connsiteY21" fmla="*/ 97353 h 479776"/>
                <a:gd name="connsiteX22" fmla="*/ 2854854 w 6871064"/>
                <a:gd name="connsiteY22" fmla="*/ 85478 h 479776"/>
                <a:gd name="connsiteX23" fmla="*/ 2826310 w 6871064"/>
                <a:gd name="connsiteY23" fmla="*/ 91385 h 479776"/>
                <a:gd name="connsiteX24" fmla="*/ 2745966 w 6871064"/>
                <a:gd name="connsiteY24" fmla="*/ 108796 h 479776"/>
                <a:gd name="connsiteX25" fmla="*/ 2664849 w 6871064"/>
                <a:gd name="connsiteY25" fmla="*/ 118753 h 479776"/>
                <a:gd name="connsiteX26" fmla="*/ 2569846 w 6871064"/>
                <a:gd name="connsiteY26" fmla="*/ 100940 h 479776"/>
                <a:gd name="connsiteX27" fmla="*/ 2503388 w 6871064"/>
                <a:gd name="connsiteY27" fmla="*/ 83127 h 479776"/>
                <a:gd name="connsiteX28" fmla="*/ 2462968 w 6871064"/>
                <a:gd name="connsiteY28" fmla="*/ 65314 h 479776"/>
                <a:gd name="connsiteX29" fmla="*/ 2350153 w 6871064"/>
                <a:gd name="connsiteY29" fmla="*/ 59377 h 479776"/>
                <a:gd name="connsiteX30" fmla="*/ 2278901 w 6871064"/>
                <a:gd name="connsiteY30" fmla="*/ 59377 h 479776"/>
                <a:gd name="connsiteX31" fmla="*/ 2176849 w 6871064"/>
                <a:gd name="connsiteY31" fmla="*/ 61170 h 479776"/>
                <a:gd name="connsiteX32" fmla="*/ 2248006 w 6871064"/>
                <a:gd name="connsiteY32" fmla="*/ 119929 h 479776"/>
                <a:gd name="connsiteX33" fmla="*/ 2156560 w 6871064"/>
                <a:gd name="connsiteY33" fmla="*/ 108053 h 479776"/>
                <a:gd name="connsiteX34" fmla="*/ 2075752 w 6871064"/>
                <a:gd name="connsiteY34" fmla="*/ 98529 h 479776"/>
                <a:gd name="connsiteX35" fmla="*/ 1881077 w 6871064"/>
                <a:gd name="connsiteY35" fmla="*/ 71252 h 479776"/>
                <a:gd name="connsiteX36" fmla="*/ 1602007 w 6871064"/>
                <a:gd name="connsiteY36" fmla="*/ 35626 h 479776"/>
                <a:gd name="connsiteX37" fmla="*/ 1155537 w 6871064"/>
                <a:gd name="connsiteY37" fmla="*/ 24926 h 479776"/>
                <a:gd name="connsiteX38" fmla="*/ 904950 w 6871064"/>
                <a:gd name="connsiteY38" fmla="*/ 11876 h 479776"/>
                <a:gd name="connsiteX39" fmla="*/ 646043 w 6871064"/>
                <a:gd name="connsiteY39" fmla="*/ 11876 h 479776"/>
                <a:gd name="connsiteX40" fmla="*/ 469181 w 6871064"/>
                <a:gd name="connsiteY40" fmla="*/ 9464 h 479776"/>
                <a:gd name="connsiteX41" fmla="*/ 307782 w 6871064"/>
                <a:gd name="connsiteY41" fmla="*/ 15402 h 479776"/>
                <a:gd name="connsiteX42" fmla="*/ 161568 w 6871064"/>
                <a:gd name="connsiteY42" fmla="*/ 27276 h 479776"/>
                <a:gd name="connsiteX43" fmla="*/ 49866 w 6871064"/>
                <a:gd name="connsiteY43" fmla="*/ 48677 h 479776"/>
                <a:gd name="connsiteX44" fmla="*/ 18971 w 6871064"/>
                <a:gd name="connsiteY44" fmla="*/ 109320 h 479776"/>
                <a:gd name="connsiteX45" fmla="*/ 5147 w 6871064"/>
                <a:gd name="connsiteY45" fmla="*/ 175471 h 479776"/>
                <a:gd name="connsiteX46" fmla="*/ 3570 w 6871064"/>
                <a:gd name="connsiteY46" fmla="*/ 238620 h 479776"/>
                <a:gd name="connsiteX47" fmla="*/ 54628 w 6871064"/>
                <a:gd name="connsiteY47" fmla="*/ 323015 h 479776"/>
                <a:gd name="connsiteX48" fmla="*/ 185256 w 6871064"/>
                <a:gd name="connsiteY48" fmla="*/ 358610 h 479776"/>
                <a:gd name="connsiteX49" fmla="*/ 852687 w 6871064"/>
                <a:gd name="connsiteY49" fmla="*/ 376454 h 479776"/>
                <a:gd name="connsiteX50" fmla="*/ 1670909 w 6871064"/>
                <a:gd name="connsiteY50" fmla="*/ 404968 h 479776"/>
                <a:gd name="connsiteX51" fmla="*/ 2154210 w 6871064"/>
                <a:gd name="connsiteY51" fmla="*/ 427512 h 479776"/>
                <a:gd name="connsiteX52" fmla="*/ 2468906 w 6871064"/>
                <a:gd name="connsiteY52" fmla="*/ 451263 h 479776"/>
                <a:gd name="connsiteX53" fmla="*/ 2838802 w 6871064"/>
                <a:gd name="connsiteY53" fmla="*/ 469106 h 479776"/>
                <a:gd name="connsiteX54" fmla="*/ 3145830 w 6871064"/>
                <a:gd name="connsiteY54" fmla="*/ 478601 h 479776"/>
                <a:gd name="connsiteX55" fmla="*/ 3371276 w 6871064"/>
                <a:gd name="connsiteY55" fmla="*/ 479776 h 479776"/>
                <a:gd name="connsiteX56" fmla="*/ 4118401 w 6871064"/>
                <a:gd name="connsiteY56" fmla="*/ 448912 h 479776"/>
                <a:gd name="connsiteX57" fmla="*/ 4923542 w 6871064"/>
                <a:gd name="connsiteY57" fmla="*/ 421605 h 479776"/>
                <a:gd name="connsiteX58" fmla="*/ 5589951 w 6871064"/>
                <a:gd name="connsiteY58" fmla="*/ 388330 h 479776"/>
                <a:gd name="connsiteX59" fmla="*/ 6220488 w 6871064"/>
                <a:gd name="connsiteY59" fmla="*/ 369343 h 479776"/>
                <a:gd name="connsiteX60" fmla="*/ 6395403 w 6871064"/>
                <a:gd name="connsiteY60" fmla="*/ 365785 h 479776"/>
                <a:gd name="connsiteX61" fmla="*/ 6868683 w 6871064"/>
                <a:gd name="connsiteY61" fmla="*/ 359816 h 479776"/>
                <a:gd name="connsiteX62" fmla="*/ 6871064 w 6871064"/>
                <a:gd name="connsiteY62" fmla="*/ 0 h 479776"/>
                <a:gd name="connsiteX0" fmla="*/ 6871064 w 6871064"/>
                <a:gd name="connsiteY0" fmla="*/ 0 h 479776"/>
                <a:gd name="connsiteX1" fmla="*/ 6430594 w 6871064"/>
                <a:gd name="connsiteY1" fmla="*/ 10669 h 479776"/>
                <a:gd name="connsiteX2" fmla="*/ 6306028 w 6871064"/>
                <a:gd name="connsiteY2" fmla="*/ 13021 h 479776"/>
                <a:gd name="connsiteX3" fmla="*/ 5681181 w 6871064"/>
                <a:gd name="connsiteY3" fmla="*/ 41564 h 479776"/>
                <a:gd name="connsiteX4" fmla="*/ 5062490 w 6871064"/>
                <a:gd name="connsiteY4" fmla="*/ 64108 h 479776"/>
                <a:gd name="connsiteX5" fmla="*/ 4748968 w 6871064"/>
                <a:gd name="connsiteY5" fmla="*/ 65314 h 479776"/>
                <a:gd name="connsiteX6" fmla="*/ 4325044 w 6871064"/>
                <a:gd name="connsiteY6" fmla="*/ 68903 h 479776"/>
                <a:gd name="connsiteX7" fmla="*/ 4207404 w 6871064"/>
                <a:gd name="connsiteY7" fmla="*/ 74809 h 479776"/>
                <a:gd name="connsiteX8" fmla="*/ 4082774 w 6871064"/>
                <a:gd name="connsiteY8" fmla="*/ 116372 h 479776"/>
                <a:gd name="connsiteX9" fmla="*/ 3994916 w 6871064"/>
                <a:gd name="connsiteY9" fmla="*/ 128248 h 479776"/>
                <a:gd name="connsiteX10" fmla="*/ 3909407 w 6871064"/>
                <a:gd name="connsiteY10" fmla="*/ 131804 h 479776"/>
                <a:gd name="connsiteX11" fmla="*/ 3846505 w 6871064"/>
                <a:gd name="connsiteY11" fmla="*/ 134184 h 479776"/>
                <a:gd name="connsiteX12" fmla="*/ 3763316 w 6871064"/>
                <a:gd name="connsiteY12" fmla="*/ 118753 h 479776"/>
                <a:gd name="connsiteX13" fmla="*/ 3668314 w 6871064"/>
                <a:gd name="connsiteY13" fmla="*/ 100940 h 479776"/>
                <a:gd name="connsiteX14" fmla="*/ 3507997 w 6871064"/>
                <a:gd name="connsiteY14" fmla="*/ 112816 h 479776"/>
                <a:gd name="connsiteX15" fmla="*/ 3313198 w 6871064"/>
                <a:gd name="connsiteY15" fmla="*/ 118753 h 479776"/>
                <a:gd name="connsiteX16" fmla="*/ 3359555 w 6871064"/>
                <a:gd name="connsiteY16" fmla="*/ 148442 h 479776"/>
                <a:gd name="connsiteX17" fmla="*/ 3407056 w 6871064"/>
                <a:gd name="connsiteY17" fmla="*/ 166255 h 479776"/>
                <a:gd name="connsiteX18" fmla="*/ 3211114 w 6871064"/>
                <a:gd name="connsiteY18" fmla="*/ 154379 h 479776"/>
                <a:gd name="connsiteX19" fmla="*/ 3047209 w 6871064"/>
                <a:gd name="connsiteY19" fmla="*/ 129422 h 479776"/>
                <a:gd name="connsiteX20" fmla="*/ 3056734 w 6871064"/>
                <a:gd name="connsiteY20" fmla="*/ 105610 h 479776"/>
                <a:gd name="connsiteX21" fmla="*/ 2916611 w 6871064"/>
                <a:gd name="connsiteY21" fmla="*/ 97353 h 479776"/>
                <a:gd name="connsiteX22" fmla="*/ 2854854 w 6871064"/>
                <a:gd name="connsiteY22" fmla="*/ 85478 h 479776"/>
                <a:gd name="connsiteX23" fmla="*/ 2826310 w 6871064"/>
                <a:gd name="connsiteY23" fmla="*/ 91385 h 479776"/>
                <a:gd name="connsiteX24" fmla="*/ 2745966 w 6871064"/>
                <a:gd name="connsiteY24" fmla="*/ 108796 h 479776"/>
                <a:gd name="connsiteX25" fmla="*/ 2664849 w 6871064"/>
                <a:gd name="connsiteY25" fmla="*/ 118753 h 479776"/>
                <a:gd name="connsiteX26" fmla="*/ 2569846 w 6871064"/>
                <a:gd name="connsiteY26" fmla="*/ 100940 h 479776"/>
                <a:gd name="connsiteX27" fmla="*/ 2503388 w 6871064"/>
                <a:gd name="connsiteY27" fmla="*/ 83127 h 479776"/>
                <a:gd name="connsiteX28" fmla="*/ 2462968 w 6871064"/>
                <a:gd name="connsiteY28" fmla="*/ 65314 h 479776"/>
                <a:gd name="connsiteX29" fmla="*/ 2350153 w 6871064"/>
                <a:gd name="connsiteY29" fmla="*/ 59377 h 479776"/>
                <a:gd name="connsiteX30" fmla="*/ 2278901 w 6871064"/>
                <a:gd name="connsiteY30" fmla="*/ 59377 h 479776"/>
                <a:gd name="connsiteX31" fmla="*/ 2176849 w 6871064"/>
                <a:gd name="connsiteY31" fmla="*/ 61170 h 479776"/>
                <a:gd name="connsiteX32" fmla="*/ 2248006 w 6871064"/>
                <a:gd name="connsiteY32" fmla="*/ 119929 h 479776"/>
                <a:gd name="connsiteX33" fmla="*/ 2156560 w 6871064"/>
                <a:gd name="connsiteY33" fmla="*/ 108053 h 479776"/>
                <a:gd name="connsiteX34" fmla="*/ 2075752 w 6871064"/>
                <a:gd name="connsiteY34" fmla="*/ 98529 h 479776"/>
                <a:gd name="connsiteX35" fmla="*/ 1881077 w 6871064"/>
                <a:gd name="connsiteY35" fmla="*/ 71252 h 479776"/>
                <a:gd name="connsiteX36" fmla="*/ 1602007 w 6871064"/>
                <a:gd name="connsiteY36" fmla="*/ 35626 h 479776"/>
                <a:gd name="connsiteX37" fmla="*/ 1155537 w 6871064"/>
                <a:gd name="connsiteY37" fmla="*/ 24926 h 479776"/>
                <a:gd name="connsiteX38" fmla="*/ 904950 w 6871064"/>
                <a:gd name="connsiteY38" fmla="*/ 11876 h 479776"/>
                <a:gd name="connsiteX39" fmla="*/ 646043 w 6871064"/>
                <a:gd name="connsiteY39" fmla="*/ 11876 h 479776"/>
                <a:gd name="connsiteX40" fmla="*/ 469181 w 6871064"/>
                <a:gd name="connsiteY40" fmla="*/ 9464 h 479776"/>
                <a:gd name="connsiteX41" fmla="*/ 307782 w 6871064"/>
                <a:gd name="connsiteY41" fmla="*/ 15402 h 479776"/>
                <a:gd name="connsiteX42" fmla="*/ 161568 w 6871064"/>
                <a:gd name="connsiteY42" fmla="*/ 27276 h 479776"/>
                <a:gd name="connsiteX43" fmla="*/ 49866 w 6871064"/>
                <a:gd name="connsiteY43" fmla="*/ 48677 h 479776"/>
                <a:gd name="connsiteX44" fmla="*/ 18971 w 6871064"/>
                <a:gd name="connsiteY44" fmla="*/ 109320 h 479776"/>
                <a:gd name="connsiteX45" fmla="*/ 5147 w 6871064"/>
                <a:gd name="connsiteY45" fmla="*/ 175471 h 479776"/>
                <a:gd name="connsiteX46" fmla="*/ 3570 w 6871064"/>
                <a:gd name="connsiteY46" fmla="*/ 238620 h 479776"/>
                <a:gd name="connsiteX47" fmla="*/ 26579 w 6871064"/>
                <a:gd name="connsiteY47" fmla="*/ 294532 h 479776"/>
                <a:gd name="connsiteX48" fmla="*/ 54628 w 6871064"/>
                <a:gd name="connsiteY48" fmla="*/ 323015 h 479776"/>
                <a:gd name="connsiteX49" fmla="*/ 185256 w 6871064"/>
                <a:gd name="connsiteY49" fmla="*/ 358610 h 479776"/>
                <a:gd name="connsiteX50" fmla="*/ 852687 w 6871064"/>
                <a:gd name="connsiteY50" fmla="*/ 376454 h 479776"/>
                <a:gd name="connsiteX51" fmla="*/ 1670909 w 6871064"/>
                <a:gd name="connsiteY51" fmla="*/ 404968 h 479776"/>
                <a:gd name="connsiteX52" fmla="*/ 2154210 w 6871064"/>
                <a:gd name="connsiteY52" fmla="*/ 427512 h 479776"/>
                <a:gd name="connsiteX53" fmla="*/ 2468906 w 6871064"/>
                <a:gd name="connsiteY53" fmla="*/ 451263 h 479776"/>
                <a:gd name="connsiteX54" fmla="*/ 2838802 w 6871064"/>
                <a:gd name="connsiteY54" fmla="*/ 469106 h 479776"/>
                <a:gd name="connsiteX55" fmla="*/ 3145830 w 6871064"/>
                <a:gd name="connsiteY55" fmla="*/ 478601 h 479776"/>
                <a:gd name="connsiteX56" fmla="*/ 3371276 w 6871064"/>
                <a:gd name="connsiteY56" fmla="*/ 479776 h 479776"/>
                <a:gd name="connsiteX57" fmla="*/ 4118401 w 6871064"/>
                <a:gd name="connsiteY57" fmla="*/ 448912 h 479776"/>
                <a:gd name="connsiteX58" fmla="*/ 4923542 w 6871064"/>
                <a:gd name="connsiteY58" fmla="*/ 421605 h 479776"/>
                <a:gd name="connsiteX59" fmla="*/ 5589951 w 6871064"/>
                <a:gd name="connsiteY59" fmla="*/ 388330 h 479776"/>
                <a:gd name="connsiteX60" fmla="*/ 6220488 w 6871064"/>
                <a:gd name="connsiteY60" fmla="*/ 369343 h 479776"/>
                <a:gd name="connsiteX61" fmla="*/ 6395403 w 6871064"/>
                <a:gd name="connsiteY61" fmla="*/ 365785 h 479776"/>
                <a:gd name="connsiteX62" fmla="*/ 6868683 w 6871064"/>
                <a:gd name="connsiteY62" fmla="*/ 359816 h 479776"/>
                <a:gd name="connsiteX63" fmla="*/ 6871064 w 6871064"/>
                <a:gd name="connsiteY63" fmla="*/ 0 h 479776"/>
                <a:gd name="connsiteX0" fmla="*/ 6871064 w 6871064"/>
                <a:gd name="connsiteY0" fmla="*/ 0 h 479776"/>
                <a:gd name="connsiteX1" fmla="*/ 6430594 w 6871064"/>
                <a:gd name="connsiteY1" fmla="*/ 10669 h 479776"/>
                <a:gd name="connsiteX2" fmla="*/ 6306028 w 6871064"/>
                <a:gd name="connsiteY2" fmla="*/ 13021 h 479776"/>
                <a:gd name="connsiteX3" fmla="*/ 5681181 w 6871064"/>
                <a:gd name="connsiteY3" fmla="*/ 41564 h 479776"/>
                <a:gd name="connsiteX4" fmla="*/ 5062490 w 6871064"/>
                <a:gd name="connsiteY4" fmla="*/ 64108 h 479776"/>
                <a:gd name="connsiteX5" fmla="*/ 4748968 w 6871064"/>
                <a:gd name="connsiteY5" fmla="*/ 65314 h 479776"/>
                <a:gd name="connsiteX6" fmla="*/ 4325044 w 6871064"/>
                <a:gd name="connsiteY6" fmla="*/ 68903 h 479776"/>
                <a:gd name="connsiteX7" fmla="*/ 4207404 w 6871064"/>
                <a:gd name="connsiteY7" fmla="*/ 74809 h 479776"/>
                <a:gd name="connsiteX8" fmla="*/ 4082774 w 6871064"/>
                <a:gd name="connsiteY8" fmla="*/ 116372 h 479776"/>
                <a:gd name="connsiteX9" fmla="*/ 3994916 w 6871064"/>
                <a:gd name="connsiteY9" fmla="*/ 128248 h 479776"/>
                <a:gd name="connsiteX10" fmla="*/ 3909407 w 6871064"/>
                <a:gd name="connsiteY10" fmla="*/ 131804 h 479776"/>
                <a:gd name="connsiteX11" fmla="*/ 3846505 w 6871064"/>
                <a:gd name="connsiteY11" fmla="*/ 134184 h 479776"/>
                <a:gd name="connsiteX12" fmla="*/ 3763316 w 6871064"/>
                <a:gd name="connsiteY12" fmla="*/ 118753 h 479776"/>
                <a:gd name="connsiteX13" fmla="*/ 3668314 w 6871064"/>
                <a:gd name="connsiteY13" fmla="*/ 100940 h 479776"/>
                <a:gd name="connsiteX14" fmla="*/ 3507997 w 6871064"/>
                <a:gd name="connsiteY14" fmla="*/ 112816 h 479776"/>
                <a:gd name="connsiteX15" fmla="*/ 3313198 w 6871064"/>
                <a:gd name="connsiteY15" fmla="*/ 118753 h 479776"/>
                <a:gd name="connsiteX16" fmla="*/ 3359555 w 6871064"/>
                <a:gd name="connsiteY16" fmla="*/ 148442 h 479776"/>
                <a:gd name="connsiteX17" fmla="*/ 3407056 w 6871064"/>
                <a:gd name="connsiteY17" fmla="*/ 166255 h 479776"/>
                <a:gd name="connsiteX18" fmla="*/ 3211114 w 6871064"/>
                <a:gd name="connsiteY18" fmla="*/ 154379 h 479776"/>
                <a:gd name="connsiteX19" fmla="*/ 3047209 w 6871064"/>
                <a:gd name="connsiteY19" fmla="*/ 129422 h 479776"/>
                <a:gd name="connsiteX20" fmla="*/ 3056734 w 6871064"/>
                <a:gd name="connsiteY20" fmla="*/ 105610 h 479776"/>
                <a:gd name="connsiteX21" fmla="*/ 2916611 w 6871064"/>
                <a:gd name="connsiteY21" fmla="*/ 97353 h 479776"/>
                <a:gd name="connsiteX22" fmla="*/ 2854854 w 6871064"/>
                <a:gd name="connsiteY22" fmla="*/ 85478 h 479776"/>
                <a:gd name="connsiteX23" fmla="*/ 2826310 w 6871064"/>
                <a:gd name="connsiteY23" fmla="*/ 91385 h 479776"/>
                <a:gd name="connsiteX24" fmla="*/ 2745966 w 6871064"/>
                <a:gd name="connsiteY24" fmla="*/ 108796 h 479776"/>
                <a:gd name="connsiteX25" fmla="*/ 2664849 w 6871064"/>
                <a:gd name="connsiteY25" fmla="*/ 118753 h 479776"/>
                <a:gd name="connsiteX26" fmla="*/ 2569846 w 6871064"/>
                <a:gd name="connsiteY26" fmla="*/ 100940 h 479776"/>
                <a:gd name="connsiteX27" fmla="*/ 2503388 w 6871064"/>
                <a:gd name="connsiteY27" fmla="*/ 83127 h 479776"/>
                <a:gd name="connsiteX28" fmla="*/ 2462968 w 6871064"/>
                <a:gd name="connsiteY28" fmla="*/ 65314 h 479776"/>
                <a:gd name="connsiteX29" fmla="*/ 2350153 w 6871064"/>
                <a:gd name="connsiteY29" fmla="*/ 59377 h 479776"/>
                <a:gd name="connsiteX30" fmla="*/ 2278901 w 6871064"/>
                <a:gd name="connsiteY30" fmla="*/ 59377 h 479776"/>
                <a:gd name="connsiteX31" fmla="*/ 2176849 w 6871064"/>
                <a:gd name="connsiteY31" fmla="*/ 61170 h 479776"/>
                <a:gd name="connsiteX32" fmla="*/ 2248006 w 6871064"/>
                <a:gd name="connsiteY32" fmla="*/ 119929 h 479776"/>
                <a:gd name="connsiteX33" fmla="*/ 2156560 w 6871064"/>
                <a:gd name="connsiteY33" fmla="*/ 108053 h 479776"/>
                <a:gd name="connsiteX34" fmla="*/ 2075752 w 6871064"/>
                <a:gd name="connsiteY34" fmla="*/ 98529 h 479776"/>
                <a:gd name="connsiteX35" fmla="*/ 1881077 w 6871064"/>
                <a:gd name="connsiteY35" fmla="*/ 71252 h 479776"/>
                <a:gd name="connsiteX36" fmla="*/ 1602007 w 6871064"/>
                <a:gd name="connsiteY36" fmla="*/ 35626 h 479776"/>
                <a:gd name="connsiteX37" fmla="*/ 1155537 w 6871064"/>
                <a:gd name="connsiteY37" fmla="*/ 24926 h 479776"/>
                <a:gd name="connsiteX38" fmla="*/ 904950 w 6871064"/>
                <a:gd name="connsiteY38" fmla="*/ 11876 h 479776"/>
                <a:gd name="connsiteX39" fmla="*/ 646043 w 6871064"/>
                <a:gd name="connsiteY39" fmla="*/ 11876 h 479776"/>
                <a:gd name="connsiteX40" fmla="*/ 469181 w 6871064"/>
                <a:gd name="connsiteY40" fmla="*/ 9464 h 479776"/>
                <a:gd name="connsiteX41" fmla="*/ 307782 w 6871064"/>
                <a:gd name="connsiteY41" fmla="*/ 15402 h 479776"/>
                <a:gd name="connsiteX42" fmla="*/ 161568 w 6871064"/>
                <a:gd name="connsiteY42" fmla="*/ 27276 h 479776"/>
                <a:gd name="connsiteX43" fmla="*/ 49866 w 6871064"/>
                <a:gd name="connsiteY43" fmla="*/ 48677 h 479776"/>
                <a:gd name="connsiteX44" fmla="*/ 18971 w 6871064"/>
                <a:gd name="connsiteY44" fmla="*/ 109320 h 479776"/>
                <a:gd name="connsiteX45" fmla="*/ 5147 w 6871064"/>
                <a:gd name="connsiteY45" fmla="*/ 175471 h 479776"/>
                <a:gd name="connsiteX46" fmla="*/ 3570 w 6871064"/>
                <a:gd name="connsiteY46" fmla="*/ 238620 h 479776"/>
                <a:gd name="connsiteX47" fmla="*/ 26579 w 6871064"/>
                <a:gd name="connsiteY47" fmla="*/ 294532 h 479776"/>
                <a:gd name="connsiteX48" fmla="*/ 68916 w 6871064"/>
                <a:gd name="connsiteY48" fmla="*/ 330159 h 479776"/>
                <a:gd name="connsiteX49" fmla="*/ 185256 w 6871064"/>
                <a:gd name="connsiteY49" fmla="*/ 358610 h 479776"/>
                <a:gd name="connsiteX50" fmla="*/ 852687 w 6871064"/>
                <a:gd name="connsiteY50" fmla="*/ 376454 h 479776"/>
                <a:gd name="connsiteX51" fmla="*/ 1670909 w 6871064"/>
                <a:gd name="connsiteY51" fmla="*/ 404968 h 479776"/>
                <a:gd name="connsiteX52" fmla="*/ 2154210 w 6871064"/>
                <a:gd name="connsiteY52" fmla="*/ 427512 h 479776"/>
                <a:gd name="connsiteX53" fmla="*/ 2468906 w 6871064"/>
                <a:gd name="connsiteY53" fmla="*/ 451263 h 479776"/>
                <a:gd name="connsiteX54" fmla="*/ 2838802 w 6871064"/>
                <a:gd name="connsiteY54" fmla="*/ 469106 h 479776"/>
                <a:gd name="connsiteX55" fmla="*/ 3145830 w 6871064"/>
                <a:gd name="connsiteY55" fmla="*/ 478601 h 479776"/>
                <a:gd name="connsiteX56" fmla="*/ 3371276 w 6871064"/>
                <a:gd name="connsiteY56" fmla="*/ 479776 h 479776"/>
                <a:gd name="connsiteX57" fmla="*/ 4118401 w 6871064"/>
                <a:gd name="connsiteY57" fmla="*/ 448912 h 479776"/>
                <a:gd name="connsiteX58" fmla="*/ 4923542 w 6871064"/>
                <a:gd name="connsiteY58" fmla="*/ 421605 h 479776"/>
                <a:gd name="connsiteX59" fmla="*/ 5589951 w 6871064"/>
                <a:gd name="connsiteY59" fmla="*/ 388330 h 479776"/>
                <a:gd name="connsiteX60" fmla="*/ 6220488 w 6871064"/>
                <a:gd name="connsiteY60" fmla="*/ 369343 h 479776"/>
                <a:gd name="connsiteX61" fmla="*/ 6395403 w 6871064"/>
                <a:gd name="connsiteY61" fmla="*/ 365785 h 479776"/>
                <a:gd name="connsiteX62" fmla="*/ 6868683 w 6871064"/>
                <a:gd name="connsiteY62" fmla="*/ 359816 h 479776"/>
                <a:gd name="connsiteX63" fmla="*/ 6871064 w 6871064"/>
                <a:gd name="connsiteY63" fmla="*/ 0 h 479776"/>
                <a:gd name="connsiteX0" fmla="*/ 6871064 w 6871064"/>
                <a:gd name="connsiteY0" fmla="*/ 0 h 479776"/>
                <a:gd name="connsiteX1" fmla="*/ 6430594 w 6871064"/>
                <a:gd name="connsiteY1" fmla="*/ 10669 h 479776"/>
                <a:gd name="connsiteX2" fmla="*/ 6306028 w 6871064"/>
                <a:gd name="connsiteY2" fmla="*/ 13021 h 479776"/>
                <a:gd name="connsiteX3" fmla="*/ 5681181 w 6871064"/>
                <a:gd name="connsiteY3" fmla="*/ 41564 h 479776"/>
                <a:gd name="connsiteX4" fmla="*/ 5062490 w 6871064"/>
                <a:gd name="connsiteY4" fmla="*/ 64108 h 479776"/>
                <a:gd name="connsiteX5" fmla="*/ 4748968 w 6871064"/>
                <a:gd name="connsiteY5" fmla="*/ 65314 h 479776"/>
                <a:gd name="connsiteX6" fmla="*/ 4325044 w 6871064"/>
                <a:gd name="connsiteY6" fmla="*/ 68903 h 479776"/>
                <a:gd name="connsiteX7" fmla="*/ 4207404 w 6871064"/>
                <a:gd name="connsiteY7" fmla="*/ 74809 h 479776"/>
                <a:gd name="connsiteX8" fmla="*/ 4082774 w 6871064"/>
                <a:gd name="connsiteY8" fmla="*/ 116372 h 479776"/>
                <a:gd name="connsiteX9" fmla="*/ 3994916 w 6871064"/>
                <a:gd name="connsiteY9" fmla="*/ 128248 h 479776"/>
                <a:gd name="connsiteX10" fmla="*/ 3909407 w 6871064"/>
                <a:gd name="connsiteY10" fmla="*/ 131804 h 479776"/>
                <a:gd name="connsiteX11" fmla="*/ 3846505 w 6871064"/>
                <a:gd name="connsiteY11" fmla="*/ 134184 h 479776"/>
                <a:gd name="connsiteX12" fmla="*/ 3763316 w 6871064"/>
                <a:gd name="connsiteY12" fmla="*/ 118753 h 479776"/>
                <a:gd name="connsiteX13" fmla="*/ 3668314 w 6871064"/>
                <a:gd name="connsiteY13" fmla="*/ 100940 h 479776"/>
                <a:gd name="connsiteX14" fmla="*/ 3507997 w 6871064"/>
                <a:gd name="connsiteY14" fmla="*/ 112816 h 479776"/>
                <a:gd name="connsiteX15" fmla="*/ 3313198 w 6871064"/>
                <a:gd name="connsiteY15" fmla="*/ 118753 h 479776"/>
                <a:gd name="connsiteX16" fmla="*/ 3359555 w 6871064"/>
                <a:gd name="connsiteY16" fmla="*/ 148442 h 479776"/>
                <a:gd name="connsiteX17" fmla="*/ 3407056 w 6871064"/>
                <a:gd name="connsiteY17" fmla="*/ 166255 h 479776"/>
                <a:gd name="connsiteX18" fmla="*/ 3211114 w 6871064"/>
                <a:gd name="connsiteY18" fmla="*/ 154379 h 479776"/>
                <a:gd name="connsiteX19" fmla="*/ 3047209 w 6871064"/>
                <a:gd name="connsiteY19" fmla="*/ 129422 h 479776"/>
                <a:gd name="connsiteX20" fmla="*/ 3056734 w 6871064"/>
                <a:gd name="connsiteY20" fmla="*/ 105610 h 479776"/>
                <a:gd name="connsiteX21" fmla="*/ 2916611 w 6871064"/>
                <a:gd name="connsiteY21" fmla="*/ 97353 h 479776"/>
                <a:gd name="connsiteX22" fmla="*/ 2854854 w 6871064"/>
                <a:gd name="connsiteY22" fmla="*/ 85478 h 479776"/>
                <a:gd name="connsiteX23" fmla="*/ 2826310 w 6871064"/>
                <a:gd name="connsiteY23" fmla="*/ 91385 h 479776"/>
                <a:gd name="connsiteX24" fmla="*/ 2745966 w 6871064"/>
                <a:gd name="connsiteY24" fmla="*/ 108796 h 479776"/>
                <a:gd name="connsiteX25" fmla="*/ 2664849 w 6871064"/>
                <a:gd name="connsiteY25" fmla="*/ 118753 h 479776"/>
                <a:gd name="connsiteX26" fmla="*/ 2569846 w 6871064"/>
                <a:gd name="connsiteY26" fmla="*/ 100940 h 479776"/>
                <a:gd name="connsiteX27" fmla="*/ 2503388 w 6871064"/>
                <a:gd name="connsiteY27" fmla="*/ 83127 h 479776"/>
                <a:gd name="connsiteX28" fmla="*/ 2462968 w 6871064"/>
                <a:gd name="connsiteY28" fmla="*/ 65314 h 479776"/>
                <a:gd name="connsiteX29" fmla="*/ 2350153 w 6871064"/>
                <a:gd name="connsiteY29" fmla="*/ 59377 h 479776"/>
                <a:gd name="connsiteX30" fmla="*/ 2278901 w 6871064"/>
                <a:gd name="connsiteY30" fmla="*/ 59377 h 479776"/>
                <a:gd name="connsiteX31" fmla="*/ 2176849 w 6871064"/>
                <a:gd name="connsiteY31" fmla="*/ 61170 h 479776"/>
                <a:gd name="connsiteX32" fmla="*/ 2248006 w 6871064"/>
                <a:gd name="connsiteY32" fmla="*/ 119929 h 479776"/>
                <a:gd name="connsiteX33" fmla="*/ 2156560 w 6871064"/>
                <a:gd name="connsiteY33" fmla="*/ 108053 h 479776"/>
                <a:gd name="connsiteX34" fmla="*/ 2075752 w 6871064"/>
                <a:gd name="connsiteY34" fmla="*/ 98529 h 479776"/>
                <a:gd name="connsiteX35" fmla="*/ 1881077 w 6871064"/>
                <a:gd name="connsiteY35" fmla="*/ 71252 h 479776"/>
                <a:gd name="connsiteX36" fmla="*/ 1602007 w 6871064"/>
                <a:gd name="connsiteY36" fmla="*/ 35626 h 479776"/>
                <a:gd name="connsiteX37" fmla="*/ 1155537 w 6871064"/>
                <a:gd name="connsiteY37" fmla="*/ 24926 h 479776"/>
                <a:gd name="connsiteX38" fmla="*/ 904950 w 6871064"/>
                <a:gd name="connsiteY38" fmla="*/ 11876 h 479776"/>
                <a:gd name="connsiteX39" fmla="*/ 646043 w 6871064"/>
                <a:gd name="connsiteY39" fmla="*/ 11876 h 479776"/>
                <a:gd name="connsiteX40" fmla="*/ 469181 w 6871064"/>
                <a:gd name="connsiteY40" fmla="*/ 9464 h 479776"/>
                <a:gd name="connsiteX41" fmla="*/ 307782 w 6871064"/>
                <a:gd name="connsiteY41" fmla="*/ 15402 h 479776"/>
                <a:gd name="connsiteX42" fmla="*/ 161568 w 6871064"/>
                <a:gd name="connsiteY42" fmla="*/ 27276 h 479776"/>
                <a:gd name="connsiteX43" fmla="*/ 49866 w 6871064"/>
                <a:gd name="connsiteY43" fmla="*/ 48677 h 479776"/>
                <a:gd name="connsiteX44" fmla="*/ 18971 w 6871064"/>
                <a:gd name="connsiteY44" fmla="*/ 109320 h 479776"/>
                <a:gd name="connsiteX45" fmla="*/ 5147 w 6871064"/>
                <a:gd name="connsiteY45" fmla="*/ 175471 h 479776"/>
                <a:gd name="connsiteX46" fmla="*/ 3570 w 6871064"/>
                <a:gd name="connsiteY46" fmla="*/ 238620 h 479776"/>
                <a:gd name="connsiteX47" fmla="*/ 26579 w 6871064"/>
                <a:gd name="connsiteY47" fmla="*/ 294532 h 479776"/>
                <a:gd name="connsiteX48" fmla="*/ 68916 w 6871064"/>
                <a:gd name="connsiteY48" fmla="*/ 330159 h 479776"/>
                <a:gd name="connsiteX49" fmla="*/ 185256 w 6871064"/>
                <a:gd name="connsiteY49" fmla="*/ 358610 h 479776"/>
                <a:gd name="connsiteX50" fmla="*/ 439274 w 6871064"/>
                <a:gd name="connsiteY50" fmla="*/ 370579 h 479776"/>
                <a:gd name="connsiteX51" fmla="*/ 852687 w 6871064"/>
                <a:gd name="connsiteY51" fmla="*/ 376454 h 479776"/>
                <a:gd name="connsiteX52" fmla="*/ 1670909 w 6871064"/>
                <a:gd name="connsiteY52" fmla="*/ 404968 h 479776"/>
                <a:gd name="connsiteX53" fmla="*/ 2154210 w 6871064"/>
                <a:gd name="connsiteY53" fmla="*/ 427512 h 479776"/>
                <a:gd name="connsiteX54" fmla="*/ 2468906 w 6871064"/>
                <a:gd name="connsiteY54" fmla="*/ 451263 h 479776"/>
                <a:gd name="connsiteX55" fmla="*/ 2838802 w 6871064"/>
                <a:gd name="connsiteY55" fmla="*/ 469106 h 479776"/>
                <a:gd name="connsiteX56" fmla="*/ 3145830 w 6871064"/>
                <a:gd name="connsiteY56" fmla="*/ 478601 h 479776"/>
                <a:gd name="connsiteX57" fmla="*/ 3371276 w 6871064"/>
                <a:gd name="connsiteY57" fmla="*/ 479776 h 479776"/>
                <a:gd name="connsiteX58" fmla="*/ 4118401 w 6871064"/>
                <a:gd name="connsiteY58" fmla="*/ 448912 h 479776"/>
                <a:gd name="connsiteX59" fmla="*/ 4923542 w 6871064"/>
                <a:gd name="connsiteY59" fmla="*/ 421605 h 479776"/>
                <a:gd name="connsiteX60" fmla="*/ 5589951 w 6871064"/>
                <a:gd name="connsiteY60" fmla="*/ 388330 h 479776"/>
                <a:gd name="connsiteX61" fmla="*/ 6220488 w 6871064"/>
                <a:gd name="connsiteY61" fmla="*/ 369343 h 479776"/>
                <a:gd name="connsiteX62" fmla="*/ 6395403 w 6871064"/>
                <a:gd name="connsiteY62" fmla="*/ 365785 h 479776"/>
                <a:gd name="connsiteX63" fmla="*/ 6868683 w 6871064"/>
                <a:gd name="connsiteY63" fmla="*/ 359816 h 479776"/>
                <a:gd name="connsiteX64" fmla="*/ 6871064 w 6871064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1524 w 6874591"/>
                <a:gd name="connsiteY14" fmla="*/ 112816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65095 w 6874591"/>
                <a:gd name="connsiteY42" fmla="*/ 27276 h 479776"/>
                <a:gd name="connsiteX43" fmla="*/ 53393 w 6874591"/>
                <a:gd name="connsiteY43" fmla="*/ 48677 h 479776"/>
                <a:gd name="connsiteX44" fmla="*/ 22498 w 6874591"/>
                <a:gd name="connsiteY44" fmla="*/ 109320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2443 w 6874591"/>
                <a:gd name="connsiteY48" fmla="*/ 330159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42329 w 6874591"/>
                <a:gd name="connsiteY55" fmla="*/ 469106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27069 w 6874591"/>
                <a:gd name="connsiteY59" fmla="*/ 421605 h 479776"/>
                <a:gd name="connsiteX60" fmla="*/ 5593478 w 6874591"/>
                <a:gd name="connsiteY60" fmla="*/ 388330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1524 w 6874591"/>
                <a:gd name="connsiteY14" fmla="*/ 112816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65095 w 6874591"/>
                <a:gd name="connsiteY42" fmla="*/ 27276 h 479776"/>
                <a:gd name="connsiteX43" fmla="*/ 53393 w 6874591"/>
                <a:gd name="connsiteY43" fmla="*/ 48677 h 479776"/>
                <a:gd name="connsiteX44" fmla="*/ 20117 w 6874591"/>
                <a:gd name="connsiteY44" fmla="*/ 97414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2443 w 6874591"/>
                <a:gd name="connsiteY48" fmla="*/ 330159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42329 w 6874591"/>
                <a:gd name="connsiteY55" fmla="*/ 469106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27069 w 6874591"/>
                <a:gd name="connsiteY59" fmla="*/ 421605 h 479776"/>
                <a:gd name="connsiteX60" fmla="*/ 5593478 w 6874591"/>
                <a:gd name="connsiteY60" fmla="*/ 388330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1524 w 6874591"/>
                <a:gd name="connsiteY14" fmla="*/ 112816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93670 w 6874591"/>
                <a:gd name="connsiteY42" fmla="*/ 17751 h 479776"/>
                <a:gd name="connsiteX43" fmla="*/ 53393 w 6874591"/>
                <a:gd name="connsiteY43" fmla="*/ 48677 h 479776"/>
                <a:gd name="connsiteX44" fmla="*/ 20117 w 6874591"/>
                <a:gd name="connsiteY44" fmla="*/ 97414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2443 w 6874591"/>
                <a:gd name="connsiteY48" fmla="*/ 330159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42329 w 6874591"/>
                <a:gd name="connsiteY55" fmla="*/ 469106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27069 w 6874591"/>
                <a:gd name="connsiteY59" fmla="*/ 421605 h 479776"/>
                <a:gd name="connsiteX60" fmla="*/ 5593478 w 6874591"/>
                <a:gd name="connsiteY60" fmla="*/ 388330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1524 w 6874591"/>
                <a:gd name="connsiteY14" fmla="*/ 112816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93670 w 6874591"/>
                <a:gd name="connsiteY42" fmla="*/ 17751 h 479776"/>
                <a:gd name="connsiteX43" fmla="*/ 53393 w 6874591"/>
                <a:gd name="connsiteY43" fmla="*/ 48677 h 479776"/>
                <a:gd name="connsiteX44" fmla="*/ 20117 w 6874591"/>
                <a:gd name="connsiteY44" fmla="*/ 97414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4824 w 6874591"/>
                <a:gd name="connsiteY48" fmla="*/ 344447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42329 w 6874591"/>
                <a:gd name="connsiteY55" fmla="*/ 469106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27069 w 6874591"/>
                <a:gd name="connsiteY59" fmla="*/ 421605 h 479776"/>
                <a:gd name="connsiteX60" fmla="*/ 5593478 w 6874591"/>
                <a:gd name="connsiteY60" fmla="*/ 388330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1524 w 6874591"/>
                <a:gd name="connsiteY14" fmla="*/ 112816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93670 w 6874591"/>
                <a:gd name="connsiteY42" fmla="*/ 17751 h 479776"/>
                <a:gd name="connsiteX43" fmla="*/ 53393 w 6874591"/>
                <a:gd name="connsiteY43" fmla="*/ 48677 h 479776"/>
                <a:gd name="connsiteX44" fmla="*/ 20117 w 6874591"/>
                <a:gd name="connsiteY44" fmla="*/ 97414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4824 w 6874591"/>
                <a:gd name="connsiteY48" fmla="*/ 344447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42329 w 6874591"/>
                <a:gd name="connsiteY55" fmla="*/ 469106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19925 w 6874591"/>
                <a:gd name="connsiteY59" fmla="*/ 416842 h 479776"/>
                <a:gd name="connsiteX60" fmla="*/ 5593478 w 6874591"/>
                <a:gd name="connsiteY60" fmla="*/ 388330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1524 w 6874591"/>
                <a:gd name="connsiteY14" fmla="*/ 112816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93670 w 6874591"/>
                <a:gd name="connsiteY42" fmla="*/ 17751 h 479776"/>
                <a:gd name="connsiteX43" fmla="*/ 53393 w 6874591"/>
                <a:gd name="connsiteY43" fmla="*/ 48677 h 479776"/>
                <a:gd name="connsiteX44" fmla="*/ 20117 w 6874591"/>
                <a:gd name="connsiteY44" fmla="*/ 97414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4824 w 6874591"/>
                <a:gd name="connsiteY48" fmla="*/ 344447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42329 w 6874591"/>
                <a:gd name="connsiteY55" fmla="*/ 469106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19925 w 6874591"/>
                <a:gd name="connsiteY59" fmla="*/ 416842 h 479776"/>
                <a:gd name="connsiteX60" fmla="*/ 5610147 w 6874591"/>
                <a:gd name="connsiteY60" fmla="*/ 381186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1524 w 6874591"/>
                <a:gd name="connsiteY14" fmla="*/ 112816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93670 w 6874591"/>
                <a:gd name="connsiteY42" fmla="*/ 17751 h 479776"/>
                <a:gd name="connsiteX43" fmla="*/ 53393 w 6874591"/>
                <a:gd name="connsiteY43" fmla="*/ 48677 h 479776"/>
                <a:gd name="connsiteX44" fmla="*/ 20117 w 6874591"/>
                <a:gd name="connsiteY44" fmla="*/ 97414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4824 w 6874591"/>
                <a:gd name="connsiteY48" fmla="*/ 344447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20898 w 6874591"/>
                <a:gd name="connsiteY55" fmla="*/ 461962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19925 w 6874591"/>
                <a:gd name="connsiteY59" fmla="*/ 416842 h 479776"/>
                <a:gd name="connsiteX60" fmla="*/ 5610147 w 6874591"/>
                <a:gd name="connsiteY60" fmla="*/ 381186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3905 w 6874591"/>
                <a:gd name="connsiteY14" fmla="*/ 96147 h 479776"/>
                <a:gd name="connsiteX15" fmla="*/ 3316725 w 6874591"/>
                <a:gd name="connsiteY15" fmla="*/ 118753 h 479776"/>
                <a:gd name="connsiteX16" fmla="*/ 3363082 w 6874591"/>
                <a:gd name="connsiteY16" fmla="*/ 148442 h 479776"/>
                <a:gd name="connsiteX17" fmla="*/ 3410583 w 6874591"/>
                <a:gd name="connsiteY17" fmla="*/ 166255 h 479776"/>
                <a:gd name="connsiteX18" fmla="*/ 3214641 w 6874591"/>
                <a:gd name="connsiteY18" fmla="*/ 154379 h 479776"/>
                <a:gd name="connsiteX19" fmla="*/ 3050736 w 6874591"/>
                <a:gd name="connsiteY19" fmla="*/ 129422 h 479776"/>
                <a:gd name="connsiteX20" fmla="*/ 3060261 w 6874591"/>
                <a:gd name="connsiteY20" fmla="*/ 105610 h 479776"/>
                <a:gd name="connsiteX21" fmla="*/ 2920138 w 6874591"/>
                <a:gd name="connsiteY21" fmla="*/ 97353 h 479776"/>
                <a:gd name="connsiteX22" fmla="*/ 2858381 w 6874591"/>
                <a:gd name="connsiteY22" fmla="*/ 85478 h 479776"/>
                <a:gd name="connsiteX23" fmla="*/ 2829837 w 6874591"/>
                <a:gd name="connsiteY23" fmla="*/ 91385 h 479776"/>
                <a:gd name="connsiteX24" fmla="*/ 2749493 w 6874591"/>
                <a:gd name="connsiteY24" fmla="*/ 108796 h 479776"/>
                <a:gd name="connsiteX25" fmla="*/ 2668376 w 6874591"/>
                <a:gd name="connsiteY25" fmla="*/ 118753 h 479776"/>
                <a:gd name="connsiteX26" fmla="*/ 2573373 w 6874591"/>
                <a:gd name="connsiteY26" fmla="*/ 100940 h 479776"/>
                <a:gd name="connsiteX27" fmla="*/ 2506915 w 6874591"/>
                <a:gd name="connsiteY27" fmla="*/ 83127 h 479776"/>
                <a:gd name="connsiteX28" fmla="*/ 2466495 w 6874591"/>
                <a:gd name="connsiteY28" fmla="*/ 65314 h 479776"/>
                <a:gd name="connsiteX29" fmla="*/ 2353680 w 6874591"/>
                <a:gd name="connsiteY29" fmla="*/ 59377 h 479776"/>
                <a:gd name="connsiteX30" fmla="*/ 2282428 w 6874591"/>
                <a:gd name="connsiteY30" fmla="*/ 59377 h 479776"/>
                <a:gd name="connsiteX31" fmla="*/ 2180376 w 6874591"/>
                <a:gd name="connsiteY31" fmla="*/ 61170 h 479776"/>
                <a:gd name="connsiteX32" fmla="*/ 2251533 w 6874591"/>
                <a:gd name="connsiteY32" fmla="*/ 119929 h 479776"/>
                <a:gd name="connsiteX33" fmla="*/ 2160087 w 6874591"/>
                <a:gd name="connsiteY33" fmla="*/ 108053 h 479776"/>
                <a:gd name="connsiteX34" fmla="*/ 2079279 w 6874591"/>
                <a:gd name="connsiteY34" fmla="*/ 98529 h 479776"/>
                <a:gd name="connsiteX35" fmla="*/ 1884604 w 6874591"/>
                <a:gd name="connsiteY35" fmla="*/ 71252 h 479776"/>
                <a:gd name="connsiteX36" fmla="*/ 1605534 w 6874591"/>
                <a:gd name="connsiteY36" fmla="*/ 35626 h 479776"/>
                <a:gd name="connsiteX37" fmla="*/ 1159064 w 6874591"/>
                <a:gd name="connsiteY37" fmla="*/ 24926 h 479776"/>
                <a:gd name="connsiteX38" fmla="*/ 908477 w 6874591"/>
                <a:gd name="connsiteY38" fmla="*/ 11876 h 479776"/>
                <a:gd name="connsiteX39" fmla="*/ 649570 w 6874591"/>
                <a:gd name="connsiteY39" fmla="*/ 11876 h 479776"/>
                <a:gd name="connsiteX40" fmla="*/ 472708 w 6874591"/>
                <a:gd name="connsiteY40" fmla="*/ 9464 h 479776"/>
                <a:gd name="connsiteX41" fmla="*/ 311309 w 6874591"/>
                <a:gd name="connsiteY41" fmla="*/ 15402 h 479776"/>
                <a:gd name="connsiteX42" fmla="*/ 193670 w 6874591"/>
                <a:gd name="connsiteY42" fmla="*/ 17751 h 479776"/>
                <a:gd name="connsiteX43" fmla="*/ 53393 w 6874591"/>
                <a:gd name="connsiteY43" fmla="*/ 48677 h 479776"/>
                <a:gd name="connsiteX44" fmla="*/ 20117 w 6874591"/>
                <a:gd name="connsiteY44" fmla="*/ 97414 h 479776"/>
                <a:gd name="connsiteX45" fmla="*/ 1530 w 6874591"/>
                <a:gd name="connsiteY45" fmla="*/ 165946 h 479776"/>
                <a:gd name="connsiteX46" fmla="*/ 7097 w 6874591"/>
                <a:gd name="connsiteY46" fmla="*/ 238620 h 479776"/>
                <a:gd name="connsiteX47" fmla="*/ 30106 w 6874591"/>
                <a:gd name="connsiteY47" fmla="*/ 294532 h 479776"/>
                <a:gd name="connsiteX48" fmla="*/ 74824 w 6874591"/>
                <a:gd name="connsiteY48" fmla="*/ 344447 h 479776"/>
                <a:gd name="connsiteX49" fmla="*/ 188783 w 6874591"/>
                <a:gd name="connsiteY49" fmla="*/ 358610 h 479776"/>
                <a:gd name="connsiteX50" fmla="*/ 442801 w 6874591"/>
                <a:gd name="connsiteY50" fmla="*/ 370579 h 479776"/>
                <a:gd name="connsiteX51" fmla="*/ 856214 w 6874591"/>
                <a:gd name="connsiteY51" fmla="*/ 376454 h 479776"/>
                <a:gd name="connsiteX52" fmla="*/ 1674436 w 6874591"/>
                <a:gd name="connsiteY52" fmla="*/ 404968 h 479776"/>
                <a:gd name="connsiteX53" fmla="*/ 2157737 w 6874591"/>
                <a:gd name="connsiteY53" fmla="*/ 427512 h 479776"/>
                <a:gd name="connsiteX54" fmla="*/ 2472433 w 6874591"/>
                <a:gd name="connsiteY54" fmla="*/ 451263 h 479776"/>
                <a:gd name="connsiteX55" fmla="*/ 2820898 w 6874591"/>
                <a:gd name="connsiteY55" fmla="*/ 461962 h 479776"/>
                <a:gd name="connsiteX56" fmla="*/ 3149357 w 6874591"/>
                <a:gd name="connsiteY56" fmla="*/ 478601 h 479776"/>
                <a:gd name="connsiteX57" fmla="*/ 3374803 w 6874591"/>
                <a:gd name="connsiteY57" fmla="*/ 479776 h 479776"/>
                <a:gd name="connsiteX58" fmla="*/ 4121928 w 6874591"/>
                <a:gd name="connsiteY58" fmla="*/ 448912 h 479776"/>
                <a:gd name="connsiteX59" fmla="*/ 4919925 w 6874591"/>
                <a:gd name="connsiteY59" fmla="*/ 416842 h 479776"/>
                <a:gd name="connsiteX60" fmla="*/ 5610147 w 6874591"/>
                <a:gd name="connsiteY60" fmla="*/ 381186 h 479776"/>
                <a:gd name="connsiteX61" fmla="*/ 6224015 w 6874591"/>
                <a:gd name="connsiteY61" fmla="*/ 369343 h 479776"/>
                <a:gd name="connsiteX62" fmla="*/ 6398930 w 6874591"/>
                <a:gd name="connsiteY62" fmla="*/ 365785 h 479776"/>
                <a:gd name="connsiteX63" fmla="*/ 6872210 w 6874591"/>
                <a:gd name="connsiteY63" fmla="*/ 359816 h 479776"/>
                <a:gd name="connsiteX64" fmla="*/ 6874591 w 6874591"/>
                <a:gd name="connsiteY64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3905 w 6874591"/>
                <a:gd name="connsiteY14" fmla="*/ 96147 h 479776"/>
                <a:gd name="connsiteX15" fmla="*/ 3366239 w 6874591"/>
                <a:gd name="connsiteY15" fmla="*/ 115938 h 479776"/>
                <a:gd name="connsiteX16" fmla="*/ 3316725 w 6874591"/>
                <a:gd name="connsiteY16" fmla="*/ 118753 h 479776"/>
                <a:gd name="connsiteX17" fmla="*/ 3363082 w 6874591"/>
                <a:gd name="connsiteY17" fmla="*/ 148442 h 479776"/>
                <a:gd name="connsiteX18" fmla="*/ 3410583 w 6874591"/>
                <a:gd name="connsiteY18" fmla="*/ 166255 h 479776"/>
                <a:gd name="connsiteX19" fmla="*/ 3214641 w 6874591"/>
                <a:gd name="connsiteY19" fmla="*/ 154379 h 479776"/>
                <a:gd name="connsiteX20" fmla="*/ 3050736 w 6874591"/>
                <a:gd name="connsiteY20" fmla="*/ 129422 h 479776"/>
                <a:gd name="connsiteX21" fmla="*/ 3060261 w 6874591"/>
                <a:gd name="connsiteY21" fmla="*/ 105610 h 479776"/>
                <a:gd name="connsiteX22" fmla="*/ 2920138 w 6874591"/>
                <a:gd name="connsiteY22" fmla="*/ 97353 h 479776"/>
                <a:gd name="connsiteX23" fmla="*/ 2858381 w 6874591"/>
                <a:gd name="connsiteY23" fmla="*/ 85478 h 479776"/>
                <a:gd name="connsiteX24" fmla="*/ 2829837 w 6874591"/>
                <a:gd name="connsiteY24" fmla="*/ 91385 h 479776"/>
                <a:gd name="connsiteX25" fmla="*/ 2749493 w 6874591"/>
                <a:gd name="connsiteY25" fmla="*/ 108796 h 479776"/>
                <a:gd name="connsiteX26" fmla="*/ 2668376 w 6874591"/>
                <a:gd name="connsiteY26" fmla="*/ 118753 h 479776"/>
                <a:gd name="connsiteX27" fmla="*/ 2573373 w 6874591"/>
                <a:gd name="connsiteY27" fmla="*/ 100940 h 479776"/>
                <a:gd name="connsiteX28" fmla="*/ 2506915 w 6874591"/>
                <a:gd name="connsiteY28" fmla="*/ 83127 h 479776"/>
                <a:gd name="connsiteX29" fmla="*/ 2466495 w 6874591"/>
                <a:gd name="connsiteY29" fmla="*/ 65314 h 479776"/>
                <a:gd name="connsiteX30" fmla="*/ 2353680 w 6874591"/>
                <a:gd name="connsiteY30" fmla="*/ 59377 h 479776"/>
                <a:gd name="connsiteX31" fmla="*/ 2282428 w 6874591"/>
                <a:gd name="connsiteY31" fmla="*/ 59377 h 479776"/>
                <a:gd name="connsiteX32" fmla="*/ 2180376 w 6874591"/>
                <a:gd name="connsiteY32" fmla="*/ 61170 h 479776"/>
                <a:gd name="connsiteX33" fmla="*/ 2251533 w 6874591"/>
                <a:gd name="connsiteY33" fmla="*/ 119929 h 479776"/>
                <a:gd name="connsiteX34" fmla="*/ 2160087 w 6874591"/>
                <a:gd name="connsiteY34" fmla="*/ 108053 h 479776"/>
                <a:gd name="connsiteX35" fmla="*/ 2079279 w 6874591"/>
                <a:gd name="connsiteY35" fmla="*/ 98529 h 479776"/>
                <a:gd name="connsiteX36" fmla="*/ 1884604 w 6874591"/>
                <a:gd name="connsiteY36" fmla="*/ 71252 h 479776"/>
                <a:gd name="connsiteX37" fmla="*/ 1605534 w 6874591"/>
                <a:gd name="connsiteY37" fmla="*/ 35626 h 479776"/>
                <a:gd name="connsiteX38" fmla="*/ 1159064 w 6874591"/>
                <a:gd name="connsiteY38" fmla="*/ 24926 h 479776"/>
                <a:gd name="connsiteX39" fmla="*/ 908477 w 6874591"/>
                <a:gd name="connsiteY39" fmla="*/ 11876 h 479776"/>
                <a:gd name="connsiteX40" fmla="*/ 649570 w 6874591"/>
                <a:gd name="connsiteY40" fmla="*/ 11876 h 479776"/>
                <a:gd name="connsiteX41" fmla="*/ 472708 w 6874591"/>
                <a:gd name="connsiteY41" fmla="*/ 9464 h 479776"/>
                <a:gd name="connsiteX42" fmla="*/ 311309 w 6874591"/>
                <a:gd name="connsiteY42" fmla="*/ 15402 h 479776"/>
                <a:gd name="connsiteX43" fmla="*/ 193670 w 6874591"/>
                <a:gd name="connsiteY43" fmla="*/ 17751 h 479776"/>
                <a:gd name="connsiteX44" fmla="*/ 53393 w 6874591"/>
                <a:gd name="connsiteY44" fmla="*/ 48677 h 479776"/>
                <a:gd name="connsiteX45" fmla="*/ 20117 w 6874591"/>
                <a:gd name="connsiteY45" fmla="*/ 97414 h 479776"/>
                <a:gd name="connsiteX46" fmla="*/ 1530 w 6874591"/>
                <a:gd name="connsiteY46" fmla="*/ 165946 h 479776"/>
                <a:gd name="connsiteX47" fmla="*/ 7097 w 6874591"/>
                <a:gd name="connsiteY47" fmla="*/ 238620 h 479776"/>
                <a:gd name="connsiteX48" fmla="*/ 30106 w 6874591"/>
                <a:gd name="connsiteY48" fmla="*/ 294532 h 479776"/>
                <a:gd name="connsiteX49" fmla="*/ 74824 w 6874591"/>
                <a:gd name="connsiteY49" fmla="*/ 344447 h 479776"/>
                <a:gd name="connsiteX50" fmla="*/ 188783 w 6874591"/>
                <a:gd name="connsiteY50" fmla="*/ 358610 h 479776"/>
                <a:gd name="connsiteX51" fmla="*/ 442801 w 6874591"/>
                <a:gd name="connsiteY51" fmla="*/ 370579 h 479776"/>
                <a:gd name="connsiteX52" fmla="*/ 856214 w 6874591"/>
                <a:gd name="connsiteY52" fmla="*/ 376454 h 479776"/>
                <a:gd name="connsiteX53" fmla="*/ 1674436 w 6874591"/>
                <a:gd name="connsiteY53" fmla="*/ 404968 h 479776"/>
                <a:gd name="connsiteX54" fmla="*/ 2157737 w 6874591"/>
                <a:gd name="connsiteY54" fmla="*/ 427512 h 479776"/>
                <a:gd name="connsiteX55" fmla="*/ 2472433 w 6874591"/>
                <a:gd name="connsiteY55" fmla="*/ 451263 h 479776"/>
                <a:gd name="connsiteX56" fmla="*/ 2820898 w 6874591"/>
                <a:gd name="connsiteY56" fmla="*/ 461962 h 479776"/>
                <a:gd name="connsiteX57" fmla="*/ 3149357 w 6874591"/>
                <a:gd name="connsiteY57" fmla="*/ 478601 h 479776"/>
                <a:gd name="connsiteX58" fmla="*/ 3374803 w 6874591"/>
                <a:gd name="connsiteY58" fmla="*/ 479776 h 479776"/>
                <a:gd name="connsiteX59" fmla="*/ 4121928 w 6874591"/>
                <a:gd name="connsiteY59" fmla="*/ 448912 h 479776"/>
                <a:gd name="connsiteX60" fmla="*/ 4919925 w 6874591"/>
                <a:gd name="connsiteY60" fmla="*/ 416842 h 479776"/>
                <a:gd name="connsiteX61" fmla="*/ 5610147 w 6874591"/>
                <a:gd name="connsiteY61" fmla="*/ 381186 h 479776"/>
                <a:gd name="connsiteX62" fmla="*/ 6224015 w 6874591"/>
                <a:gd name="connsiteY62" fmla="*/ 369343 h 479776"/>
                <a:gd name="connsiteX63" fmla="*/ 6398930 w 6874591"/>
                <a:gd name="connsiteY63" fmla="*/ 365785 h 479776"/>
                <a:gd name="connsiteX64" fmla="*/ 6872210 w 6874591"/>
                <a:gd name="connsiteY64" fmla="*/ 359816 h 479776"/>
                <a:gd name="connsiteX65" fmla="*/ 6874591 w 6874591"/>
                <a:gd name="connsiteY65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13905 w 6874591"/>
                <a:gd name="connsiteY14" fmla="*/ 96147 h 479776"/>
                <a:gd name="connsiteX15" fmla="*/ 3440057 w 6874591"/>
                <a:gd name="connsiteY15" fmla="*/ 99270 h 479776"/>
                <a:gd name="connsiteX16" fmla="*/ 3366239 w 6874591"/>
                <a:gd name="connsiteY16" fmla="*/ 115938 h 479776"/>
                <a:gd name="connsiteX17" fmla="*/ 3316725 w 6874591"/>
                <a:gd name="connsiteY17" fmla="*/ 118753 h 479776"/>
                <a:gd name="connsiteX18" fmla="*/ 3363082 w 6874591"/>
                <a:gd name="connsiteY18" fmla="*/ 148442 h 479776"/>
                <a:gd name="connsiteX19" fmla="*/ 3410583 w 6874591"/>
                <a:gd name="connsiteY19" fmla="*/ 166255 h 479776"/>
                <a:gd name="connsiteX20" fmla="*/ 3214641 w 6874591"/>
                <a:gd name="connsiteY20" fmla="*/ 154379 h 479776"/>
                <a:gd name="connsiteX21" fmla="*/ 3050736 w 6874591"/>
                <a:gd name="connsiteY21" fmla="*/ 129422 h 479776"/>
                <a:gd name="connsiteX22" fmla="*/ 3060261 w 6874591"/>
                <a:gd name="connsiteY22" fmla="*/ 105610 h 479776"/>
                <a:gd name="connsiteX23" fmla="*/ 2920138 w 6874591"/>
                <a:gd name="connsiteY23" fmla="*/ 97353 h 479776"/>
                <a:gd name="connsiteX24" fmla="*/ 2858381 w 6874591"/>
                <a:gd name="connsiteY24" fmla="*/ 85478 h 479776"/>
                <a:gd name="connsiteX25" fmla="*/ 2829837 w 6874591"/>
                <a:gd name="connsiteY25" fmla="*/ 91385 h 479776"/>
                <a:gd name="connsiteX26" fmla="*/ 2749493 w 6874591"/>
                <a:gd name="connsiteY26" fmla="*/ 108796 h 479776"/>
                <a:gd name="connsiteX27" fmla="*/ 2668376 w 6874591"/>
                <a:gd name="connsiteY27" fmla="*/ 118753 h 479776"/>
                <a:gd name="connsiteX28" fmla="*/ 2573373 w 6874591"/>
                <a:gd name="connsiteY28" fmla="*/ 100940 h 479776"/>
                <a:gd name="connsiteX29" fmla="*/ 2506915 w 6874591"/>
                <a:gd name="connsiteY29" fmla="*/ 83127 h 479776"/>
                <a:gd name="connsiteX30" fmla="*/ 2466495 w 6874591"/>
                <a:gd name="connsiteY30" fmla="*/ 65314 h 479776"/>
                <a:gd name="connsiteX31" fmla="*/ 2353680 w 6874591"/>
                <a:gd name="connsiteY31" fmla="*/ 59377 h 479776"/>
                <a:gd name="connsiteX32" fmla="*/ 2282428 w 6874591"/>
                <a:gd name="connsiteY32" fmla="*/ 59377 h 479776"/>
                <a:gd name="connsiteX33" fmla="*/ 2180376 w 6874591"/>
                <a:gd name="connsiteY33" fmla="*/ 61170 h 479776"/>
                <a:gd name="connsiteX34" fmla="*/ 2251533 w 6874591"/>
                <a:gd name="connsiteY34" fmla="*/ 119929 h 479776"/>
                <a:gd name="connsiteX35" fmla="*/ 2160087 w 6874591"/>
                <a:gd name="connsiteY35" fmla="*/ 108053 h 479776"/>
                <a:gd name="connsiteX36" fmla="*/ 2079279 w 6874591"/>
                <a:gd name="connsiteY36" fmla="*/ 98529 h 479776"/>
                <a:gd name="connsiteX37" fmla="*/ 1884604 w 6874591"/>
                <a:gd name="connsiteY37" fmla="*/ 71252 h 479776"/>
                <a:gd name="connsiteX38" fmla="*/ 1605534 w 6874591"/>
                <a:gd name="connsiteY38" fmla="*/ 35626 h 479776"/>
                <a:gd name="connsiteX39" fmla="*/ 1159064 w 6874591"/>
                <a:gd name="connsiteY39" fmla="*/ 24926 h 479776"/>
                <a:gd name="connsiteX40" fmla="*/ 908477 w 6874591"/>
                <a:gd name="connsiteY40" fmla="*/ 11876 h 479776"/>
                <a:gd name="connsiteX41" fmla="*/ 649570 w 6874591"/>
                <a:gd name="connsiteY41" fmla="*/ 11876 h 479776"/>
                <a:gd name="connsiteX42" fmla="*/ 472708 w 6874591"/>
                <a:gd name="connsiteY42" fmla="*/ 9464 h 479776"/>
                <a:gd name="connsiteX43" fmla="*/ 311309 w 6874591"/>
                <a:gd name="connsiteY43" fmla="*/ 15402 h 479776"/>
                <a:gd name="connsiteX44" fmla="*/ 193670 w 6874591"/>
                <a:gd name="connsiteY44" fmla="*/ 17751 h 479776"/>
                <a:gd name="connsiteX45" fmla="*/ 53393 w 6874591"/>
                <a:gd name="connsiteY45" fmla="*/ 48677 h 479776"/>
                <a:gd name="connsiteX46" fmla="*/ 20117 w 6874591"/>
                <a:gd name="connsiteY46" fmla="*/ 97414 h 479776"/>
                <a:gd name="connsiteX47" fmla="*/ 1530 w 6874591"/>
                <a:gd name="connsiteY47" fmla="*/ 165946 h 479776"/>
                <a:gd name="connsiteX48" fmla="*/ 7097 w 6874591"/>
                <a:gd name="connsiteY48" fmla="*/ 238620 h 479776"/>
                <a:gd name="connsiteX49" fmla="*/ 30106 w 6874591"/>
                <a:gd name="connsiteY49" fmla="*/ 294532 h 479776"/>
                <a:gd name="connsiteX50" fmla="*/ 74824 w 6874591"/>
                <a:gd name="connsiteY50" fmla="*/ 344447 h 479776"/>
                <a:gd name="connsiteX51" fmla="*/ 188783 w 6874591"/>
                <a:gd name="connsiteY51" fmla="*/ 358610 h 479776"/>
                <a:gd name="connsiteX52" fmla="*/ 442801 w 6874591"/>
                <a:gd name="connsiteY52" fmla="*/ 370579 h 479776"/>
                <a:gd name="connsiteX53" fmla="*/ 856214 w 6874591"/>
                <a:gd name="connsiteY53" fmla="*/ 376454 h 479776"/>
                <a:gd name="connsiteX54" fmla="*/ 1674436 w 6874591"/>
                <a:gd name="connsiteY54" fmla="*/ 404968 h 479776"/>
                <a:gd name="connsiteX55" fmla="*/ 2157737 w 6874591"/>
                <a:gd name="connsiteY55" fmla="*/ 427512 h 479776"/>
                <a:gd name="connsiteX56" fmla="*/ 2472433 w 6874591"/>
                <a:gd name="connsiteY56" fmla="*/ 451263 h 479776"/>
                <a:gd name="connsiteX57" fmla="*/ 2820898 w 6874591"/>
                <a:gd name="connsiteY57" fmla="*/ 461962 h 479776"/>
                <a:gd name="connsiteX58" fmla="*/ 3149357 w 6874591"/>
                <a:gd name="connsiteY58" fmla="*/ 478601 h 479776"/>
                <a:gd name="connsiteX59" fmla="*/ 3374803 w 6874591"/>
                <a:gd name="connsiteY59" fmla="*/ 479776 h 479776"/>
                <a:gd name="connsiteX60" fmla="*/ 4121928 w 6874591"/>
                <a:gd name="connsiteY60" fmla="*/ 448912 h 479776"/>
                <a:gd name="connsiteX61" fmla="*/ 4919925 w 6874591"/>
                <a:gd name="connsiteY61" fmla="*/ 416842 h 479776"/>
                <a:gd name="connsiteX62" fmla="*/ 5610147 w 6874591"/>
                <a:gd name="connsiteY62" fmla="*/ 381186 h 479776"/>
                <a:gd name="connsiteX63" fmla="*/ 6224015 w 6874591"/>
                <a:gd name="connsiteY63" fmla="*/ 369343 h 479776"/>
                <a:gd name="connsiteX64" fmla="*/ 6398930 w 6874591"/>
                <a:gd name="connsiteY64" fmla="*/ 365785 h 479776"/>
                <a:gd name="connsiteX65" fmla="*/ 6872210 w 6874591"/>
                <a:gd name="connsiteY65" fmla="*/ 359816 h 479776"/>
                <a:gd name="connsiteX66" fmla="*/ 6874591 w 6874591"/>
                <a:gd name="connsiteY66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60261 w 6874591"/>
                <a:gd name="connsiteY23" fmla="*/ 105610 h 479776"/>
                <a:gd name="connsiteX24" fmla="*/ 2920138 w 6874591"/>
                <a:gd name="connsiteY24" fmla="*/ 97353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3373 w 6874591"/>
                <a:gd name="connsiteY29" fmla="*/ 100940 h 479776"/>
                <a:gd name="connsiteX30" fmla="*/ 2506915 w 6874591"/>
                <a:gd name="connsiteY30" fmla="*/ 83127 h 479776"/>
                <a:gd name="connsiteX31" fmla="*/ 2466495 w 6874591"/>
                <a:gd name="connsiteY31" fmla="*/ 65314 h 479776"/>
                <a:gd name="connsiteX32" fmla="*/ 2353680 w 6874591"/>
                <a:gd name="connsiteY32" fmla="*/ 59377 h 479776"/>
                <a:gd name="connsiteX33" fmla="*/ 2282428 w 6874591"/>
                <a:gd name="connsiteY33" fmla="*/ 59377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60261 w 6874591"/>
                <a:gd name="connsiteY23" fmla="*/ 105610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3373 w 6874591"/>
                <a:gd name="connsiteY29" fmla="*/ 100940 h 479776"/>
                <a:gd name="connsiteX30" fmla="*/ 2506915 w 6874591"/>
                <a:gd name="connsiteY30" fmla="*/ 83127 h 479776"/>
                <a:gd name="connsiteX31" fmla="*/ 2466495 w 6874591"/>
                <a:gd name="connsiteY31" fmla="*/ 65314 h 479776"/>
                <a:gd name="connsiteX32" fmla="*/ 2353680 w 6874591"/>
                <a:gd name="connsiteY32" fmla="*/ 59377 h 479776"/>
                <a:gd name="connsiteX33" fmla="*/ 2282428 w 6874591"/>
                <a:gd name="connsiteY33" fmla="*/ 59377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45974 w 6874591"/>
                <a:gd name="connsiteY23" fmla="*/ 105610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3373 w 6874591"/>
                <a:gd name="connsiteY29" fmla="*/ 100940 h 479776"/>
                <a:gd name="connsiteX30" fmla="*/ 2506915 w 6874591"/>
                <a:gd name="connsiteY30" fmla="*/ 83127 h 479776"/>
                <a:gd name="connsiteX31" fmla="*/ 2466495 w 6874591"/>
                <a:gd name="connsiteY31" fmla="*/ 65314 h 479776"/>
                <a:gd name="connsiteX32" fmla="*/ 2353680 w 6874591"/>
                <a:gd name="connsiteY32" fmla="*/ 59377 h 479776"/>
                <a:gd name="connsiteX33" fmla="*/ 2282428 w 6874591"/>
                <a:gd name="connsiteY33" fmla="*/ 59377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53118 w 6874591"/>
                <a:gd name="connsiteY23" fmla="*/ 115135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3373 w 6874591"/>
                <a:gd name="connsiteY29" fmla="*/ 100940 h 479776"/>
                <a:gd name="connsiteX30" fmla="*/ 2506915 w 6874591"/>
                <a:gd name="connsiteY30" fmla="*/ 83127 h 479776"/>
                <a:gd name="connsiteX31" fmla="*/ 2466495 w 6874591"/>
                <a:gd name="connsiteY31" fmla="*/ 65314 h 479776"/>
                <a:gd name="connsiteX32" fmla="*/ 2353680 w 6874591"/>
                <a:gd name="connsiteY32" fmla="*/ 59377 h 479776"/>
                <a:gd name="connsiteX33" fmla="*/ 2282428 w 6874591"/>
                <a:gd name="connsiteY33" fmla="*/ 59377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53118 w 6874591"/>
                <a:gd name="connsiteY23" fmla="*/ 115135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5754 w 6874591"/>
                <a:gd name="connsiteY29" fmla="*/ 108083 h 479776"/>
                <a:gd name="connsiteX30" fmla="*/ 2506915 w 6874591"/>
                <a:gd name="connsiteY30" fmla="*/ 83127 h 479776"/>
                <a:gd name="connsiteX31" fmla="*/ 2466495 w 6874591"/>
                <a:gd name="connsiteY31" fmla="*/ 65314 h 479776"/>
                <a:gd name="connsiteX32" fmla="*/ 2353680 w 6874591"/>
                <a:gd name="connsiteY32" fmla="*/ 59377 h 479776"/>
                <a:gd name="connsiteX33" fmla="*/ 2282428 w 6874591"/>
                <a:gd name="connsiteY33" fmla="*/ 59377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53118 w 6874591"/>
                <a:gd name="connsiteY23" fmla="*/ 115135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5754 w 6874591"/>
                <a:gd name="connsiteY29" fmla="*/ 108083 h 479776"/>
                <a:gd name="connsiteX30" fmla="*/ 2504534 w 6874591"/>
                <a:gd name="connsiteY30" fmla="*/ 92652 h 479776"/>
                <a:gd name="connsiteX31" fmla="*/ 2466495 w 6874591"/>
                <a:gd name="connsiteY31" fmla="*/ 65314 h 479776"/>
                <a:gd name="connsiteX32" fmla="*/ 2353680 w 6874591"/>
                <a:gd name="connsiteY32" fmla="*/ 59377 h 479776"/>
                <a:gd name="connsiteX33" fmla="*/ 2282428 w 6874591"/>
                <a:gd name="connsiteY33" fmla="*/ 59377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53118 w 6874591"/>
                <a:gd name="connsiteY23" fmla="*/ 115135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5754 w 6874591"/>
                <a:gd name="connsiteY29" fmla="*/ 108083 h 479776"/>
                <a:gd name="connsiteX30" fmla="*/ 2504534 w 6874591"/>
                <a:gd name="connsiteY30" fmla="*/ 92652 h 479776"/>
                <a:gd name="connsiteX31" fmla="*/ 2466495 w 6874591"/>
                <a:gd name="connsiteY31" fmla="*/ 65314 h 479776"/>
                <a:gd name="connsiteX32" fmla="*/ 2353680 w 6874591"/>
                <a:gd name="connsiteY32" fmla="*/ 59377 h 479776"/>
                <a:gd name="connsiteX33" fmla="*/ 2284809 w 6874591"/>
                <a:gd name="connsiteY33" fmla="*/ 56996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53118 w 6874591"/>
                <a:gd name="connsiteY23" fmla="*/ 115135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5754 w 6874591"/>
                <a:gd name="connsiteY29" fmla="*/ 108083 h 479776"/>
                <a:gd name="connsiteX30" fmla="*/ 2504534 w 6874591"/>
                <a:gd name="connsiteY30" fmla="*/ 92652 h 479776"/>
                <a:gd name="connsiteX31" fmla="*/ 2466495 w 6874591"/>
                <a:gd name="connsiteY31" fmla="*/ 65314 h 479776"/>
                <a:gd name="connsiteX32" fmla="*/ 2377493 w 6874591"/>
                <a:gd name="connsiteY32" fmla="*/ 56995 h 479776"/>
                <a:gd name="connsiteX33" fmla="*/ 2284809 w 6874591"/>
                <a:gd name="connsiteY33" fmla="*/ 56996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872210 w 6874591"/>
                <a:gd name="connsiteY66" fmla="*/ 359816 h 479776"/>
                <a:gd name="connsiteX67" fmla="*/ 6874591 w 6874591"/>
                <a:gd name="connsiteY67" fmla="*/ 0 h 479776"/>
                <a:gd name="connsiteX0" fmla="*/ 6874591 w 6874591"/>
                <a:gd name="connsiteY0" fmla="*/ 0 h 479776"/>
                <a:gd name="connsiteX1" fmla="*/ 6434121 w 6874591"/>
                <a:gd name="connsiteY1" fmla="*/ 10669 h 479776"/>
                <a:gd name="connsiteX2" fmla="*/ 6309555 w 6874591"/>
                <a:gd name="connsiteY2" fmla="*/ 13021 h 479776"/>
                <a:gd name="connsiteX3" fmla="*/ 5684708 w 6874591"/>
                <a:gd name="connsiteY3" fmla="*/ 41564 h 479776"/>
                <a:gd name="connsiteX4" fmla="*/ 5066017 w 6874591"/>
                <a:gd name="connsiteY4" fmla="*/ 64108 h 479776"/>
                <a:gd name="connsiteX5" fmla="*/ 4752495 w 6874591"/>
                <a:gd name="connsiteY5" fmla="*/ 65314 h 479776"/>
                <a:gd name="connsiteX6" fmla="*/ 4328571 w 6874591"/>
                <a:gd name="connsiteY6" fmla="*/ 68903 h 479776"/>
                <a:gd name="connsiteX7" fmla="*/ 4210931 w 6874591"/>
                <a:gd name="connsiteY7" fmla="*/ 74809 h 479776"/>
                <a:gd name="connsiteX8" fmla="*/ 4086301 w 6874591"/>
                <a:gd name="connsiteY8" fmla="*/ 116372 h 479776"/>
                <a:gd name="connsiteX9" fmla="*/ 3998443 w 6874591"/>
                <a:gd name="connsiteY9" fmla="*/ 128248 h 479776"/>
                <a:gd name="connsiteX10" fmla="*/ 3912934 w 6874591"/>
                <a:gd name="connsiteY10" fmla="*/ 131804 h 479776"/>
                <a:gd name="connsiteX11" fmla="*/ 3850032 w 6874591"/>
                <a:gd name="connsiteY11" fmla="*/ 134184 h 479776"/>
                <a:gd name="connsiteX12" fmla="*/ 3766843 w 6874591"/>
                <a:gd name="connsiteY12" fmla="*/ 118753 h 479776"/>
                <a:gd name="connsiteX13" fmla="*/ 3671841 w 6874591"/>
                <a:gd name="connsiteY13" fmla="*/ 100940 h 479776"/>
                <a:gd name="connsiteX14" fmla="*/ 3590076 w 6874591"/>
                <a:gd name="connsiteY14" fmla="*/ 92126 h 479776"/>
                <a:gd name="connsiteX15" fmla="*/ 3513905 w 6874591"/>
                <a:gd name="connsiteY15" fmla="*/ 96147 h 479776"/>
                <a:gd name="connsiteX16" fmla="*/ 3440057 w 6874591"/>
                <a:gd name="connsiteY16" fmla="*/ 99270 h 479776"/>
                <a:gd name="connsiteX17" fmla="*/ 3366239 w 6874591"/>
                <a:gd name="connsiteY17" fmla="*/ 115938 h 479776"/>
                <a:gd name="connsiteX18" fmla="*/ 3316725 w 6874591"/>
                <a:gd name="connsiteY18" fmla="*/ 118753 h 479776"/>
                <a:gd name="connsiteX19" fmla="*/ 3363082 w 6874591"/>
                <a:gd name="connsiteY19" fmla="*/ 148442 h 479776"/>
                <a:gd name="connsiteX20" fmla="*/ 3410583 w 6874591"/>
                <a:gd name="connsiteY20" fmla="*/ 166255 h 479776"/>
                <a:gd name="connsiteX21" fmla="*/ 3214641 w 6874591"/>
                <a:gd name="connsiteY21" fmla="*/ 154379 h 479776"/>
                <a:gd name="connsiteX22" fmla="*/ 3050736 w 6874591"/>
                <a:gd name="connsiteY22" fmla="*/ 129422 h 479776"/>
                <a:gd name="connsiteX23" fmla="*/ 3053118 w 6874591"/>
                <a:gd name="connsiteY23" fmla="*/ 115135 h 479776"/>
                <a:gd name="connsiteX24" fmla="*/ 2951094 w 6874591"/>
                <a:gd name="connsiteY24" fmla="*/ 90209 h 479776"/>
                <a:gd name="connsiteX25" fmla="*/ 2858381 w 6874591"/>
                <a:gd name="connsiteY25" fmla="*/ 85478 h 479776"/>
                <a:gd name="connsiteX26" fmla="*/ 2829837 w 6874591"/>
                <a:gd name="connsiteY26" fmla="*/ 91385 h 479776"/>
                <a:gd name="connsiteX27" fmla="*/ 2749493 w 6874591"/>
                <a:gd name="connsiteY27" fmla="*/ 108796 h 479776"/>
                <a:gd name="connsiteX28" fmla="*/ 2668376 w 6874591"/>
                <a:gd name="connsiteY28" fmla="*/ 118753 h 479776"/>
                <a:gd name="connsiteX29" fmla="*/ 2575754 w 6874591"/>
                <a:gd name="connsiteY29" fmla="*/ 108083 h 479776"/>
                <a:gd name="connsiteX30" fmla="*/ 2504534 w 6874591"/>
                <a:gd name="connsiteY30" fmla="*/ 92652 h 479776"/>
                <a:gd name="connsiteX31" fmla="*/ 2466495 w 6874591"/>
                <a:gd name="connsiteY31" fmla="*/ 65314 h 479776"/>
                <a:gd name="connsiteX32" fmla="*/ 2377493 w 6874591"/>
                <a:gd name="connsiteY32" fmla="*/ 56995 h 479776"/>
                <a:gd name="connsiteX33" fmla="*/ 2284809 w 6874591"/>
                <a:gd name="connsiteY33" fmla="*/ 56996 h 479776"/>
                <a:gd name="connsiteX34" fmla="*/ 2180376 w 6874591"/>
                <a:gd name="connsiteY34" fmla="*/ 61170 h 479776"/>
                <a:gd name="connsiteX35" fmla="*/ 2251533 w 6874591"/>
                <a:gd name="connsiteY35" fmla="*/ 119929 h 479776"/>
                <a:gd name="connsiteX36" fmla="*/ 2160087 w 6874591"/>
                <a:gd name="connsiteY36" fmla="*/ 108053 h 479776"/>
                <a:gd name="connsiteX37" fmla="*/ 2079279 w 6874591"/>
                <a:gd name="connsiteY37" fmla="*/ 98529 h 479776"/>
                <a:gd name="connsiteX38" fmla="*/ 1884604 w 6874591"/>
                <a:gd name="connsiteY38" fmla="*/ 71252 h 479776"/>
                <a:gd name="connsiteX39" fmla="*/ 1605534 w 6874591"/>
                <a:gd name="connsiteY39" fmla="*/ 35626 h 479776"/>
                <a:gd name="connsiteX40" fmla="*/ 1159064 w 6874591"/>
                <a:gd name="connsiteY40" fmla="*/ 24926 h 479776"/>
                <a:gd name="connsiteX41" fmla="*/ 908477 w 6874591"/>
                <a:gd name="connsiteY41" fmla="*/ 11876 h 479776"/>
                <a:gd name="connsiteX42" fmla="*/ 649570 w 6874591"/>
                <a:gd name="connsiteY42" fmla="*/ 11876 h 479776"/>
                <a:gd name="connsiteX43" fmla="*/ 472708 w 6874591"/>
                <a:gd name="connsiteY43" fmla="*/ 9464 h 479776"/>
                <a:gd name="connsiteX44" fmla="*/ 311309 w 6874591"/>
                <a:gd name="connsiteY44" fmla="*/ 15402 h 479776"/>
                <a:gd name="connsiteX45" fmla="*/ 193670 w 6874591"/>
                <a:gd name="connsiteY45" fmla="*/ 17751 h 479776"/>
                <a:gd name="connsiteX46" fmla="*/ 53393 w 6874591"/>
                <a:gd name="connsiteY46" fmla="*/ 48677 h 479776"/>
                <a:gd name="connsiteX47" fmla="*/ 20117 w 6874591"/>
                <a:gd name="connsiteY47" fmla="*/ 97414 h 479776"/>
                <a:gd name="connsiteX48" fmla="*/ 1530 w 6874591"/>
                <a:gd name="connsiteY48" fmla="*/ 165946 h 479776"/>
                <a:gd name="connsiteX49" fmla="*/ 7097 w 6874591"/>
                <a:gd name="connsiteY49" fmla="*/ 238620 h 479776"/>
                <a:gd name="connsiteX50" fmla="*/ 30106 w 6874591"/>
                <a:gd name="connsiteY50" fmla="*/ 294532 h 479776"/>
                <a:gd name="connsiteX51" fmla="*/ 74824 w 6874591"/>
                <a:gd name="connsiteY51" fmla="*/ 344447 h 479776"/>
                <a:gd name="connsiteX52" fmla="*/ 188783 w 6874591"/>
                <a:gd name="connsiteY52" fmla="*/ 358610 h 479776"/>
                <a:gd name="connsiteX53" fmla="*/ 442801 w 6874591"/>
                <a:gd name="connsiteY53" fmla="*/ 370579 h 479776"/>
                <a:gd name="connsiteX54" fmla="*/ 856214 w 6874591"/>
                <a:gd name="connsiteY54" fmla="*/ 376454 h 479776"/>
                <a:gd name="connsiteX55" fmla="*/ 1674436 w 6874591"/>
                <a:gd name="connsiteY55" fmla="*/ 404968 h 479776"/>
                <a:gd name="connsiteX56" fmla="*/ 2157737 w 6874591"/>
                <a:gd name="connsiteY56" fmla="*/ 427512 h 479776"/>
                <a:gd name="connsiteX57" fmla="*/ 2472433 w 6874591"/>
                <a:gd name="connsiteY57" fmla="*/ 451263 h 479776"/>
                <a:gd name="connsiteX58" fmla="*/ 2820898 w 6874591"/>
                <a:gd name="connsiteY58" fmla="*/ 461962 h 479776"/>
                <a:gd name="connsiteX59" fmla="*/ 3149357 w 6874591"/>
                <a:gd name="connsiteY59" fmla="*/ 478601 h 479776"/>
                <a:gd name="connsiteX60" fmla="*/ 3374803 w 6874591"/>
                <a:gd name="connsiteY60" fmla="*/ 479776 h 479776"/>
                <a:gd name="connsiteX61" fmla="*/ 4121928 w 6874591"/>
                <a:gd name="connsiteY61" fmla="*/ 448912 h 479776"/>
                <a:gd name="connsiteX62" fmla="*/ 4919925 w 6874591"/>
                <a:gd name="connsiteY62" fmla="*/ 416842 h 479776"/>
                <a:gd name="connsiteX63" fmla="*/ 5610147 w 6874591"/>
                <a:gd name="connsiteY63" fmla="*/ 381186 h 479776"/>
                <a:gd name="connsiteX64" fmla="*/ 6224015 w 6874591"/>
                <a:gd name="connsiteY64" fmla="*/ 369343 h 479776"/>
                <a:gd name="connsiteX65" fmla="*/ 6398930 w 6874591"/>
                <a:gd name="connsiteY65" fmla="*/ 365785 h 479776"/>
                <a:gd name="connsiteX66" fmla="*/ 6567410 w 6874591"/>
                <a:gd name="connsiteY66" fmla="*/ 364578 h 479776"/>
                <a:gd name="connsiteX67" fmla="*/ 6874591 w 6874591"/>
                <a:gd name="connsiteY67" fmla="*/ 0 h 479776"/>
                <a:gd name="connsiteX0" fmla="*/ 6574553 w 6574553"/>
                <a:gd name="connsiteY0" fmla="*/ 0 h 477395"/>
                <a:gd name="connsiteX1" fmla="*/ 6434121 w 6574553"/>
                <a:gd name="connsiteY1" fmla="*/ 8288 h 477395"/>
                <a:gd name="connsiteX2" fmla="*/ 6309555 w 6574553"/>
                <a:gd name="connsiteY2" fmla="*/ 10640 h 477395"/>
                <a:gd name="connsiteX3" fmla="*/ 5684708 w 6574553"/>
                <a:gd name="connsiteY3" fmla="*/ 39183 h 477395"/>
                <a:gd name="connsiteX4" fmla="*/ 5066017 w 6574553"/>
                <a:gd name="connsiteY4" fmla="*/ 61727 h 477395"/>
                <a:gd name="connsiteX5" fmla="*/ 4752495 w 6574553"/>
                <a:gd name="connsiteY5" fmla="*/ 62933 h 477395"/>
                <a:gd name="connsiteX6" fmla="*/ 4328571 w 6574553"/>
                <a:gd name="connsiteY6" fmla="*/ 66522 h 477395"/>
                <a:gd name="connsiteX7" fmla="*/ 4210931 w 6574553"/>
                <a:gd name="connsiteY7" fmla="*/ 72428 h 477395"/>
                <a:gd name="connsiteX8" fmla="*/ 4086301 w 6574553"/>
                <a:gd name="connsiteY8" fmla="*/ 113991 h 477395"/>
                <a:gd name="connsiteX9" fmla="*/ 3998443 w 6574553"/>
                <a:gd name="connsiteY9" fmla="*/ 125867 h 477395"/>
                <a:gd name="connsiteX10" fmla="*/ 3912934 w 6574553"/>
                <a:gd name="connsiteY10" fmla="*/ 129423 h 477395"/>
                <a:gd name="connsiteX11" fmla="*/ 3850032 w 6574553"/>
                <a:gd name="connsiteY11" fmla="*/ 131803 h 477395"/>
                <a:gd name="connsiteX12" fmla="*/ 3766843 w 6574553"/>
                <a:gd name="connsiteY12" fmla="*/ 116372 h 477395"/>
                <a:gd name="connsiteX13" fmla="*/ 3671841 w 6574553"/>
                <a:gd name="connsiteY13" fmla="*/ 98559 h 477395"/>
                <a:gd name="connsiteX14" fmla="*/ 3590076 w 6574553"/>
                <a:gd name="connsiteY14" fmla="*/ 89745 h 477395"/>
                <a:gd name="connsiteX15" fmla="*/ 3513905 w 6574553"/>
                <a:gd name="connsiteY15" fmla="*/ 93766 h 477395"/>
                <a:gd name="connsiteX16" fmla="*/ 3440057 w 6574553"/>
                <a:gd name="connsiteY16" fmla="*/ 96889 h 477395"/>
                <a:gd name="connsiteX17" fmla="*/ 3366239 w 6574553"/>
                <a:gd name="connsiteY17" fmla="*/ 113557 h 477395"/>
                <a:gd name="connsiteX18" fmla="*/ 3316725 w 6574553"/>
                <a:gd name="connsiteY18" fmla="*/ 116372 h 477395"/>
                <a:gd name="connsiteX19" fmla="*/ 3363082 w 6574553"/>
                <a:gd name="connsiteY19" fmla="*/ 146061 h 477395"/>
                <a:gd name="connsiteX20" fmla="*/ 3410583 w 6574553"/>
                <a:gd name="connsiteY20" fmla="*/ 163874 h 477395"/>
                <a:gd name="connsiteX21" fmla="*/ 3214641 w 6574553"/>
                <a:gd name="connsiteY21" fmla="*/ 151998 h 477395"/>
                <a:gd name="connsiteX22" fmla="*/ 3050736 w 6574553"/>
                <a:gd name="connsiteY22" fmla="*/ 127041 h 477395"/>
                <a:gd name="connsiteX23" fmla="*/ 3053118 w 6574553"/>
                <a:gd name="connsiteY23" fmla="*/ 112754 h 477395"/>
                <a:gd name="connsiteX24" fmla="*/ 2951094 w 6574553"/>
                <a:gd name="connsiteY24" fmla="*/ 87828 h 477395"/>
                <a:gd name="connsiteX25" fmla="*/ 2858381 w 6574553"/>
                <a:gd name="connsiteY25" fmla="*/ 83097 h 477395"/>
                <a:gd name="connsiteX26" fmla="*/ 2829837 w 6574553"/>
                <a:gd name="connsiteY26" fmla="*/ 89004 h 477395"/>
                <a:gd name="connsiteX27" fmla="*/ 2749493 w 6574553"/>
                <a:gd name="connsiteY27" fmla="*/ 106415 h 477395"/>
                <a:gd name="connsiteX28" fmla="*/ 2668376 w 6574553"/>
                <a:gd name="connsiteY28" fmla="*/ 116372 h 477395"/>
                <a:gd name="connsiteX29" fmla="*/ 2575754 w 6574553"/>
                <a:gd name="connsiteY29" fmla="*/ 105702 h 477395"/>
                <a:gd name="connsiteX30" fmla="*/ 2504534 w 6574553"/>
                <a:gd name="connsiteY30" fmla="*/ 90271 h 477395"/>
                <a:gd name="connsiteX31" fmla="*/ 2466495 w 6574553"/>
                <a:gd name="connsiteY31" fmla="*/ 62933 h 477395"/>
                <a:gd name="connsiteX32" fmla="*/ 2377493 w 6574553"/>
                <a:gd name="connsiteY32" fmla="*/ 54614 h 477395"/>
                <a:gd name="connsiteX33" fmla="*/ 2284809 w 6574553"/>
                <a:gd name="connsiteY33" fmla="*/ 54615 h 477395"/>
                <a:gd name="connsiteX34" fmla="*/ 2180376 w 6574553"/>
                <a:gd name="connsiteY34" fmla="*/ 58789 h 477395"/>
                <a:gd name="connsiteX35" fmla="*/ 2251533 w 6574553"/>
                <a:gd name="connsiteY35" fmla="*/ 117548 h 477395"/>
                <a:gd name="connsiteX36" fmla="*/ 2160087 w 6574553"/>
                <a:gd name="connsiteY36" fmla="*/ 105672 h 477395"/>
                <a:gd name="connsiteX37" fmla="*/ 2079279 w 6574553"/>
                <a:gd name="connsiteY37" fmla="*/ 96148 h 477395"/>
                <a:gd name="connsiteX38" fmla="*/ 1884604 w 6574553"/>
                <a:gd name="connsiteY38" fmla="*/ 68871 h 477395"/>
                <a:gd name="connsiteX39" fmla="*/ 1605534 w 6574553"/>
                <a:gd name="connsiteY39" fmla="*/ 33245 h 477395"/>
                <a:gd name="connsiteX40" fmla="*/ 1159064 w 6574553"/>
                <a:gd name="connsiteY40" fmla="*/ 22545 h 477395"/>
                <a:gd name="connsiteX41" fmla="*/ 908477 w 6574553"/>
                <a:gd name="connsiteY41" fmla="*/ 9495 h 477395"/>
                <a:gd name="connsiteX42" fmla="*/ 649570 w 6574553"/>
                <a:gd name="connsiteY42" fmla="*/ 9495 h 477395"/>
                <a:gd name="connsiteX43" fmla="*/ 472708 w 6574553"/>
                <a:gd name="connsiteY43" fmla="*/ 7083 h 477395"/>
                <a:gd name="connsiteX44" fmla="*/ 311309 w 6574553"/>
                <a:gd name="connsiteY44" fmla="*/ 13021 h 477395"/>
                <a:gd name="connsiteX45" fmla="*/ 193670 w 6574553"/>
                <a:gd name="connsiteY45" fmla="*/ 15370 h 477395"/>
                <a:gd name="connsiteX46" fmla="*/ 53393 w 6574553"/>
                <a:gd name="connsiteY46" fmla="*/ 46296 h 477395"/>
                <a:gd name="connsiteX47" fmla="*/ 20117 w 6574553"/>
                <a:gd name="connsiteY47" fmla="*/ 95033 h 477395"/>
                <a:gd name="connsiteX48" fmla="*/ 1530 w 6574553"/>
                <a:gd name="connsiteY48" fmla="*/ 163565 h 477395"/>
                <a:gd name="connsiteX49" fmla="*/ 7097 w 6574553"/>
                <a:gd name="connsiteY49" fmla="*/ 236239 h 477395"/>
                <a:gd name="connsiteX50" fmla="*/ 30106 w 6574553"/>
                <a:gd name="connsiteY50" fmla="*/ 292151 h 477395"/>
                <a:gd name="connsiteX51" fmla="*/ 74824 w 6574553"/>
                <a:gd name="connsiteY51" fmla="*/ 342066 h 477395"/>
                <a:gd name="connsiteX52" fmla="*/ 188783 w 6574553"/>
                <a:gd name="connsiteY52" fmla="*/ 356229 h 477395"/>
                <a:gd name="connsiteX53" fmla="*/ 442801 w 6574553"/>
                <a:gd name="connsiteY53" fmla="*/ 368198 h 477395"/>
                <a:gd name="connsiteX54" fmla="*/ 856214 w 6574553"/>
                <a:gd name="connsiteY54" fmla="*/ 374073 h 477395"/>
                <a:gd name="connsiteX55" fmla="*/ 1674436 w 6574553"/>
                <a:gd name="connsiteY55" fmla="*/ 402587 h 477395"/>
                <a:gd name="connsiteX56" fmla="*/ 2157737 w 6574553"/>
                <a:gd name="connsiteY56" fmla="*/ 425131 h 477395"/>
                <a:gd name="connsiteX57" fmla="*/ 2472433 w 6574553"/>
                <a:gd name="connsiteY57" fmla="*/ 448882 h 477395"/>
                <a:gd name="connsiteX58" fmla="*/ 2820898 w 6574553"/>
                <a:gd name="connsiteY58" fmla="*/ 459581 h 477395"/>
                <a:gd name="connsiteX59" fmla="*/ 3149357 w 6574553"/>
                <a:gd name="connsiteY59" fmla="*/ 476220 h 477395"/>
                <a:gd name="connsiteX60" fmla="*/ 3374803 w 6574553"/>
                <a:gd name="connsiteY60" fmla="*/ 477395 h 477395"/>
                <a:gd name="connsiteX61" fmla="*/ 4121928 w 6574553"/>
                <a:gd name="connsiteY61" fmla="*/ 446531 h 477395"/>
                <a:gd name="connsiteX62" fmla="*/ 4919925 w 6574553"/>
                <a:gd name="connsiteY62" fmla="*/ 414461 h 477395"/>
                <a:gd name="connsiteX63" fmla="*/ 5610147 w 6574553"/>
                <a:gd name="connsiteY63" fmla="*/ 378805 h 477395"/>
                <a:gd name="connsiteX64" fmla="*/ 6224015 w 6574553"/>
                <a:gd name="connsiteY64" fmla="*/ 366962 h 477395"/>
                <a:gd name="connsiteX65" fmla="*/ 6398930 w 6574553"/>
                <a:gd name="connsiteY65" fmla="*/ 363404 h 477395"/>
                <a:gd name="connsiteX66" fmla="*/ 6567410 w 6574553"/>
                <a:gd name="connsiteY66" fmla="*/ 362197 h 477395"/>
                <a:gd name="connsiteX67" fmla="*/ 6574553 w 6574553"/>
                <a:gd name="connsiteY67" fmla="*/ 0 h 47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74553" h="477395">
                  <a:moveTo>
                    <a:pt x="6574553" y="0"/>
                  </a:moveTo>
                  <a:lnTo>
                    <a:pt x="6434121" y="8288"/>
                  </a:lnTo>
                  <a:lnTo>
                    <a:pt x="6309555" y="10640"/>
                  </a:lnTo>
                  <a:lnTo>
                    <a:pt x="5684708" y="39183"/>
                  </a:lnTo>
                  <a:lnTo>
                    <a:pt x="5066017" y="61727"/>
                  </a:lnTo>
                  <a:cubicBezTo>
                    <a:pt x="4963097" y="59748"/>
                    <a:pt x="4875403" y="62134"/>
                    <a:pt x="4752495" y="62933"/>
                  </a:cubicBezTo>
                  <a:lnTo>
                    <a:pt x="4328571" y="66522"/>
                  </a:lnTo>
                  <a:lnTo>
                    <a:pt x="4210931" y="72428"/>
                  </a:lnTo>
                  <a:lnTo>
                    <a:pt x="4086301" y="113991"/>
                  </a:lnTo>
                  <a:lnTo>
                    <a:pt x="3998443" y="125867"/>
                  </a:lnTo>
                  <a:lnTo>
                    <a:pt x="3912934" y="129423"/>
                  </a:lnTo>
                  <a:lnTo>
                    <a:pt x="3850032" y="131803"/>
                  </a:lnTo>
                  <a:lnTo>
                    <a:pt x="3766843" y="116372"/>
                  </a:lnTo>
                  <a:lnTo>
                    <a:pt x="3671841" y="98559"/>
                  </a:lnTo>
                  <a:cubicBezTo>
                    <a:pt x="3645380" y="98796"/>
                    <a:pt x="3616537" y="89508"/>
                    <a:pt x="3590076" y="89745"/>
                  </a:cubicBezTo>
                  <a:lnTo>
                    <a:pt x="3513905" y="93766"/>
                  </a:lnTo>
                  <a:cubicBezTo>
                    <a:pt x="3475671" y="94678"/>
                    <a:pt x="3464668" y="93591"/>
                    <a:pt x="3440057" y="96889"/>
                  </a:cubicBezTo>
                  <a:cubicBezTo>
                    <a:pt x="3415446" y="100187"/>
                    <a:pt x="3387191" y="111500"/>
                    <a:pt x="3366239" y="113557"/>
                  </a:cubicBezTo>
                  <a:lnTo>
                    <a:pt x="3316725" y="116372"/>
                  </a:lnTo>
                  <a:lnTo>
                    <a:pt x="3363082" y="146061"/>
                  </a:lnTo>
                  <a:lnTo>
                    <a:pt x="3410583" y="163874"/>
                  </a:lnTo>
                  <a:lnTo>
                    <a:pt x="3214641" y="151998"/>
                  </a:lnTo>
                  <a:cubicBezTo>
                    <a:pt x="3163181" y="146060"/>
                    <a:pt x="3077657" y="133582"/>
                    <a:pt x="3050736" y="127041"/>
                  </a:cubicBezTo>
                  <a:cubicBezTo>
                    <a:pt x="3023815" y="120500"/>
                    <a:pt x="3069725" y="119290"/>
                    <a:pt x="3053118" y="112754"/>
                  </a:cubicBezTo>
                  <a:cubicBezTo>
                    <a:pt x="3036511" y="106219"/>
                    <a:pt x="2983550" y="92771"/>
                    <a:pt x="2951094" y="87828"/>
                  </a:cubicBezTo>
                  <a:cubicBezTo>
                    <a:pt x="2918638" y="82885"/>
                    <a:pt x="2878173" y="87055"/>
                    <a:pt x="2858381" y="83097"/>
                  </a:cubicBezTo>
                  <a:lnTo>
                    <a:pt x="2829837" y="89004"/>
                  </a:lnTo>
                  <a:cubicBezTo>
                    <a:pt x="2809308" y="90906"/>
                    <a:pt x="2776403" y="101854"/>
                    <a:pt x="2749493" y="106415"/>
                  </a:cubicBezTo>
                  <a:cubicBezTo>
                    <a:pt x="2722583" y="110976"/>
                    <a:pt x="2695348" y="117284"/>
                    <a:pt x="2668376" y="116372"/>
                  </a:cubicBezTo>
                  <a:lnTo>
                    <a:pt x="2575754" y="105702"/>
                  </a:lnTo>
                  <a:lnTo>
                    <a:pt x="2504534" y="90271"/>
                  </a:lnTo>
                  <a:lnTo>
                    <a:pt x="2466495" y="62933"/>
                  </a:lnTo>
                  <a:lnTo>
                    <a:pt x="2377493" y="54614"/>
                  </a:lnTo>
                  <a:lnTo>
                    <a:pt x="2284809" y="54615"/>
                  </a:lnTo>
                  <a:cubicBezTo>
                    <a:pt x="2259523" y="52038"/>
                    <a:pt x="2205662" y="61366"/>
                    <a:pt x="2180376" y="58789"/>
                  </a:cubicBezTo>
                  <a:lnTo>
                    <a:pt x="2251533" y="117548"/>
                  </a:lnTo>
                  <a:lnTo>
                    <a:pt x="2160087" y="105672"/>
                  </a:lnTo>
                  <a:lnTo>
                    <a:pt x="2079279" y="96148"/>
                  </a:lnTo>
                  <a:lnTo>
                    <a:pt x="1884604" y="68871"/>
                  </a:lnTo>
                  <a:lnTo>
                    <a:pt x="1605534" y="33245"/>
                  </a:lnTo>
                  <a:lnTo>
                    <a:pt x="1159064" y="22545"/>
                  </a:lnTo>
                  <a:lnTo>
                    <a:pt x="908477" y="9495"/>
                  </a:lnTo>
                  <a:lnTo>
                    <a:pt x="649570" y="9495"/>
                  </a:lnTo>
                  <a:lnTo>
                    <a:pt x="472708" y="7083"/>
                  </a:lnTo>
                  <a:lnTo>
                    <a:pt x="311309" y="13021"/>
                  </a:lnTo>
                  <a:cubicBezTo>
                    <a:pt x="281621" y="16979"/>
                    <a:pt x="236656" y="9824"/>
                    <a:pt x="193670" y="15370"/>
                  </a:cubicBezTo>
                  <a:cubicBezTo>
                    <a:pt x="150684" y="20916"/>
                    <a:pt x="85864" y="43925"/>
                    <a:pt x="53393" y="46296"/>
                  </a:cubicBezTo>
                  <a:lnTo>
                    <a:pt x="20117" y="95033"/>
                  </a:lnTo>
                  <a:lnTo>
                    <a:pt x="1530" y="163565"/>
                  </a:lnTo>
                  <a:cubicBezTo>
                    <a:pt x="-1434" y="194640"/>
                    <a:pt x="-356" y="204505"/>
                    <a:pt x="7097" y="236239"/>
                  </a:cubicBezTo>
                  <a:cubicBezTo>
                    <a:pt x="10669" y="254495"/>
                    <a:pt x="21596" y="278085"/>
                    <a:pt x="30106" y="292151"/>
                  </a:cubicBezTo>
                  <a:cubicBezTo>
                    <a:pt x="38616" y="306217"/>
                    <a:pt x="48378" y="329799"/>
                    <a:pt x="74824" y="342066"/>
                  </a:cubicBezTo>
                  <a:lnTo>
                    <a:pt x="188783" y="356229"/>
                  </a:lnTo>
                  <a:cubicBezTo>
                    <a:pt x="281605" y="358589"/>
                    <a:pt x="349979" y="365838"/>
                    <a:pt x="442801" y="368198"/>
                  </a:cubicBezTo>
                  <a:cubicBezTo>
                    <a:pt x="580605" y="370156"/>
                    <a:pt x="650942" y="368342"/>
                    <a:pt x="856214" y="374073"/>
                  </a:cubicBezTo>
                  <a:lnTo>
                    <a:pt x="1674436" y="402587"/>
                  </a:lnTo>
                  <a:lnTo>
                    <a:pt x="2157737" y="425131"/>
                  </a:lnTo>
                  <a:cubicBezTo>
                    <a:pt x="2290736" y="432847"/>
                    <a:pt x="2367534" y="440965"/>
                    <a:pt x="2472433" y="448882"/>
                  </a:cubicBezTo>
                  <a:lnTo>
                    <a:pt x="2820898" y="459581"/>
                  </a:lnTo>
                  <a:lnTo>
                    <a:pt x="3149357" y="476220"/>
                  </a:lnTo>
                  <a:cubicBezTo>
                    <a:pt x="3241674" y="479189"/>
                    <a:pt x="3295686" y="473828"/>
                    <a:pt x="3374803" y="477395"/>
                  </a:cubicBezTo>
                  <a:lnTo>
                    <a:pt x="4121928" y="446531"/>
                  </a:lnTo>
                  <a:lnTo>
                    <a:pt x="4919925" y="414461"/>
                  </a:lnTo>
                  <a:lnTo>
                    <a:pt x="5610147" y="378805"/>
                  </a:lnTo>
                  <a:lnTo>
                    <a:pt x="6224015" y="366962"/>
                  </a:lnTo>
                  <a:lnTo>
                    <a:pt x="6398930" y="363404"/>
                  </a:lnTo>
                  <a:lnTo>
                    <a:pt x="6567410" y="362197"/>
                  </a:lnTo>
                  <a:cubicBezTo>
                    <a:pt x="6568997" y="244639"/>
                    <a:pt x="6572966" y="117558"/>
                    <a:pt x="6574553" y="0"/>
                  </a:cubicBezTo>
                  <a:close/>
                </a:path>
              </a:pathLst>
            </a:custGeom>
            <a:solidFill>
              <a:srgbClr val="FF99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15830DE-09C3-407F-8C38-B0D434842E5D}"/>
                </a:ext>
              </a:extLst>
            </p:cNvPr>
            <p:cNvSpPr/>
            <p:nvPr/>
          </p:nvSpPr>
          <p:spPr>
            <a:xfrm>
              <a:off x="1011266" y="5246639"/>
              <a:ext cx="1417628" cy="306403"/>
            </a:xfrm>
            <a:custGeom>
              <a:avLst/>
              <a:gdLst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73944 w 1416844"/>
                <a:gd name="connsiteY4" fmla="*/ 23812 h 307181"/>
                <a:gd name="connsiteX5" fmla="*/ 1012032 w 1416844"/>
                <a:gd name="connsiteY5" fmla="*/ 35719 h 307181"/>
                <a:gd name="connsiteX6" fmla="*/ 976313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783432 w 1416844"/>
                <a:gd name="connsiteY10" fmla="*/ 54769 h 307181"/>
                <a:gd name="connsiteX11" fmla="*/ 747713 w 1416844"/>
                <a:gd name="connsiteY11" fmla="*/ 57150 h 307181"/>
                <a:gd name="connsiteX12" fmla="*/ 728663 w 1416844"/>
                <a:gd name="connsiteY12" fmla="*/ 69056 h 307181"/>
                <a:gd name="connsiteX13" fmla="*/ 666750 w 1416844"/>
                <a:gd name="connsiteY13" fmla="*/ 73819 h 307181"/>
                <a:gd name="connsiteX14" fmla="*/ 621507 w 1416844"/>
                <a:gd name="connsiteY14" fmla="*/ 90487 h 307181"/>
                <a:gd name="connsiteX15" fmla="*/ 557213 w 1416844"/>
                <a:gd name="connsiteY15" fmla="*/ 83344 h 307181"/>
                <a:gd name="connsiteX16" fmla="*/ 523875 w 1416844"/>
                <a:gd name="connsiteY16" fmla="*/ 80962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76313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783432 w 1416844"/>
                <a:gd name="connsiteY10" fmla="*/ 54769 h 307181"/>
                <a:gd name="connsiteX11" fmla="*/ 747713 w 1416844"/>
                <a:gd name="connsiteY11" fmla="*/ 57150 h 307181"/>
                <a:gd name="connsiteX12" fmla="*/ 728663 w 1416844"/>
                <a:gd name="connsiteY12" fmla="*/ 69056 h 307181"/>
                <a:gd name="connsiteX13" fmla="*/ 666750 w 1416844"/>
                <a:gd name="connsiteY13" fmla="*/ 73819 h 307181"/>
                <a:gd name="connsiteX14" fmla="*/ 621507 w 1416844"/>
                <a:gd name="connsiteY14" fmla="*/ 90487 h 307181"/>
                <a:gd name="connsiteX15" fmla="*/ 557213 w 1416844"/>
                <a:gd name="connsiteY15" fmla="*/ 83344 h 307181"/>
                <a:gd name="connsiteX16" fmla="*/ 523875 w 1416844"/>
                <a:gd name="connsiteY16" fmla="*/ 80962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783432 w 1416844"/>
                <a:gd name="connsiteY10" fmla="*/ 54769 h 307181"/>
                <a:gd name="connsiteX11" fmla="*/ 747713 w 1416844"/>
                <a:gd name="connsiteY11" fmla="*/ 57150 h 307181"/>
                <a:gd name="connsiteX12" fmla="*/ 728663 w 1416844"/>
                <a:gd name="connsiteY12" fmla="*/ 69056 h 307181"/>
                <a:gd name="connsiteX13" fmla="*/ 666750 w 1416844"/>
                <a:gd name="connsiteY13" fmla="*/ 73819 h 307181"/>
                <a:gd name="connsiteX14" fmla="*/ 621507 w 1416844"/>
                <a:gd name="connsiteY14" fmla="*/ 90487 h 307181"/>
                <a:gd name="connsiteX15" fmla="*/ 557213 w 1416844"/>
                <a:gd name="connsiteY15" fmla="*/ 83344 h 307181"/>
                <a:gd name="connsiteX16" fmla="*/ 523875 w 1416844"/>
                <a:gd name="connsiteY16" fmla="*/ 80962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783432 w 1416844"/>
                <a:gd name="connsiteY10" fmla="*/ 54769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6750 w 1416844"/>
                <a:gd name="connsiteY13" fmla="*/ 73819 h 307181"/>
                <a:gd name="connsiteX14" fmla="*/ 621507 w 1416844"/>
                <a:gd name="connsiteY14" fmla="*/ 90487 h 307181"/>
                <a:gd name="connsiteX15" fmla="*/ 557213 w 1416844"/>
                <a:gd name="connsiteY15" fmla="*/ 83344 h 307181"/>
                <a:gd name="connsiteX16" fmla="*/ 523875 w 1416844"/>
                <a:gd name="connsiteY16" fmla="*/ 80962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6750 w 1416844"/>
                <a:gd name="connsiteY13" fmla="*/ 73819 h 307181"/>
                <a:gd name="connsiteX14" fmla="*/ 621507 w 1416844"/>
                <a:gd name="connsiteY14" fmla="*/ 90487 h 307181"/>
                <a:gd name="connsiteX15" fmla="*/ 557213 w 1416844"/>
                <a:gd name="connsiteY15" fmla="*/ 83344 h 307181"/>
                <a:gd name="connsiteX16" fmla="*/ 523875 w 1416844"/>
                <a:gd name="connsiteY16" fmla="*/ 80962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6750 w 1416844"/>
                <a:gd name="connsiteY13" fmla="*/ 73819 h 307181"/>
                <a:gd name="connsiteX14" fmla="*/ 604838 w 1416844"/>
                <a:gd name="connsiteY14" fmla="*/ 73818 h 307181"/>
                <a:gd name="connsiteX15" fmla="*/ 557213 w 1416844"/>
                <a:gd name="connsiteY15" fmla="*/ 83344 h 307181"/>
                <a:gd name="connsiteX16" fmla="*/ 523875 w 1416844"/>
                <a:gd name="connsiteY16" fmla="*/ 80962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6750 w 1416844"/>
                <a:gd name="connsiteY13" fmla="*/ 73819 h 307181"/>
                <a:gd name="connsiteX14" fmla="*/ 604838 w 1416844"/>
                <a:gd name="connsiteY14" fmla="*/ 73818 h 307181"/>
                <a:gd name="connsiteX15" fmla="*/ 557213 w 1416844"/>
                <a:gd name="connsiteY15" fmla="*/ 73819 h 307181"/>
                <a:gd name="connsiteX16" fmla="*/ 523875 w 1416844"/>
                <a:gd name="connsiteY16" fmla="*/ 80962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6750 w 1416844"/>
                <a:gd name="connsiteY13" fmla="*/ 73819 h 307181"/>
                <a:gd name="connsiteX14" fmla="*/ 604838 w 1416844"/>
                <a:gd name="connsiteY14" fmla="*/ 73818 h 307181"/>
                <a:gd name="connsiteX15" fmla="*/ 557213 w 1416844"/>
                <a:gd name="connsiteY15" fmla="*/ 73819 h 307181"/>
                <a:gd name="connsiteX16" fmla="*/ 519112 w 1416844"/>
                <a:gd name="connsiteY16" fmla="*/ 73819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6750 w 1416844"/>
                <a:gd name="connsiteY13" fmla="*/ 73819 h 307181"/>
                <a:gd name="connsiteX14" fmla="*/ 604838 w 1416844"/>
                <a:gd name="connsiteY14" fmla="*/ 73818 h 307181"/>
                <a:gd name="connsiteX15" fmla="*/ 561976 w 1416844"/>
                <a:gd name="connsiteY15" fmla="*/ 66676 h 307181"/>
                <a:gd name="connsiteX16" fmla="*/ 519112 w 1416844"/>
                <a:gd name="connsiteY16" fmla="*/ 73819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88257 w 1416844"/>
                <a:gd name="connsiteY41" fmla="*/ 269081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6750 w 1416844"/>
                <a:gd name="connsiteY13" fmla="*/ 73819 h 307181"/>
                <a:gd name="connsiteX14" fmla="*/ 604838 w 1416844"/>
                <a:gd name="connsiteY14" fmla="*/ 73818 h 307181"/>
                <a:gd name="connsiteX15" fmla="*/ 561976 w 1416844"/>
                <a:gd name="connsiteY15" fmla="*/ 66676 h 307181"/>
                <a:gd name="connsiteX16" fmla="*/ 519112 w 1416844"/>
                <a:gd name="connsiteY16" fmla="*/ 73819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90638 w 1416844"/>
                <a:gd name="connsiteY41" fmla="*/ 259556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4368 w 1416844"/>
                <a:gd name="connsiteY13" fmla="*/ 80963 h 307181"/>
                <a:gd name="connsiteX14" fmla="*/ 604838 w 1416844"/>
                <a:gd name="connsiteY14" fmla="*/ 73818 h 307181"/>
                <a:gd name="connsiteX15" fmla="*/ 561976 w 1416844"/>
                <a:gd name="connsiteY15" fmla="*/ 66676 h 307181"/>
                <a:gd name="connsiteX16" fmla="*/ 519112 w 1416844"/>
                <a:gd name="connsiteY16" fmla="*/ 73819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90638 w 1416844"/>
                <a:gd name="connsiteY41" fmla="*/ 259556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  <a:gd name="connsiteX0" fmla="*/ 1333500 w 1416844"/>
                <a:gd name="connsiteY0" fmla="*/ 0 h 307181"/>
                <a:gd name="connsiteX1" fmla="*/ 1254919 w 1416844"/>
                <a:gd name="connsiteY1" fmla="*/ 11906 h 307181"/>
                <a:gd name="connsiteX2" fmla="*/ 1176338 w 1416844"/>
                <a:gd name="connsiteY2" fmla="*/ 14287 h 307181"/>
                <a:gd name="connsiteX3" fmla="*/ 1133475 w 1416844"/>
                <a:gd name="connsiteY3" fmla="*/ 11906 h 307181"/>
                <a:gd name="connsiteX4" fmla="*/ 1062038 w 1416844"/>
                <a:gd name="connsiteY4" fmla="*/ 19050 h 307181"/>
                <a:gd name="connsiteX5" fmla="*/ 1012032 w 1416844"/>
                <a:gd name="connsiteY5" fmla="*/ 35719 h 307181"/>
                <a:gd name="connsiteX6" fmla="*/ 964406 w 1416844"/>
                <a:gd name="connsiteY6" fmla="*/ 35719 h 307181"/>
                <a:gd name="connsiteX7" fmla="*/ 931069 w 1416844"/>
                <a:gd name="connsiteY7" fmla="*/ 35719 h 307181"/>
                <a:gd name="connsiteX8" fmla="*/ 890588 w 1416844"/>
                <a:gd name="connsiteY8" fmla="*/ 33337 h 307181"/>
                <a:gd name="connsiteX9" fmla="*/ 831057 w 1416844"/>
                <a:gd name="connsiteY9" fmla="*/ 54769 h 307181"/>
                <a:gd name="connsiteX10" fmla="*/ 800100 w 1416844"/>
                <a:gd name="connsiteY10" fmla="*/ 57150 h 307181"/>
                <a:gd name="connsiteX11" fmla="*/ 747713 w 1416844"/>
                <a:gd name="connsiteY11" fmla="*/ 57150 h 307181"/>
                <a:gd name="connsiteX12" fmla="*/ 707232 w 1416844"/>
                <a:gd name="connsiteY12" fmla="*/ 59531 h 307181"/>
                <a:gd name="connsiteX13" fmla="*/ 664368 w 1416844"/>
                <a:gd name="connsiteY13" fmla="*/ 80963 h 307181"/>
                <a:gd name="connsiteX14" fmla="*/ 604838 w 1416844"/>
                <a:gd name="connsiteY14" fmla="*/ 73818 h 307181"/>
                <a:gd name="connsiteX15" fmla="*/ 561976 w 1416844"/>
                <a:gd name="connsiteY15" fmla="*/ 66676 h 307181"/>
                <a:gd name="connsiteX16" fmla="*/ 509587 w 1416844"/>
                <a:gd name="connsiteY16" fmla="*/ 85725 h 307181"/>
                <a:gd name="connsiteX17" fmla="*/ 469107 w 1416844"/>
                <a:gd name="connsiteY17" fmla="*/ 100012 h 307181"/>
                <a:gd name="connsiteX18" fmla="*/ 409575 w 1416844"/>
                <a:gd name="connsiteY18" fmla="*/ 111919 h 307181"/>
                <a:gd name="connsiteX19" fmla="*/ 342900 w 1416844"/>
                <a:gd name="connsiteY19" fmla="*/ 116681 h 307181"/>
                <a:gd name="connsiteX20" fmla="*/ 271463 w 1416844"/>
                <a:gd name="connsiteY20" fmla="*/ 119062 h 307181"/>
                <a:gd name="connsiteX21" fmla="*/ 200025 w 1416844"/>
                <a:gd name="connsiteY21" fmla="*/ 116681 h 307181"/>
                <a:gd name="connsiteX22" fmla="*/ 126207 w 1416844"/>
                <a:gd name="connsiteY22" fmla="*/ 121444 h 307181"/>
                <a:gd name="connsiteX23" fmla="*/ 0 w 1416844"/>
                <a:gd name="connsiteY23" fmla="*/ 133350 h 307181"/>
                <a:gd name="connsiteX24" fmla="*/ 145257 w 1416844"/>
                <a:gd name="connsiteY24" fmla="*/ 147637 h 307181"/>
                <a:gd name="connsiteX25" fmla="*/ 366713 w 1416844"/>
                <a:gd name="connsiteY25" fmla="*/ 173831 h 307181"/>
                <a:gd name="connsiteX26" fmla="*/ 604838 w 1416844"/>
                <a:gd name="connsiteY26" fmla="*/ 204787 h 307181"/>
                <a:gd name="connsiteX27" fmla="*/ 804863 w 1416844"/>
                <a:gd name="connsiteY27" fmla="*/ 235744 h 307181"/>
                <a:gd name="connsiteX28" fmla="*/ 826294 w 1416844"/>
                <a:gd name="connsiteY28" fmla="*/ 238125 h 307181"/>
                <a:gd name="connsiteX29" fmla="*/ 1171575 w 1416844"/>
                <a:gd name="connsiteY29" fmla="*/ 288131 h 307181"/>
                <a:gd name="connsiteX30" fmla="*/ 1197769 w 1416844"/>
                <a:gd name="connsiteY30" fmla="*/ 295275 h 307181"/>
                <a:gd name="connsiteX31" fmla="*/ 1209675 w 1416844"/>
                <a:gd name="connsiteY31" fmla="*/ 297656 h 307181"/>
                <a:gd name="connsiteX32" fmla="*/ 1223963 w 1416844"/>
                <a:gd name="connsiteY32" fmla="*/ 302419 h 307181"/>
                <a:gd name="connsiteX33" fmla="*/ 1243013 w 1416844"/>
                <a:gd name="connsiteY33" fmla="*/ 307181 h 307181"/>
                <a:gd name="connsiteX34" fmla="*/ 1293019 w 1416844"/>
                <a:gd name="connsiteY34" fmla="*/ 304800 h 307181"/>
                <a:gd name="connsiteX35" fmla="*/ 1316832 w 1416844"/>
                <a:gd name="connsiteY35" fmla="*/ 300037 h 307181"/>
                <a:gd name="connsiteX36" fmla="*/ 1323975 w 1416844"/>
                <a:gd name="connsiteY36" fmla="*/ 302419 h 307181"/>
                <a:gd name="connsiteX37" fmla="*/ 1416844 w 1416844"/>
                <a:gd name="connsiteY37" fmla="*/ 307181 h 307181"/>
                <a:gd name="connsiteX38" fmla="*/ 1388269 w 1416844"/>
                <a:gd name="connsiteY38" fmla="*/ 300037 h 307181"/>
                <a:gd name="connsiteX39" fmla="*/ 1333500 w 1416844"/>
                <a:gd name="connsiteY39" fmla="*/ 283369 h 307181"/>
                <a:gd name="connsiteX40" fmla="*/ 1307307 w 1416844"/>
                <a:gd name="connsiteY40" fmla="*/ 276225 h 307181"/>
                <a:gd name="connsiteX41" fmla="*/ 1290638 w 1416844"/>
                <a:gd name="connsiteY41" fmla="*/ 259556 h 307181"/>
                <a:gd name="connsiteX42" fmla="*/ 1266825 w 1416844"/>
                <a:gd name="connsiteY42" fmla="*/ 223837 h 307181"/>
                <a:gd name="connsiteX43" fmla="*/ 1264444 w 1416844"/>
                <a:gd name="connsiteY43" fmla="*/ 171450 h 307181"/>
                <a:gd name="connsiteX44" fmla="*/ 1269207 w 1416844"/>
                <a:gd name="connsiteY44" fmla="*/ 135731 h 307181"/>
                <a:gd name="connsiteX45" fmla="*/ 1271588 w 1416844"/>
                <a:gd name="connsiteY45" fmla="*/ 92869 h 307181"/>
                <a:gd name="connsiteX46" fmla="*/ 1285875 w 1416844"/>
                <a:gd name="connsiteY46" fmla="*/ 50006 h 307181"/>
                <a:gd name="connsiteX47" fmla="*/ 1333500 w 1416844"/>
                <a:gd name="connsiteY47" fmla="*/ 0 h 30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16844" h="307181">
                  <a:moveTo>
                    <a:pt x="1333500" y="0"/>
                  </a:moveTo>
                  <a:lnTo>
                    <a:pt x="1254919" y="11906"/>
                  </a:lnTo>
                  <a:lnTo>
                    <a:pt x="1176338" y="14287"/>
                  </a:lnTo>
                  <a:lnTo>
                    <a:pt x="1133475" y="11906"/>
                  </a:lnTo>
                  <a:lnTo>
                    <a:pt x="1062038" y="19050"/>
                  </a:lnTo>
                  <a:lnTo>
                    <a:pt x="1012032" y="35719"/>
                  </a:lnTo>
                  <a:lnTo>
                    <a:pt x="964406" y="35719"/>
                  </a:lnTo>
                  <a:lnTo>
                    <a:pt x="931069" y="35719"/>
                  </a:lnTo>
                  <a:lnTo>
                    <a:pt x="890588" y="33337"/>
                  </a:lnTo>
                  <a:lnTo>
                    <a:pt x="831057" y="54769"/>
                  </a:lnTo>
                  <a:lnTo>
                    <a:pt x="800100" y="57150"/>
                  </a:lnTo>
                  <a:lnTo>
                    <a:pt x="747713" y="57150"/>
                  </a:lnTo>
                  <a:lnTo>
                    <a:pt x="707232" y="59531"/>
                  </a:lnTo>
                  <a:lnTo>
                    <a:pt x="664368" y="80963"/>
                  </a:lnTo>
                  <a:lnTo>
                    <a:pt x="604838" y="73818"/>
                  </a:lnTo>
                  <a:lnTo>
                    <a:pt x="561976" y="66676"/>
                  </a:lnTo>
                  <a:lnTo>
                    <a:pt x="509587" y="85725"/>
                  </a:lnTo>
                  <a:lnTo>
                    <a:pt x="469107" y="100012"/>
                  </a:lnTo>
                  <a:lnTo>
                    <a:pt x="409575" y="111919"/>
                  </a:lnTo>
                  <a:lnTo>
                    <a:pt x="342900" y="116681"/>
                  </a:lnTo>
                  <a:lnTo>
                    <a:pt x="271463" y="119062"/>
                  </a:lnTo>
                  <a:lnTo>
                    <a:pt x="200025" y="116681"/>
                  </a:lnTo>
                  <a:lnTo>
                    <a:pt x="126207" y="121444"/>
                  </a:lnTo>
                  <a:lnTo>
                    <a:pt x="0" y="133350"/>
                  </a:lnTo>
                  <a:lnTo>
                    <a:pt x="145257" y="147637"/>
                  </a:lnTo>
                  <a:lnTo>
                    <a:pt x="366713" y="173831"/>
                  </a:lnTo>
                  <a:lnTo>
                    <a:pt x="604838" y="204787"/>
                  </a:lnTo>
                  <a:lnTo>
                    <a:pt x="804863" y="235744"/>
                  </a:lnTo>
                  <a:lnTo>
                    <a:pt x="826294" y="238125"/>
                  </a:lnTo>
                  <a:lnTo>
                    <a:pt x="1171575" y="288131"/>
                  </a:lnTo>
                  <a:cubicBezTo>
                    <a:pt x="1180306" y="290512"/>
                    <a:pt x="1188989" y="293080"/>
                    <a:pt x="1197769" y="295275"/>
                  </a:cubicBezTo>
                  <a:cubicBezTo>
                    <a:pt x="1201695" y="296257"/>
                    <a:pt x="1205770" y="296591"/>
                    <a:pt x="1209675" y="297656"/>
                  </a:cubicBezTo>
                  <a:cubicBezTo>
                    <a:pt x="1214518" y="298977"/>
                    <a:pt x="1219136" y="301040"/>
                    <a:pt x="1223963" y="302419"/>
                  </a:cubicBezTo>
                  <a:cubicBezTo>
                    <a:pt x="1230257" y="304217"/>
                    <a:pt x="1243013" y="307181"/>
                    <a:pt x="1243013" y="307181"/>
                  </a:cubicBezTo>
                  <a:lnTo>
                    <a:pt x="1293019" y="304800"/>
                  </a:lnTo>
                  <a:cubicBezTo>
                    <a:pt x="1300957" y="303212"/>
                    <a:pt x="1308761" y="300658"/>
                    <a:pt x="1316832" y="300037"/>
                  </a:cubicBezTo>
                  <a:cubicBezTo>
                    <a:pt x="1319335" y="299845"/>
                    <a:pt x="1323975" y="302419"/>
                    <a:pt x="1323975" y="302419"/>
                  </a:cubicBezTo>
                  <a:lnTo>
                    <a:pt x="1416844" y="307181"/>
                  </a:lnTo>
                  <a:lnTo>
                    <a:pt x="1388269" y="300037"/>
                  </a:lnTo>
                  <a:lnTo>
                    <a:pt x="1333500" y="283369"/>
                  </a:lnTo>
                  <a:cubicBezTo>
                    <a:pt x="1310563" y="275723"/>
                    <a:pt x="1319599" y="276225"/>
                    <a:pt x="1307307" y="276225"/>
                  </a:cubicBezTo>
                  <a:lnTo>
                    <a:pt x="1290638" y="259556"/>
                  </a:lnTo>
                  <a:lnTo>
                    <a:pt x="1266825" y="223837"/>
                  </a:lnTo>
                  <a:lnTo>
                    <a:pt x="1264444" y="171450"/>
                  </a:lnTo>
                  <a:lnTo>
                    <a:pt x="1269207" y="135731"/>
                  </a:lnTo>
                  <a:lnTo>
                    <a:pt x="1271588" y="92869"/>
                  </a:lnTo>
                  <a:lnTo>
                    <a:pt x="1285875" y="50006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B653B67-2BC5-4A8E-99F6-0C777EB61404}"/>
                </a:ext>
              </a:extLst>
            </p:cNvPr>
            <p:cNvSpPr/>
            <p:nvPr/>
          </p:nvSpPr>
          <p:spPr>
            <a:xfrm>
              <a:off x="303246" y="5375233"/>
              <a:ext cx="7561212" cy="796967"/>
            </a:xfrm>
            <a:custGeom>
              <a:avLst/>
              <a:gdLst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14850 w 7251700"/>
                <a:gd name="connsiteY12" fmla="*/ 476250 h 812800"/>
                <a:gd name="connsiteX13" fmla="*/ 2114550 w 7251700"/>
                <a:gd name="connsiteY13" fmla="*/ 400050 h 812800"/>
                <a:gd name="connsiteX14" fmla="*/ 1670050 w 7251700"/>
                <a:gd name="connsiteY14" fmla="*/ 374650 h 812800"/>
                <a:gd name="connsiteX15" fmla="*/ 1352550 w 7251700"/>
                <a:gd name="connsiteY15" fmla="*/ 311150 h 812800"/>
                <a:gd name="connsiteX16" fmla="*/ 1028700 w 7251700"/>
                <a:gd name="connsiteY16" fmla="*/ 266700 h 812800"/>
                <a:gd name="connsiteX17" fmla="*/ 654050 w 7251700"/>
                <a:gd name="connsiteY17" fmla="*/ 209550 h 812800"/>
                <a:gd name="connsiteX18" fmla="*/ 285750 w 7251700"/>
                <a:gd name="connsiteY18" fmla="*/ 190500 h 812800"/>
                <a:gd name="connsiteX19" fmla="*/ 0 w 7251700"/>
                <a:gd name="connsiteY19" fmla="*/ 190500 h 812800"/>
                <a:gd name="connsiteX20" fmla="*/ 12700 w 7251700"/>
                <a:gd name="connsiteY20" fmla="*/ 0 h 812800"/>
                <a:gd name="connsiteX21" fmla="*/ 400050 w 7251700"/>
                <a:gd name="connsiteY21" fmla="*/ 12700 h 812800"/>
                <a:gd name="connsiteX22" fmla="*/ 666750 w 7251700"/>
                <a:gd name="connsiteY22" fmla="*/ 50800 h 812800"/>
                <a:gd name="connsiteX23" fmla="*/ 1009650 w 7251700"/>
                <a:gd name="connsiteY23" fmla="*/ 82550 h 812800"/>
                <a:gd name="connsiteX24" fmla="*/ 1181100 w 7251700"/>
                <a:gd name="connsiteY24" fmla="*/ 107950 h 812800"/>
                <a:gd name="connsiteX25" fmla="*/ 1250950 w 7251700"/>
                <a:gd name="connsiteY25" fmla="*/ 139700 h 812800"/>
                <a:gd name="connsiteX26" fmla="*/ 1644650 w 7251700"/>
                <a:gd name="connsiteY26" fmla="*/ 184150 h 812800"/>
                <a:gd name="connsiteX27" fmla="*/ 1708150 w 7251700"/>
                <a:gd name="connsiteY27" fmla="*/ 177800 h 812800"/>
                <a:gd name="connsiteX28" fmla="*/ 1752600 w 7251700"/>
                <a:gd name="connsiteY28" fmla="*/ 184150 h 812800"/>
                <a:gd name="connsiteX29" fmla="*/ 1981200 w 7251700"/>
                <a:gd name="connsiteY29" fmla="*/ 209550 h 812800"/>
                <a:gd name="connsiteX30" fmla="*/ 2178050 w 7251700"/>
                <a:gd name="connsiteY30" fmla="*/ 222250 h 812800"/>
                <a:gd name="connsiteX31" fmla="*/ 4140200 w 7251700"/>
                <a:gd name="connsiteY31" fmla="*/ 260350 h 812800"/>
                <a:gd name="connsiteX32" fmla="*/ 4603750 w 7251700"/>
                <a:gd name="connsiteY32" fmla="*/ 285750 h 812800"/>
                <a:gd name="connsiteX33" fmla="*/ 5130800 w 7251700"/>
                <a:gd name="connsiteY33" fmla="*/ 361950 h 812800"/>
                <a:gd name="connsiteX34" fmla="*/ 5848350 w 7251700"/>
                <a:gd name="connsiteY34" fmla="*/ 450850 h 812800"/>
                <a:gd name="connsiteX35" fmla="*/ 6438900 w 7251700"/>
                <a:gd name="connsiteY35" fmla="*/ 514350 h 812800"/>
                <a:gd name="connsiteX36" fmla="*/ 6794500 w 7251700"/>
                <a:gd name="connsiteY36" fmla="*/ 571500 h 812800"/>
                <a:gd name="connsiteX37" fmla="*/ 6851650 w 7251700"/>
                <a:gd name="connsiteY37" fmla="*/ 584200 h 812800"/>
                <a:gd name="connsiteX38" fmla="*/ 7004050 w 7251700"/>
                <a:gd name="connsiteY38" fmla="*/ 615950 h 812800"/>
                <a:gd name="connsiteX39" fmla="*/ 7251700 w 7251700"/>
                <a:gd name="connsiteY39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2114550 w 7251700"/>
                <a:gd name="connsiteY13" fmla="*/ 400050 h 812800"/>
                <a:gd name="connsiteX14" fmla="*/ 1670050 w 7251700"/>
                <a:gd name="connsiteY14" fmla="*/ 374650 h 812800"/>
                <a:gd name="connsiteX15" fmla="*/ 1352550 w 7251700"/>
                <a:gd name="connsiteY15" fmla="*/ 311150 h 812800"/>
                <a:gd name="connsiteX16" fmla="*/ 1028700 w 7251700"/>
                <a:gd name="connsiteY16" fmla="*/ 266700 h 812800"/>
                <a:gd name="connsiteX17" fmla="*/ 654050 w 7251700"/>
                <a:gd name="connsiteY17" fmla="*/ 209550 h 812800"/>
                <a:gd name="connsiteX18" fmla="*/ 285750 w 7251700"/>
                <a:gd name="connsiteY18" fmla="*/ 190500 h 812800"/>
                <a:gd name="connsiteX19" fmla="*/ 0 w 7251700"/>
                <a:gd name="connsiteY19" fmla="*/ 190500 h 812800"/>
                <a:gd name="connsiteX20" fmla="*/ 12700 w 7251700"/>
                <a:gd name="connsiteY20" fmla="*/ 0 h 812800"/>
                <a:gd name="connsiteX21" fmla="*/ 400050 w 7251700"/>
                <a:gd name="connsiteY21" fmla="*/ 12700 h 812800"/>
                <a:gd name="connsiteX22" fmla="*/ 666750 w 7251700"/>
                <a:gd name="connsiteY22" fmla="*/ 50800 h 812800"/>
                <a:gd name="connsiteX23" fmla="*/ 1009650 w 7251700"/>
                <a:gd name="connsiteY23" fmla="*/ 82550 h 812800"/>
                <a:gd name="connsiteX24" fmla="*/ 1181100 w 7251700"/>
                <a:gd name="connsiteY24" fmla="*/ 107950 h 812800"/>
                <a:gd name="connsiteX25" fmla="*/ 1250950 w 7251700"/>
                <a:gd name="connsiteY25" fmla="*/ 139700 h 812800"/>
                <a:gd name="connsiteX26" fmla="*/ 1644650 w 7251700"/>
                <a:gd name="connsiteY26" fmla="*/ 184150 h 812800"/>
                <a:gd name="connsiteX27" fmla="*/ 1708150 w 7251700"/>
                <a:gd name="connsiteY27" fmla="*/ 177800 h 812800"/>
                <a:gd name="connsiteX28" fmla="*/ 1752600 w 7251700"/>
                <a:gd name="connsiteY28" fmla="*/ 184150 h 812800"/>
                <a:gd name="connsiteX29" fmla="*/ 1981200 w 7251700"/>
                <a:gd name="connsiteY29" fmla="*/ 209550 h 812800"/>
                <a:gd name="connsiteX30" fmla="*/ 2178050 w 7251700"/>
                <a:gd name="connsiteY30" fmla="*/ 222250 h 812800"/>
                <a:gd name="connsiteX31" fmla="*/ 4140200 w 7251700"/>
                <a:gd name="connsiteY31" fmla="*/ 260350 h 812800"/>
                <a:gd name="connsiteX32" fmla="*/ 4603750 w 7251700"/>
                <a:gd name="connsiteY32" fmla="*/ 285750 h 812800"/>
                <a:gd name="connsiteX33" fmla="*/ 5130800 w 7251700"/>
                <a:gd name="connsiteY33" fmla="*/ 361950 h 812800"/>
                <a:gd name="connsiteX34" fmla="*/ 5848350 w 7251700"/>
                <a:gd name="connsiteY34" fmla="*/ 450850 h 812800"/>
                <a:gd name="connsiteX35" fmla="*/ 6438900 w 7251700"/>
                <a:gd name="connsiteY35" fmla="*/ 514350 h 812800"/>
                <a:gd name="connsiteX36" fmla="*/ 6794500 w 7251700"/>
                <a:gd name="connsiteY36" fmla="*/ 571500 h 812800"/>
                <a:gd name="connsiteX37" fmla="*/ 6851650 w 7251700"/>
                <a:gd name="connsiteY37" fmla="*/ 584200 h 812800"/>
                <a:gd name="connsiteX38" fmla="*/ 7004050 w 7251700"/>
                <a:gd name="connsiteY38" fmla="*/ 615950 h 812800"/>
                <a:gd name="connsiteX39" fmla="*/ 7251700 w 7251700"/>
                <a:gd name="connsiteY39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40200 w 7251700"/>
                <a:gd name="connsiteY32" fmla="*/ 260350 h 812800"/>
                <a:gd name="connsiteX33" fmla="*/ 4603750 w 7251700"/>
                <a:gd name="connsiteY33" fmla="*/ 285750 h 812800"/>
                <a:gd name="connsiteX34" fmla="*/ 5130800 w 7251700"/>
                <a:gd name="connsiteY34" fmla="*/ 361950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40200 w 7251700"/>
                <a:gd name="connsiteY32" fmla="*/ 260350 h 812800"/>
                <a:gd name="connsiteX33" fmla="*/ 4603750 w 7251700"/>
                <a:gd name="connsiteY33" fmla="*/ 304038 h 812800"/>
                <a:gd name="connsiteX34" fmla="*/ 5130800 w 7251700"/>
                <a:gd name="connsiteY34" fmla="*/ 361950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40200 w 7251700"/>
                <a:gd name="connsiteY32" fmla="*/ 260350 h 812800"/>
                <a:gd name="connsiteX33" fmla="*/ 4603750 w 7251700"/>
                <a:gd name="connsiteY33" fmla="*/ 304038 h 812800"/>
                <a:gd name="connsiteX34" fmla="*/ 5167376 w 7251700"/>
                <a:gd name="connsiteY34" fmla="*/ 375666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4131056 w 7251700"/>
                <a:gd name="connsiteY32" fmla="*/ 274066 h 812800"/>
                <a:gd name="connsiteX33" fmla="*/ 4603750 w 7251700"/>
                <a:gd name="connsiteY33" fmla="*/ 304038 h 812800"/>
                <a:gd name="connsiteX34" fmla="*/ 5167376 w 7251700"/>
                <a:gd name="connsiteY34" fmla="*/ 375666 h 812800"/>
                <a:gd name="connsiteX35" fmla="*/ 5848350 w 7251700"/>
                <a:gd name="connsiteY35" fmla="*/ 450850 h 812800"/>
                <a:gd name="connsiteX36" fmla="*/ 6438900 w 7251700"/>
                <a:gd name="connsiteY36" fmla="*/ 514350 h 812800"/>
                <a:gd name="connsiteX37" fmla="*/ 6794500 w 7251700"/>
                <a:gd name="connsiteY37" fmla="*/ 571500 h 812800"/>
                <a:gd name="connsiteX38" fmla="*/ 6851650 w 7251700"/>
                <a:gd name="connsiteY38" fmla="*/ 584200 h 812800"/>
                <a:gd name="connsiteX39" fmla="*/ 7004050 w 7251700"/>
                <a:gd name="connsiteY39" fmla="*/ 615950 h 812800"/>
                <a:gd name="connsiteX40" fmla="*/ 7251700 w 7251700"/>
                <a:gd name="connsiteY40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3703066 w 7251700"/>
                <a:gd name="connsiteY13" fmla="*/ 437896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3488182 w 7251700"/>
                <a:gd name="connsiteY32" fmla="*/ 250444 h 812800"/>
                <a:gd name="connsiteX33" fmla="*/ 4131056 w 7251700"/>
                <a:gd name="connsiteY33" fmla="*/ 274066 h 812800"/>
                <a:gd name="connsiteX34" fmla="*/ 4603750 w 7251700"/>
                <a:gd name="connsiteY34" fmla="*/ 304038 h 812800"/>
                <a:gd name="connsiteX35" fmla="*/ 5167376 w 7251700"/>
                <a:gd name="connsiteY35" fmla="*/ 375666 h 812800"/>
                <a:gd name="connsiteX36" fmla="*/ 5848350 w 7251700"/>
                <a:gd name="connsiteY36" fmla="*/ 450850 h 812800"/>
                <a:gd name="connsiteX37" fmla="*/ 6438900 w 7251700"/>
                <a:gd name="connsiteY37" fmla="*/ 514350 h 812800"/>
                <a:gd name="connsiteX38" fmla="*/ 6794500 w 7251700"/>
                <a:gd name="connsiteY38" fmla="*/ 571500 h 812800"/>
                <a:gd name="connsiteX39" fmla="*/ 6851650 w 7251700"/>
                <a:gd name="connsiteY39" fmla="*/ 584200 h 812800"/>
                <a:gd name="connsiteX40" fmla="*/ 7004050 w 7251700"/>
                <a:gd name="connsiteY40" fmla="*/ 615950 h 812800"/>
                <a:gd name="connsiteX41" fmla="*/ 7251700 w 7251700"/>
                <a:gd name="connsiteY41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51612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3488182 w 7251700"/>
                <a:gd name="connsiteY32" fmla="*/ 250444 h 812800"/>
                <a:gd name="connsiteX33" fmla="*/ 4131056 w 7251700"/>
                <a:gd name="connsiteY33" fmla="*/ 274066 h 812800"/>
                <a:gd name="connsiteX34" fmla="*/ 4603750 w 7251700"/>
                <a:gd name="connsiteY34" fmla="*/ 304038 h 812800"/>
                <a:gd name="connsiteX35" fmla="*/ 5167376 w 7251700"/>
                <a:gd name="connsiteY35" fmla="*/ 375666 h 812800"/>
                <a:gd name="connsiteX36" fmla="*/ 5848350 w 7251700"/>
                <a:gd name="connsiteY36" fmla="*/ 450850 h 812800"/>
                <a:gd name="connsiteX37" fmla="*/ 6438900 w 7251700"/>
                <a:gd name="connsiteY37" fmla="*/ 514350 h 812800"/>
                <a:gd name="connsiteX38" fmla="*/ 6794500 w 7251700"/>
                <a:gd name="connsiteY38" fmla="*/ 571500 h 812800"/>
                <a:gd name="connsiteX39" fmla="*/ 6851650 w 7251700"/>
                <a:gd name="connsiteY39" fmla="*/ 584200 h 812800"/>
                <a:gd name="connsiteX40" fmla="*/ 7004050 w 7251700"/>
                <a:gd name="connsiteY40" fmla="*/ 615950 h 812800"/>
                <a:gd name="connsiteX41" fmla="*/ 7251700 w 7251700"/>
                <a:gd name="connsiteY41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2114550 w 7251700"/>
                <a:gd name="connsiteY14" fmla="*/ 400050 h 812800"/>
                <a:gd name="connsiteX15" fmla="*/ 1670050 w 7251700"/>
                <a:gd name="connsiteY15" fmla="*/ 374650 h 812800"/>
                <a:gd name="connsiteX16" fmla="*/ 1352550 w 7251700"/>
                <a:gd name="connsiteY16" fmla="*/ 311150 h 812800"/>
                <a:gd name="connsiteX17" fmla="*/ 1028700 w 7251700"/>
                <a:gd name="connsiteY17" fmla="*/ 266700 h 812800"/>
                <a:gd name="connsiteX18" fmla="*/ 654050 w 7251700"/>
                <a:gd name="connsiteY18" fmla="*/ 209550 h 812800"/>
                <a:gd name="connsiteX19" fmla="*/ 285750 w 7251700"/>
                <a:gd name="connsiteY19" fmla="*/ 190500 h 812800"/>
                <a:gd name="connsiteX20" fmla="*/ 0 w 7251700"/>
                <a:gd name="connsiteY20" fmla="*/ 190500 h 812800"/>
                <a:gd name="connsiteX21" fmla="*/ 12700 w 7251700"/>
                <a:gd name="connsiteY21" fmla="*/ 0 h 812800"/>
                <a:gd name="connsiteX22" fmla="*/ 400050 w 7251700"/>
                <a:gd name="connsiteY22" fmla="*/ 12700 h 812800"/>
                <a:gd name="connsiteX23" fmla="*/ 666750 w 7251700"/>
                <a:gd name="connsiteY23" fmla="*/ 50800 h 812800"/>
                <a:gd name="connsiteX24" fmla="*/ 1009650 w 7251700"/>
                <a:gd name="connsiteY24" fmla="*/ 82550 h 812800"/>
                <a:gd name="connsiteX25" fmla="*/ 1181100 w 7251700"/>
                <a:gd name="connsiteY25" fmla="*/ 107950 h 812800"/>
                <a:gd name="connsiteX26" fmla="*/ 1250950 w 7251700"/>
                <a:gd name="connsiteY26" fmla="*/ 139700 h 812800"/>
                <a:gd name="connsiteX27" fmla="*/ 1644650 w 7251700"/>
                <a:gd name="connsiteY27" fmla="*/ 184150 h 812800"/>
                <a:gd name="connsiteX28" fmla="*/ 1708150 w 7251700"/>
                <a:gd name="connsiteY28" fmla="*/ 177800 h 812800"/>
                <a:gd name="connsiteX29" fmla="*/ 1752600 w 7251700"/>
                <a:gd name="connsiteY29" fmla="*/ 184150 h 812800"/>
                <a:gd name="connsiteX30" fmla="*/ 1981200 w 7251700"/>
                <a:gd name="connsiteY30" fmla="*/ 209550 h 812800"/>
                <a:gd name="connsiteX31" fmla="*/ 2178050 w 7251700"/>
                <a:gd name="connsiteY31" fmla="*/ 222250 h 812800"/>
                <a:gd name="connsiteX32" fmla="*/ 3488182 w 7251700"/>
                <a:gd name="connsiteY32" fmla="*/ 250444 h 812800"/>
                <a:gd name="connsiteX33" fmla="*/ 4131056 w 7251700"/>
                <a:gd name="connsiteY33" fmla="*/ 274066 h 812800"/>
                <a:gd name="connsiteX34" fmla="*/ 4603750 w 7251700"/>
                <a:gd name="connsiteY34" fmla="*/ 304038 h 812800"/>
                <a:gd name="connsiteX35" fmla="*/ 5167376 w 7251700"/>
                <a:gd name="connsiteY35" fmla="*/ 375666 h 812800"/>
                <a:gd name="connsiteX36" fmla="*/ 5848350 w 7251700"/>
                <a:gd name="connsiteY36" fmla="*/ 450850 h 812800"/>
                <a:gd name="connsiteX37" fmla="*/ 6438900 w 7251700"/>
                <a:gd name="connsiteY37" fmla="*/ 514350 h 812800"/>
                <a:gd name="connsiteX38" fmla="*/ 6794500 w 7251700"/>
                <a:gd name="connsiteY38" fmla="*/ 571500 h 812800"/>
                <a:gd name="connsiteX39" fmla="*/ 6851650 w 7251700"/>
                <a:gd name="connsiteY39" fmla="*/ 584200 h 812800"/>
                <a:gd name="connsiteX40" fmla="*/ 7004050 w 7251700"/>
                <a:gd name="connsiteY40" fmla="*/ 615950 h 812800"/>
                <a:gd name="connsiteX41" fmla="*/ 7251700 w 7251700"/>
                <a:gd name="connsiteY41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114550 w 7251700"/>
                <a:gd name="connsiteY15" fmla="*/ 400050 h 812800"/>
                <a:gd name="connsiteX16" fmla="*/ 1670050 w 7251700"/>
                <a:gd name="connsiteY16" fmla="*/ 374650 h 812800"/>
                <a:gd name="connsiteX17" fmla="*/ 1352550 w 7251700"/>
                <a:gd name="connsiteY17" fmla="*/ 311150 h 812800"/>
                <a:gd name="connsiteX18" fmla="*/ 1028700 w 7251700"/>
                <a:gd name="connsiteY18" fmla="*/ 266700 h 812800"/>
                <a:gd name="connsiteX19" fmla="*/ 654050 w 7251700"/>
                <a:gd name="connsiteY19" fmla="*/ 209550 h 812800"/>
                <a:gd name="connsiteX20" fmla="*/ 285750 w 7251700"/>
                <a:gd name="connsiteY20" fmla="*/ 190500 h 812800"/>
                <a:gd name="connsiteX21" fmla="*/ 0 w 7251700"/>
                <a:gd name="connsiteY21" fmla="*/ 190500 h 812800"/>
                <a:gd name="connsiteX22" fmla="*/ 12700 w 7251700"/>
                <a:gd name="connsiteY22" fmla="*/ 0 h 812800"/>
                <a:gd name="connsiteX23" fmla="*/ 400050 w 7251700"/>
                <a:gd name="connsiteY23" fmla="*/ 12700 h 812800"/>
                <a:gd name="connsiteX24" fmla="*/ 666750 w 7251700"/>
                <a:gd name="connsiteY24" fmla="*/ 50800 h 812800"/>
                <a:gd name="connsiteX25" fmla="*/ 1009650 w 7251700"/>
                <a:gd name="connsiteY25" fmla="*/ 82550 h 812800"/>
                <a:gd name="connsiteX26" fmla="*/ 1181100 w 7251700"/>
                <a:gd name="connsiteY26" fmla="*/ 107950 h 812800"/>
                <a:gd name="connsiteX27" fmla="*/ 1250950 w 7251700"/>
                <a:gd name="connsiteY27" fmla="*/ 139700 h 812800"/>
                <a:gd name="connsiteX28" fmla="*/ 1644650 w 7251700"/>
                <a:gd name="connsiteY28" fmla="*/ 184150 h 812800"/>
                <a:gd name="connsiteX29" fmla="*/ 1708150 w 7251700"/>
                <a:gd name="connsiteY29" fmla="*/ 177800 h 812800"/>
                <a:gd name="connsiteX30" fmla="*/ 1752600 w 7251700"/>
                <a:gd name="connsiteY30" fmla="*/ 184150 h 812800"/>
                <a:gd name="connsiteX31" fmla="*/ 1981200 w 7251700"/>
                <a:gd name="connsiteY31" fmla="*/ 209550 h 812800"/>
                <a:gd name="connsiteX32" fmla="*/ 2178050 w 7251700"/>
                <a:gd name="connsiteY32" fmla="*/ 222250 h 812800"/>
                <a:gd name="connsiteX33" fmla="*/ 3488182 w 7251700"/>
                <a:gd name="connsiteY33" fmla="*/ 250444 h 812800"/>
                <a:gd name="connsiteX34" fmla="*/ 4131056 w 7251700"/>
                <a:gd name="connsiteY34" fmla="*/ 274066 h 812800"/>
                <a:gd name="connsiteX35" fmla="*/ 4603750 w 7251700"/>
                <a:gd name="connsiteY35" fmla="*/ 304038 h 812800"/>
                <a:gd name="connsiteX36" fmla="*/ 5167376 w 7251700"/>
                <a:gd name="connsiteY36" fmla="*/ 375666 h 812800"/>
                <a:gd name="connsiteX37" fmla="*/ 5848350 w 7251700"/>
                <a:gd name="connsiteY37" fmla="*/ 450850 h 812800"/>
                <a:gd name="connsiteX38" fmla="*/ 6438900 w 7251700"/>
                <a:gd name="connsiteY38" fmla="*/ 514350 h 812800"/>
                <a:gd name="connsiteX39" fmla="*/ 6794500 w 7251700"/>
                <a:gd name="connsiteY39" fmla="*/ 571500 h 812800"/>
                <a:gd name="connsiteX40" fmla="*/ 6851650 w 7251700"/>
                <a:gd name="connsiteY40" fmla="*/ 584200 h 812800"/>
                <a:gd name="connsiteX41" fmla="*/ 7004050 w 7251700"/>
                <a:gd name="connsiteY41" fmla="*/ 615950 h 812800"/>
                <a:gd name="connsiteX42" fmla="*/ 7251700 w 7251700"/>
                <a:gd name="connsiteY42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3488182 w 7251700"/>
                <a:gd name="connsiteY34" fmla="*/ 250444 h 812800"/>
                <a:gd name="connsiteX35" fmla="*/ 4131056 w 7251700"/>
                <a:gd name="connsiteY35" fmla="*/ 274066 h 812800"/>
                <a:gd name="connsiteX36" fmla="*/ 4603750 w 7251700"/>
                <a:gd name="connsiteY36" fmla="*/ 304038 h 812800"/>
                <a:gd name="connsiteX37" fmla="*/ 5167376 w 7251700"/>
                <a:gd name="connsiteY37" fmla="*/ 375666 h 812800"/>
                <a:gd name="connsiteX38" fmla="*/ 5848350 w 7251700"/>
                <a:gd name="connsiteY38" fmla="*/ 450850 h 812800"/>
                <a:gd name="connsiteX39" fmla="*/ 6438900 w 7251700"/>
                <a:gd name="connsiteY39" fmla="*/ 514350 h 812800"/>
                <a:gd name="connsiteX40" fmla="*/ 6794500 w 7251700"/>
                <a:gd name="connsiteY40" fmla="*/ 571500 h 812800"/>
                <a:gd name="connsiteX41" fmla="*/ 6851650 w 7251700"/>
                <a:gd name="connsiteY41" fmla="*/ 584200 h 812800"/>
                <a:gd name="connsiteX42" fmla="*/ 7004050 w 7251700"/>
                <a:gd name="connsiteY42" fmla="*/ 615950 h 812800"/>
                <a:gd name="connsiteX43" fmla="*/ 7251700 w 7251700"/>
                <a:gd name="connsiteY43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88182 w 7251700"/>
                <a:gd name="connsiteY35" fmla="*/ 250444 h 812800"/>
                <a:gd name="connsiteX36" fmla="*/ 4131056 w 7251700"/>
                <a:gd name="connsiteY36" fmla="*/ 274066 h 812800"/>
                <a:gd name="connsiteX37" fmla="*/ 4603750 w 7251700"/>
                <a:gd name="connsiteY37" fmla="*/ 304038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88182 w 7251700"/>
                <a:gd name="connsiteY35" fmla="*/ 250444 h 812800"/>
                <a:gd name="connsiteX36" fmla="*/ 4135628 w 7251700"/>
                <a:gd name="connsiteY36" fmla="*/ 324358 h 812800"/>
                <a:gd name="connsiteX37" fmla="*/ 4603750 w 7251700"/>
                <a:gd name="connsiteY37" fmla="*/ 304038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88182 w 7251700"/>
                <a:gd name="connsiteY35" fmla="*/ 25044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820670 w 7251700"/>
                <a:gd name="connsiteY34" fmla="*/ 241300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797810 w 7251700"/>
                <a:gd name="connsiteY34" fmla="*/ 291592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644650 w 7251700"/>
                <a:gd name="connsiteY29" fmla="*/ 184150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797810 w 7251700"/>
                <a:gd name="connsiteY34" fmla="*/ 291592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1700 w 7251700"/>
                <a:gd name="connsiteY0" fmla="*/ 679450 h 812800"/>
                <a:gd name="connsiteX1" fmla="*/ 7251700 w 7251700"/>
                <a:gd name="connsiteY1" fmla="*/ 679450 h 812800"/>
                <a:gd name="connsiteX2" fmla="*/ 7207250 w 7251700"/>
                <a:gd name="connsiteY2" fmla="*/ 730250 h 812800"/>
                <a:gd name="connsiteX3" fmla="*/ 7131050 w 7251700"/>
                <a:gd name="connsiteY3" fmla="*/ 730250 h 812800"/>
                <a:gd name="connsiteX4" fmla="*/ 7124700 w 7251700"/>
                <a:gd name="connsiteY4" fmla="*/ 774700 h 812800"/>
                <a:gd name="connsiteX5" fmla="*/ 7080250 w 7251700"/>
                <a:gd name="connsiteY5" fmla="*/ 774700 h 812800"/>
                <a:gd name="connsiteX6" fmla="*/ 7092950 w 7251700"/>
                <a:gd name="connsiteY6" fmla="*/ 800100 h 812800"/>
                <a:gd name="connsiteX7" fmla="*/ 7023100 w 7251700"/>
                <a:gd name="connsiteY7" fmla="*/ 812800 h 812800"/>
                <a:gd name="connsiteX8" fmla="*/ 6667500 w 7251700"/>
                <a:gd name="connsiteY8" fmla="*/ 749300 h 812800"/>
                <a:gd name="connsiteX9" fmla="*/ 6597650 w 7251700"/>
                <a:gd name="connsiteY9" fmla="*/ 730250 h 812800"/>
                <a:gd name="connsiteX10" fmla="*/ 6172200 w 7251700"/>
                <a:gd name="connsiteY10" fmla="*/ 666750 h 812800"/>
                <a:gd name="connsiteX11" fmla="*/ 5162550 w 7251700"/>
                <a:gd name="connsiteY11" fmla="*/ 565150 h 812800"/>
                <a:gd name="connsiteX12" fmla="*/ 4569714 w 7251700"/>
                <a:gd name="connsiteY12" fmla="*/ 503682 h 812800"/>
                <a:gd name="connsiteX13" fmla="*/ 4109974 w 7251700"/>
                <a:gd name="connsiteY13" fmla="*/ 465328 h 812800"/>
                <a:gd name="connsiteX14" fmla="*/ 3465322 w 7251700"/>
                <a:gd name="connsiteY14" fmla="*/ 447040 h 812800"/>
                <a:gd name="connsiteX15" fmla="*/ 2811526 w 7251700"/>
                <a:gd name="connsiteY15" fmla="*/ 428752 h 812800"/>
                <a:gd name="connsiteX16" fmla="*/ 2114550 w 7251700"/>
                <a:gd name="connsiteY16" fmla="*/ 400050 h 812800"/>
                <a:gd name="connsiteX17" fmla="*/ 1670050 w 7251700"/>
                <a:gd name="connsiteY17" fmla="*/ 374650 h 812800"/>
                <a:gd name="connsiteX18" fmla="*/ 1352550 w 7251700"/>
                <a:gd name="connsiteY18" fmla="*/ 311150 h 812800"/>
                <a:gd name="connsiteX19" fmla="*/ 1028700 w 7251700"/>
                <a:gd name="connsiteY19" fmla="*/ 266700 h 812800"/>
                <a:gd name="connsiteX20" fmla="*/ 654050 w 7251700"/>
                <a:gd name="connsiteY20" fmla="*/ 209550 h 812800"/>
                <a:gd name="connsiteX21" fmla="*/ 285750 w 7251700"/>
                <a:gd name="connsiteY21" fmla="*/ 190500 h 812800"/>
                <a:gd name="connsiteX22" fmla="*/ 0 w 7251700"/>
                <a:gd name="connsiteY22" fmla="*/ 190500 h 812800"/>
                <a:gd name="connsiteX23" fmla="*/ 12700 w 7251700"/>
                <a:gd name="connsiteY23" fmla="*/ 0 h 812800"/>
                <a:gd name="connsiteX24" fmla="*/ 400050 w 7251700"/>
                <a:gd name="connsiteY24" fmla="*/ 12700 h 812800"/>
                <a:gd name="connsiteX25" fmla="*/ 666750 w 7251700"/>
                <a:gd name="connsiteY25" fmla="*/ 50800 h 812800"/>
                <a:gd name="connsiteX26" fmla="*/ 1009650 w 7251700"/>
                <a:gd name="connsiteY26" fmla="*/ 82550 h 812800"/>
                <a:gd name="connsiteX27" fmla="*/ 1181100 w 7251700"/>
                <a:gd name="connsiteY27" fmla="*/ 107950 h 812800"/>
                <a:gd name="connsiteX28" fmla="*/ 1250950 w 7251700"/>
                <a:gd name="connsiteY28" fmla="*/ 139700 h 812800"/>
                <a:gd name="connsiteX29" fmla="*/ 1525778 w 7251700"/>
                <a:gd name="connsiteY29" fmla="*/ 165862 h 812800"/>
                <a:gd name="connsiteX30" fmla="*/ 1708150 w 7251700"/>
                <a:gd name="connsiteY30" fmla="*/ 177800 h 812800"/>
                <a:gd name="connsiteX31" fmla="*/ 1752600 w 7251700"/>
                <a:gd name="connsiteY31" fmla="*/ 184150 h 812800"/>
                <a:gd name="connsiteX32" fmla="*/ 1981200 w 7251700"/>
                <a:gd name="connsiteY32" fmla="*/ 209550 h 812800"/>
                <a:gd name="connsiteX33" fmla="*/ 2178050 w 7251700"/>
                <a:gd name="connsiteY33" fmla="*/ 222250 h 812800"/>
                <a:gd name="connsiteX34" fmla="*/ 2797810 w 7251700"/>
                <a:gd name="connsiteY34" fmla="*/ 291592 h 812800"/>
                <a:gd name="connsiteX35" fmla="*/ 3469894 w 7251700"/>
                <a:gd name="connsiteY35" fmla="*/ 319024 h 812800"/>
                <a:gd name="connsiteX36" fmla="*/ 4135628 w 7251700"/>
                <a:gd name="connsiteY36" fmla="*/ 324358 h 812800"/>
                <a:gd name="connsiteX37" fmla="*/ 4649470 w 7251700"/>
                <a:gd name="connsiteY37" fmla="*/ 354330 h 812800"/>
                <a:gd name="connsiteX38" fmla="*/ 5167376 w 7251700"/>
                <a:gd name="connsiteY38" fmla="*/ 375666 h 812800"/>
                <a:gd name="connsiteX39" fmla="*/ 5848350 w 7251700"/>
                <a:gd name="connsiteY39" fmla="*/ 450850 h 812800"/>
                <a:gd name="connsiteX40" fmla="*/ 6438900 w 7251700"/>
                <a:gd name="connsiteY40" fmla="*/ 514350 h 812800"/>
                <a:gd name="connsiteX41" fmla="*/ 6794500 w 7251700"/>
                <a:gd name="connsiteY41" fmla="*/ 571500 h 812800"/>
                <a:gd name="connsiteX42" fmla="*/ 6851650 w 7251700"/>
                <a:gd name="connsiteY42" fmla="*/ 584200 h 812800"/>
                <a:gd name="connsiteX43" fmla="*/ 7004050 w 7251700"/>
                <a:gd name="connsiteY43" fmla="*/ 615950 h 812800"/>
                <a:gd name="connsiteX44" fmla="*/ 7251700 w 7251700"/>
                <a:gd name="connsiteY44" fmla="*/ 679450 h 8128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658018 w 7255668"/>
                <a:gd name="connsiteY20" fmla="*/ 196850 h 800100"/>
                <a:gd name="connsiteX21" fmla="*/ 289718 w 7255668"/>
                <a:gd name="connsiteY21" fmla="*/ 177800 h 800100"/>
                <a:gd name="connsiteX22" fmla="*/ 3968 w 7255668"/>
                <a:gd name="connsiteY22" fmla="*/ 177800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658018 w 7255668"/>
                <a:gd name="connsiteY20" fmla="*/ 196850 h 800100"/>
                <a:gd name="connsiteX21" fmla="*/ 289718 w 7255668"/>
                <a:gd name="connsiteY21" fmla="*/ 177800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658018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1032668 w 7255668"/>
                <a:gd name="connsiteY19" fmla="*/ 254000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356518 w 7255668"/>
                <a:gd name="connsiteY18" fmla="*/ 298450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74018 w 7255668"/>
                <a:gd name="connsiteY17" fmla="*/ 361950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704974 w 7255668"/>
                <a:gd name="connsiteY17" fmla="*/ 352425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18518 w 7255668"/>
                <a:gd name="connsiteY16" fmla="*/ 387350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82018 w 7255668"/>
                <a:gd name="connsiteY33" fmla="*/ 209550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196850 h 800100"/>
                <a:gd name="connsiteX33" fmla="*/ 2165350 w 7255668"/>
                <a:gd name="connsiteY33" fmla="*/ 216694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203994 h 800100"/>
                <a:gd name="connsiteX33" fmla="*/ 2165350 w 7255668"/>
                <a:gd name="connsiteY33" fmla="*/ 216694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56568 w 7255668"/>
                <a:gd name="connsiteY31" fmla="*/ 171450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712118 w 7255668"/>
                <a:gd name="connsiteY30" fmla="*/ 165100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529746 w 7255668"/>
                <a:gd name="connsiteY29" fmla="*/ 153162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254918 w 7255668"/>
                <a:gd name="connsiteY28" fmla="*/ 127000 h 800100"/>
                <a:gd name="connsiteX29" fmla="*/ 1453546 w 7255668"/>
                <a:gd name="connsiteY29" fmla="*/ 143637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185068 w 7255668"/>
                <a:gd name="connsiteY27" fmla="*/ 95250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1013618 w 7255668"/>
                <a:gd name="connsiteY26" fmla="*/ 69850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70718 w 7255668"/>
                <a:gd name="connsiteY25" fmla="*/ 38100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0743 w 7255668"/>
                <a:gd name="connsiteY19" fmla="*/ 230187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61193 w 7255668"/>
                <a:gd name="connsiteY25" fmla="*/ 33338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555624 w 7255668"/>
                <a:gd name="connsiteY20" fmla="*/ 196850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61193 w 7255668"/>
                <a:gd name="connsiteY25" fmla="*/ 33338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650874 w 7255668"/>
                <a:gd name="connsiteY20" fmla="*/ 208756 h 800100"/>
                <a:gd name="connsiteX21" fmla="*/ 287337 w 7255668"/>
                <a:gd name="connsiteY21" fmla="*/ 187325 h 800100"/>
                <a:gd name="connsiteX22" fmla="*/ 6349 w 7255668"/>
                <a:gd name="connsiteY22" fmla="*/ 180181 h 800100"/>
                <a:gd name="connsiteX23" fmla="*/ 0 w 7255668"/>
                <a:gd name="connsiteY23" fmla="*/ 1588 h 800100"/>
                <a:gd name="connsiteX24" fmla="*/ 404018 w 7255668"/>
                <a:gd name="connsiteY24" fmla="*/ 0 h 800100"/>
                <a:gd name="connsiteX25" fmla="*/ 661193 w 7255668"/>
                <a:gd name="connsiteY25" fmla="*/ 33338 h 800100"/>
                <a:gd name="connsiteX26" fmla="*/ 989805 w 7255668"/>
                <a:gd name="connsiteY26" fmla="*/ 76994 h 800100"/>
                <a:gd name="connsiteX27" fmla="*/ 1227930 w 7255668"/>
                <a:gd name="connsiteY27" fmla="*/ 111919 h 800100"/>
                <a:gd name="connsiteX28" fmla="*/ 1453546 w 7255668"/>
                <a:gd name="connsiteY28" fmla="*/ 143637 h 800100"/>
                <a:gd name="connsiteX29" fmla="*/ 1645443 w 7255668"/>
                <a:gd name="connsiteY29" fmla="*/ 177006 h 800100"/>
                <a:gd name="connsiteX30" fmla="*/ 1770856 w 7255668"/>
                <a:gd name="connsiteY30" fmla="*/ 180975 h 800100"/>
                <a:gd name="connsiteX31" fmla="*/ 1985168 w 7255668"/>
                <a:gd name="connsiteY31" fmla="*/ 203994 h 800100"/>
                <a:gd name="connsiteX32" fmla="*/ 2158206 w 7255668"/>
                <a:gd name="connsiteY32" fmla="*/ 214313 h 800100"/>
                <a:gd name="connsiteX33" fmla="*/ 2801778 w 7255668"/>
                <a:gd name="connsiteY33" fmla="*/ 278892 h 800100"/>
                <a:gd name="connsiteX34" fmla="*/ 3473862 w 7255668"/>
                <a:gd name="connsiteY34" fmla="*/ 306324 h 800100"/>
                <a:gd name="connsiteX35" fmla="*/ 4139596 w 7255668"/>
                <a:gd name="connsiteY35" fmla="*/ 311658 h 800100"/>
                <a:gd name="connsiteX36" fmla="*/ 4653438 w 7255668"/>
                <a:gd name="connsiteY36" fmla="*/ 341630 h 800100"/>
                <a:gd name="connsiteX37" fmla="*/ 5171344 w 7255668"/>
                <a:gd name="connsiteY37" fmla="*/ 362966 h 800100"/>
                <a:gd name="connsiteX38" fmla="*/ 5852318 w 7255668"/>
                <a:gd name="connsiteY38" fmla="*/ 438150 h 800100"/>
                <a:gd name="connsiteX39" fmla="*/ 6442868 w 7255668"/>
                <a:gd name="connsiteY39" fmla="*/ 501650 h 800100"/>
                <a:gd name="connsiteX40" fmla="*/ 6798468 w 7255668"/>
                <a:gd name="connsiteY40" fmla="*/ 558800 h 800100"/>
                <a:gd name="connsiteX41" fmla="*/ 6855618 w 7255668"/>
                <a:gd name="connsiteY41" fmla="*/ 571500 h 800100"/>
                <a:gd name="connsiteX42" fmla="*/ 7008018 w 7255668"/>
                <a:gd name="connsiteY42" fmla="*/ 603250 h 800100"/>
                <a:gd name="connsiteX43" fmla="*/ 7255668 w 7255668"/>
                <a:gd name="connsiteY43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650874 w 7255668"/>
                <a:gd name="connsiteY20" fmla="*/ 208756 h 800100"/>
                <a:gd name="connsiteX21" fmla="*/ 478631 w 7255668"/>
                <a:gd name="connsiteY21" fmla="*/ 190500 h 800100"/>
                <a:gd name="connsiteX22" fmla="*/ 287337 w 7255668"/>
                <a:gd name="connsiteY22" fmla="*/ 187325 h 800100"/>
                <a:gd name="connsiteX23" fmla="*/ 6349 w 7255668"/>
                <a:gd name="connsiteY23" fmla="*/ 180181 h 800100"/>
                <a:gd name="connsiteX24" fmla="*/ 0 w 7255668"/>
                <a:gd name="connsiteY24" fmla="*/ 1588 h 800100"/>
                <a:gd name="connsiteX25" fmla="*/ 404018 w 7255668"/>
                <a:gd name="connsiteY25" fmla="*/ 0 h 800100"/>
                <a:gd name="connsiteX26" fmla="*/ 661193 w 7255668"/>
                <a:gd name="connsiteY26" fmla="*/ 33338 h 800100"/>
                <a:gd name="connsiteX27" fmla="*/ 989805 w 7255668"/>
                <a:gd name="connsiteY27" fmla="*/ 76994 h 800100"/>
                <a:gd name="connsiteX28" fmla="*/ 1227930 w 7255668"/>
                <a:gd name="connsiteY28" fmla="*/ 111919 h 800100"/>
                <a:gd name="connsiteX29" fmla="*/ 1453546 w 7255668"/>
                <a:gd name="connsiteY29" fmla="*/ 143637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6750 h 800100"/>
                <a:gd name="connsiteX1" fmla="*/ 7255668 w 7255668"/>
                <a:gd name="connsiteY1" fmla="*/ 666750 h 800100"/>
                <a:gd name="connsiteX2" fmla="*/ 7211218 w 7255668"/>
                <a:gd name="connsiteY2" fmla="*/ 717550 h 800100"/>
                <a:gd name="connsiteX3" fmla="*/ 7135018 w 7255668"/>
                <a:gd name="connsiteY3" fmla="*/ 717550 h 800100"/>
                <a:gd name="connsiteX4" fmla="*/ 7128668 w 7255668"/>
                <a:gd name="connsiteY4" fmla="*/ 762000 h 800100"/>
                <a:gd name="connsiteX5" fmla="*/ 7084218 w 7255668"/>
                <a:gd name="connsiteY5" fmla="*/ 762000 h 800100"/>
                <a:gd name="connsiteX6" fmla="*/ 7096918 w 7255668"/>
                <a:gd name="connsiteY6" fmla="*/ 787400 h 800100"/>
                <a:gd name="connsiteX7" fmla="*/ 7027068 w 7255668"/>
                <a:gd name="connsiteY7" fmla="*/ 800100 h 800100"/>
                <a:gd name="connsiteX8" fmla="*/ 6671468 w 7255668"/>
                <a:gd name="connsiteY8" fmla="*/ 736600 h 800100"/>
                <a:gd name="connsiteX9" fmla="*/ 6601618 w 7255668"/>
                <a:gd name="connsiteY9" fmla="*/ 717550 h 800100"/>
                <a:gd name="connsiteX10" fmla="*/ 6176168 w 7255668"/>
                <a:gd name="connsiteY10" fmla="*/ 654050 h 800100"/>
                <a:gd name="connsiteX11" fmla="*/ 5166518 w 7255668"/>
                <a:gd name="connsiteY11" fmla="*/ 552450 h 800100"/>
                <a:gd name="connsiteX12" fmla="*/ 4573682 w 7255668"/>
                <a:gd name="connsiteY12" fmla="*/ 490982 h 800100"/>
                <a:gd name="connsiteX13" fmla="*/ 4113942 w 7255668"/>
                <a:gd name="connsiteY13" fmla="*/ 452628 h 800100"/>
                <a:gd name="connsiteX14" fmla="*/ 3469290 w 7255668"/>
                <a:gd name="connsiteY14" fmla="*/ 434340 h 800100"/>
                <a:gd name="connsiteX15" fmla="*/ 2815494 w 7255668"/>
                <a:gd name="connsiteY15" fmla="*/ 416052 h 800100"/>
                <a:gd name="connsiteX16" fmla="*/ 2128043 w 7255668"/>
                <a:gd name="connsiteY16" fmla="*/ 392113 h 800100"/>
                <a:gd name="connsiteX17" fmla="*/ 1619249 w 7255668"/>
                <a:gd name="connsiteY17" fmla="*/ 350043 h 800100"/>
                <a:gd name="connsiteX18" fmla="*/ 1299368 w 7255668"/>
                <a:gd name="connsiteY18" fmla="*/ 305594 h 800100"/>
                <a:gd name="connsiteX19" fmla="*/ 875506 w 7255668"/>
                <a:gd name="connsiteY19" fmla="*/ 239712 h 800100"/>
                <a:gd name="connsiteX20" fmla="*/ 650874 w 7255668"/>
                <a:gd name="connsiteY20" fmla="*/ 208756 h 800100"/>
                <a:gd name="connsiteX21" fmla="*/ 490537 w 7255668"/>
                <a:gd name="connsiteY21" fmla="*/ 195263 h 800100"/>
                <a:gd name="connsiteX22" fmla="*/ 287337 w 7255668"/>
                <a:gd name="connsiteY22" fmla="*/ 187325 h 800100"/>
                <a:gd name="connsiteX23" fmla="*/ 6349 w 7255668"/>
                <a:gd name="connsiteY23" fmla="*/ 180181 h 800100"/>
                <a:gd name="connsiteX24" fmla="*/ 0 w 7255668"/>
                <a:gd name="connsiteY24" fmla="*/ 1588 h 800100"/>
                <a:gd name="connsiteX25" fmla="*/ 404018 w 7255668"/>
                <a:gd name="connsiteY25" fmla="*/ 0 h 800100"/>
                <a:gd name="connsiteX26" fmla="*/ 661193 w 7255668"/>
                <a:gd name="connsiteY26" fmla="*/ 33338 h 800100"/>
                <a:gd name="connsiteX27" fmla="*/ 989805 w 7255668"/>
                <a:gd name="connsiteY27" fmla="*/ 76994 h 800100"/>
                <a:gd name="connsiteX28" fmla="*/ 1227930 w 7255668"/>
                <a:gd name="connsiteY28" fmla="*/ 111919 h 800100"/>
                <a:gd name="connsiteX29" fmla="*/ 1453546 w 7255668"/>
                <a:gd name="connsiteY29" fmla="*/ 143637 h 800100"/>
                <a:gd name="connsiteX30" fmla="*/ 1645443 w 7255668"/>
                <a:gd name="connsiteY30" fmla="*/ 177006 h 800100"/>
                <a:gd name="connsiteX31" fmla="*/ 1770856 w 7255668"/>
                <a:gd name="connsiteY31" fmla="*/ 180975 h 800100"/>
                <a:gd name="connsiteX32" fmla="*/ 1985168 w 7255668"/>
                <a:gd name="connsiteY32" fmla="*/ 203994 h 800100"/>
                <a:gd name="connsiteX33" fmla="*/ 2158206 w 7255668"/>
                <a:gd name="connsiteY33" fmla="*/ 214313 h 800100"/>
                <a:gd name="connsiteX34" fmla="*/ 2801778 w 7255668"/>
                <a:gd name="connsiteY34" fmla="*/ 278892 h 800100"/>
                <a:gd name="connsiteX35" fmla="*/ 3473862 w 7255668"/>
                <a:gd name="connsiteY35" fmla="*/ 306324 h 800100"/>
                <a:gd name="connsiteX36" fmla="*/ 4139596 w 7255668"/>
                <a:gd name="connsiteY36" fmla="*/ 311658 h 800100"/>
                <a:gd name="connsiteX37" fmla="*/ 4653438 w 7255668"/>
                <a:gd name="connsiteY37" fmla="*/ 341630 h 800100"/>
                <a:gd name="connsiteX38" fmla="*/ 5171344 w 7255668"/>
                <a:gd name="connsiteY38" fmla="*/ 362966 h 800100"/>
                <a:gd name="connsiteX39" fmla="*/ 5852318 w 7255668"/>
                <a:gd name="connsiteY39" fmla="*/ 438150 h 800100"/>
                <a:gd name="connsiteX40" fmla="*/ 6442868 w 7255668"/>
                <a:gd name="connsiteY40" fmla="*/ 501650 h 800100"/>
                <a:gd name="connsiteX41" fmla="*/ 6798468 w 7255668"/>
                <a:gd name="connsiteY41" fmla="*/ 558800 h 800100"/>
                <a:gd name="connsiteX42" fmla="*/ 6855618 w 7255668"/>
                <a:gd name="connsiteY42" fmla="*/ 571500 h 800100"/>
                <a:gd name="connsiteX43" fmla="*/ 7008018 w 7255668"/>
                <a:gd name="connsiteY43" fmla="*/ 603250 h 800100"/>
                <a:gd name="connsiteX44" fmla="*/ 7255668 w 7255668"/>
                <a:gd name="connsiteY44" fmla="*/ 666750 h 800100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61193 w 7255668"/>
                <a:gd name="connsiteY26" fmla="*/ 31750 h 798512"/>
                <a:gd name="connsiteX27" fmla="*/ 989805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801778 w 7255668"/>
                <a:gd name="connsiteY34" fmla="*/ 27730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989805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801778 w 7255668"/>
                <a:gd name="connsiteY34" fmla="*/ 27730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801778 w 7255668"/>
                <a:gd name="connsiteY34" fmla="*/ 27730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163976 w 7255668"/>
                <a:gd name="connsiteY34" fmla="*/ 200114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53438 w 7255668"/>
                <a:gd name="connsiteY37" fmla="*/ 340042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473862 w 7255668"/>
                <a:gd name="connsiteY35" fmla="*/ 304736 h 798512"/>
                <a:gd name="connsiteX36" fmla="*/ 4139596 w 7255668"/>
                <a:gd name="connsiteY36" fmla="*/ 310070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473862 w 7255668"/>
                <a:gd name="connsiteY35" fmla="*/ 304736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687617 w 7255668"/>
                <a:gd name="connsiteY35" fmla="*/ 257235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699492 w 7255668"/>
                <a:gd name="connsiteY35" fmla="*/ 233484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11368 w 7255668"/>
                <a:gd name="connsiteY35" fmla="*/ 233484 h 798512"/>
                <a:gd name="connsiteX36" fmla="*/ 4139596 w 7255668"/>
                <a:gd name="connsiteY36" fmla="*/ 256631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11368 w 7255668"/>
                <a:gd name="connsiteY35" fmla="*/ 233484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687618 w 7255668"/>
                <a:gd name="connsiteY35" fmla="*/ 239422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1057 w 7255668"/>
                <a:gd name="connsiteY35" fmla="*/ 221609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7812 w 7255668"/>
                <a:gd name="connsiteY37" fmla="*/ 304416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77189 w 7255668"/>
                <a:gd name="connsiteY37" fmla="*/ 292540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469290 w 7255668"/>
                <a:gd name="connsiteY14" fmla="*/ 432752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30547 w 7255668"/>
                <a:gd name="connsiteY14" fmla="*/ 426814 h 798512"/>
                <a:gd name="connsiteX15" fmla="*/ 2815494 w 7255668"/>
                <a:gd name="connsiteY15" fmla="*/ 414464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30547 w 7255668"/>
                <a:gd name="connsiteY14" fmla="*/ 426814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88559 w 7255668"/>
                <a:gd name="connsiteY35" fmla="*/ 239422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30547 w 7255668"/>
                <a:gd name="connsiteY14" fmla="*/ 426814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0746 w 7255668"/>
                <a:gd name="connsiteY35" fmla="*/ 221609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48360 w 7255668"/>
                <a:gd name="connsiteY14" fmla="*/ 414938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0746 w 7255668"/>
                <a:gd name="connsiteY35" fmla="*/ 221609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0746 w 7255668"/>
                <a:gd name="connsiteY35" fmla="*/ 221609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62569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11875 w 7255668"/>
                <a:gd name="connsiteY37" fmla="*/ 29847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13942 w 7255668"/>
                <a:gd name="connsiteY13" fmla="*/ 451040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573682 w 7255668"/>
                <a:gd name="connsiteY12" fmla="*/ 489394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166518 w 7255668"/>
                <a:gd name="connsiteY11" fmla="*/ 550862 h 798512"/>
                <a:gd name="connsiteX12" fmla="*/ 4680560 w 7255668"/>
                <a:gd name="connsiteY12" fmla="*/ 513144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80560 w 7255668"/>
                <a:gd name="connsiteY12" fmla="*/ 513144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62747 w 7255668"/>
                <a:gd name="connsiteY12" fmla="*/ 489393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46995 w 7255668"/>
                <a:gd name="connsiteY35" fmla="*/ 227547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69284 w 7255668"/>
                <a:gd name="connsiteY36" fmla="*/ 280382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41564 w 7255668"/>
                <a:gd name="connsiteY37" fmla="*/ 322227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5818 w 7255668"/>
                <a:gd name="connsiteY13" fmla="*/ 468853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24609 w 7255668"/>
                <a:gd name="connsiteY14" fmla="*/ 432751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1147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776684 w 7255668"/>
                <a:gd name="connsiteY35" fmla="*/ 215671 h 798512"/>
                <a:gd name="connsiteX36" fmla="*/ 4193035 w 7255668"/>
                <a:gd name="connsiteY36" fmla="*/ 268506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76684 w 7255668"/>
                <a:gd name="connsiteY36" fmla="*/ 21567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054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80077 w 7255668"/>
                <a:gd name="connsiteY14" fmla="*/ 40687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32308 w 7255668"/>
                <a:gd name="connsiteY35" fmla="*/ 223202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35108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80494 w 7255668"/>
                <a:gd name="connsiteY36" fmla="*/ 234721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42394 w 7255668"/>
                <a:gd name="connsiteY36" fmla="*/ 260914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68506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693318 w 7255668"/>
                <a:gd name="connsiteY34" fmla="*/ 211989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78031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717131 w 7255668"/>
                <a:gd name="connsiteY34" fmla="*/ 219132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78031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717131 w 7255668"/>
                <a:gd name="connsiteY34" fmla="*/ 219132 h 798512"/>
                <a:gd name="connsiteX35" fmla="*/ 3225164 w 7255668"/>
                <a:gd name="connsiteY35" fmla="*/ 223201 h 798512"/>
                <a:gd name="connsiteX36" fmla="*/ 3737631 w 7255668"/>
                <a:gd name="connsiteY36" fmla="*/ 241864 h 798512"/>
                <a:gd name="connsiteX37" fmla="*/ 4193035 w 7255668"/>
                <a:gd name="connsiteY37" fmla="*/ 278031 h 798512"/>
                <a:gd name="connsiteX38" fmla="*/ 4677190 w 7255668"/>
                <a:gd name="connsiteY38" fmla="*/ 316289 h 798512"/>
                <a:gd name="connsiteX39" fmla="*/ 5171344 w 7255668"/>
                <a:gd name="connsiteY39" fmla="*/ 361378 h 798512"/>
                <a:gd name="connsiteX40" fmla="*/ 5852318 w 7255668"/>
                <a:gd name="connsiteY40" fmla="*/ 436562 h 798512"/>
                <a:gd name="connsiteX41" fmla="*/ 6442868 w 7255668"/>
                <a:gd name="connsiteY41" fmla="*/ 500062 h 798512"/>
                <a:gd name="connsiteX42" fmla="*/ 6798468 w 7255668"/>
                <a:gd name="connsiteY42" fmla="*/ 557212 h 798512"/>
                <a:gd name="connsiteX43" fmla="*/ 6855618 w 7255668"/>
                <a:gd name="connsiteY43" fmla="*/ 569912 h 798512"/>
                <a:gd name="connsiteX44" fmla="*/ 7008018 w 7255668"/>
                <a:gd name="connsiteY44" fmla="*/ 601662 h 798512"/>
                <a:gd name="connsiteX45" fmla="*/ 7255668 w 7255668"/>
                <a:gd name="connsiteY45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3201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45787 w 7255668"/>
                <a:gd name="connsiteY14" fmla="*/ 403063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31755 w 7255668"/>
                <a:gd name="connsiteY13" fmla="*/ 439165 h 798512"/>
                <a:gd name="connsiteX14" fmla="*/ 3731500 w 7255668"/>
                <a:gd name="connsiteY14" fmla="*/ 410207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31500 w 7255668"/>
                <a:gd name="connsiteY14" fmla="*/ 410207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25164 w 7255668"/>
                <a:gd name="connsiteY34" fmla="*/ 225582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43331 w 7255668"/>
                <a:gd name="connsiteY34" fmla="*/ 261208 h 798512"/>
                <a:gd name="connsiteX35" fmla="*/ 3737631 w 7255668"/>
                <a:gd name="connsiteY35" fmla="*/ 241864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43331 w 7255668"/>
                <a:gd name="connsiteY34" fmla="*/ 261208 h 798512"/>
                <a:gd name="connsiteX35" fmla="*/ 3755854 w 7255668"/>
                <a:gd name="connsiteY35" fmla="*/ 283427 h 798512"/>
                <a:gd name="connsiteX36" fmla="*/ 4193035 w 7255668"/>
                <a:gd name="connsiteY36" fmla="*/ 278031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3243331 w 7255668"/>
                <a:gd name="connsiteY34" fmla="*/ 261208 h 798512"/>
                <a:gd name="connsiteX35" fmla="*/ 3755854 w 7255668"/>
                <a:gd name="connsiteY35" fmla="*/ 283427 h 798512"/>
                <a:gd name="connsiteX36" fmla="*/ 4223185 w 7255668"/>
                <a:gd name="connsiteY36" fmla="*/ 307719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727052 w 7255668"/>
                <a:gd name="connsiteY34" fmla="*/ 261208 h 798512"/>
                <a:gd name="connsiteX35" fmla="*/ 3755854 w 7255668"/>
                <a:gd name="connsiteY35" fmla="*/ 283427 h 798512"/>
                <a:gd name="connsiteX36" fmla="*/ 4223185 w 7255668"/>
                <a:gd name="connsiteY36" fmla="*/ 307719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158206 w 7255668"/>
                <a:gd name="connsiteY33" fmla="*/ 212725 h 798512"/>
                <a:gd name="connsiteX34" fmla="*/ 2460126 w 7255668"/>
                <a:gd name="connsiteY34" fmla="*/ 201831 h 798512"/>
                <a:gd name="connsiteX35" fmla="*/ 3755854 w 7255668"/>
                <a:gd name="connsiteY35" fmla="*/ 283427 h 798512"/>
                <a:gd name="connsiteX36" fmla="*/ 4223185 w 7255668"/>
                <a:gd name="connsiteY36" fmla="*/ 307719 h 798512"/>
                <a:gd name="connsiteX37" fmla="*/ 4677190 w 7255668"/>
                <a:gd name="connsiteY37" fmla="*/ 316289 h 798512"/>
                <a:gd name="connsiteX38" fmla="*/ 5171344 w 7255668"/>
                <a:gd name="connsiteY38" fmla="*/ 361378 h 798512"/>
                <a:gd name="connsiteX39" fmla="*/ 5852318 w 7255668"/>
                <a:gd name="connsiteY39" fmla="*/ 436562 h 798512"/>
                <a:gd name="connsiteX40" fmla="*/ 6442868 w 7255668"/>
                <a:gd name="connsiteY40" fmla="*/ 500062 h 798512"/>
                <a:gd name="connsiteX41" fmla="*/ 6798468 w 7255668"/>
                <a:gd name="connsiteY41" fmla="*/ 557212 h 798512"/>
                <a:gd name="connsiteX42" fmla="*/ 6855618 w 7255668"/>
                <a:gd name="connsiteY42" fmla="*/ 569912 h 798512"/>
                <a:gd name="connsiteX43" fmla="*/ 7008018 w 7255668"/>
                <a:gd name="connsiteY43" fmla="*/ 601662 h 798512"/>
                <a:gd name="connsiteX44" fmla="*/ 7255668 w 7255668"/>
                <a:gd name="connsiteY44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460126 w 7255668"/>
                <a:gd name="connsiteY33" fmla="*/ 201831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1985168 w 7255668"/>
                <a:gd name="connsiteY32" fmla="*/ 202406 h 798512"/>
                <a:gd name="connsiteX33" fmla="*/ 2551591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74048 w 7255668"/>
                <a:gd name="connsiteY32" fmla="*/ 199873 h 798512"/>
                <a:gd name="connsiteX33" fmla="*/ 2551591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74048 w 7255668"/>
                <a:gd name="connsiteY32" fmla="*/ 199873 h 798512"/>
                <a:gd name="connsiteX33" fmla="*/ 2503739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03739 w 7255668"/>
                <a:gd name="connsiteY33" fmla="*/ 206897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55854 w 7255668"/>
                <a:gd name="connsiteY34" fmla="*/ 283427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618137 w 7255668"/>
                <a:gd name="connsiteY34" fmla="*/ 247708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30464 w 7255668"/>
                <a:gd name="connsiteY34" fmla="*/ 257233 h 798512"/>
                <a:gd name="connsiteX35" fmla="*/ 4223185 w 7255668"/>
                <a:gd name="connsiteY35" fmla="*/ 307719 h 798512"/>
                <a:gd name="connsiteX36" fmla="*/ 4677190 w 7255668"/>
                <a:gd name="connsiteY36" fmla="*/ 316289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30464 w 7255668"/>
                <a:gd name="connsiteY34" fmla="*/ 257233 h 798512"/>
                <a:gd name="connsiteX35" fmla="*/ 4223185 w 7255668"/>
                <a:gd name="connsiteY35" fmla="*/ 307719 h 798512"/>
                <a:gd name="connsiteX36" fmla="*/ 45752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30464 w 7255668"/>
                <a:gd name="connsiteY34" fmla="*/ 257233 h 798512"/>
                <a:gd name="connsiteX35" fmla="*/ 4142676 w 7255668"/>
                <a:gd name="connsiteY35" fmla="*/ 274381 h 798512"/>
                <a:gd name="connsiteX36" fmla="*/ 45752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142676 w 7255668"/>
                <a:gd name="connsiteY35" fmla="*/ 274381 h 798512"/>
                <a:gd name="connsiteX36" fmla="*/ 45752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142676 w 7255668"/>
                <a:gd name="connsiteY35" fmla="*/ 274381 h 798512"/>
                <a:gd name="connsiteX36" fmla="*/ 4575796 w 7255668"/>
                <a:gd name="connsiteY36" fmla="*/ 309145 h 798512"/>
                <a:gd name="connsiteX37" fmla="*/ 5171344 w 7255668"/>
                <a:gd name="connsiteY37" fmla="*/ 361378 h 798512"/>
                <a:gd name="connsiteX38" fmla="*/ 5852318 w 7255668"/>
                <a:gd name="connsiteY38" fmla="*/ 436562 h 798512"/>
                <a:gd name="connsiteX39" fmla="*/ 6442868 w 7255668"/>
                <a:gd name="connsiteY39" fmla="*/ 500062 h 798512"/>
                <a:gd name="connsiteX40" fmla="*/ 6798468 w 7255668"/>
                <a:gd name="connsiteY40" fmla="*/ 557212 h 798512"/>
                <a:gd name="connsiteX41" fmla="*/ 6855618 w 7255668"/>
                <a:gd name="connsiteY41" fmla="*/ 569912 h 798512"/>
                <a:gd name="connsiteX42" fmla="*/ 7008018 w 7255668"/>
                <a:gd name="connsiteY42" fmla="*/ 601662 h 798512"/>
                <a:gd name="connsiteX43" fmla="*/ 7255668 w 7255668"/>
                <a:gd name="connsiteY43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142676 w 7255668"/>
                <a:gd name="connsiteY35" fmla="*/ 274381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28490 w 7255668"/>
                <a:gd name="connsiteY34" fmla="*/ 254852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76168 w 7255668"/>
                <a:gd name="connsiteY10" fmla="*/ 65246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671468 w 7255668"/>
                <a:gd name="connsiteY8" fmla="*/ 735012 h 798512"/>
                <a:gd name="connsiteX9" fmla="*/ 6601618 w 7255668"/>
                <a:gd name="connsiteY9" fmla="*/ 715962 h 798512"/>
                <a:gd name="connsiteX10" fmla="*/ 6145056 w 7255668"/>
                <a:gd name="connsiteY10" fmla="*/ 65735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787121 w 7255668"/>
                <a:gd name="connsiteY8" fmla="*/ 752126 h 798512"/>
                <a:gd name="connsiteX9" fmla="*/ 6601618 w 7255668"/>
                <a:gd name="connsiteY9" fmla="*/ 715962 h 798512"/>
                <a:gd name="connsiteX10" fmla="*/ 6145056 w 7255668"/>
                <a:gd name="connsiteY10" fmla="*/ 65735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719593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5668 w 7255668"/>
                <a:gd name="connsiteY0" fmla="*/ 665162 h 798512"/>
                <a:gd name="connsiteX1" fmla="*/ 7255668 w 7255668"/>
                <a:gd name="connsiteY1" fmla="*/ 665162 h 798512"/>
                <a:gd name="connsiteX2" fmla="*/ 7211218 w 7255668"/>
                <a:gd name="connsiteY2" fmla="*/ 715962 h 798512"/>
                <a:gd name="connsiteX3" fmla="*/ 7135018 w 7255668"/>
                <a:gd name="connsiteY3" fmla="*/ 715962 h 798512"/>
                <a:gd name="connsiteX4" fmla="*/ 7128668 w 7255668"/>
                <a:gd name="connsiteY4" fmla="*/ 760412 h 798512"/>
                <a:gd name="connsiteX5" fmla="*/ 7084218 w 7255668"/>
                <a:gd name="connsiteY5" fmla="*/ 760412 h 798512"/>
                <a:gd name="connsiteX6" fmla="*/ 7096918 w 7255668"/>
                <a:gd name="connsiteY6" fmla="*/ 785812 h 798512"/>
                <a:gd name="connsiteX7" fmla="*/ 7027068 w 7255668"/>
                <a:gd name="connsiteY7" fmla="*/ 798512 h 798512"/>
                <a:gd name="connsiteX8" fmla="*/ 6787121 w 7255668"/>
                <a:gd name="connsiteY8" fmla="*/ 752126 h 798512"/>
                <a:gd name="connsiteX9" fmla="*/ 6601618 w 7255668"/>
                <a:gd name="connsiteY9" fmla="*/ 715962 h 798512"/>
                <a:gd name="connsiteX10" fmla="*/ 6145056 w 7255668"/>
                <a:gd name="connsiteY10" fmla="*/ 657352 h 798512"/>
                <a:gd name="connsiteX11" fmla="*/ 5249645 w 7255668"/>
                <a:gd name="connsiteY11" fmla="*/ 562737 h 798512"/>
                <a:gd name="connsiteX12" fmla="*/ 4644934 w 7255668"/>
                <a:gd name="connsiteY12" fmla="*/ 507206 h 798512"/>
                <a:gd name="connsiteX13" fmla="*/ 4122230 w 7255668"/>
                <a:gd name="connsiteY13" fmla="*/ 462977 h 798512"/>
                <a:gd name="connsiteX14" fmla="*/ 3556172 w 7255668"/>
                <a:gd name="connsiteY14" fmla="*/ 426876 h 798512"/>
                <a:gd name="connsiteX15" fmla="*/ 2862995 w 7255668"/>
                <a:gd name="connsiteY15" fmla="*/ 402589 h 798512"/>
                <a:gd name="connsiteX16" fmla="*/ 2128043 w 7255668"/>
                <a:gd name="connsiteY16" fmla="*/ 390525 h 798512"/>
                <a:gd name="connsiteX17" fmla="*/ 1619249 w 7255668"/>
                <a:gd name="connsiteY17" fmla="*/ 348455 h 798512"/>
                <a:gd name="connsiteX18" fmla="*/ 1299368 w 7255668"/>
                <a:gd name="connsiteY18" fmla="*/ 304006 h 798512"/>
                <a:gd name="connsiteX19" fmla="*/ 875506 w 7255668"/>
                <a:gd name="connsiteY19" fmla="*/ 238124 h 798512"/>
                <a:gd name="connsiteX20" fmla="*/ 650874 w 7255668"/>
                <a:gd name="connsiteY20" fmla="*/ 207168 h 798512"/>
                <a:gd name="connsiteX21" fmla="*/ 490537 w 7255668"/>
                <a:gd name="connsiteY21" fmla="*/ 193675 h 798512"/>
                <a:gd name="connsiteX22" fmla="*/ 287337 w 7255668"/>
                <a:gd name="connsiteY22" fmla="*/ 185737 h 798512"/>
                <a:gd name="connsiteX23" fmla="*/ 6349 w 7255668"/>
                <a:gd name="connsiteY23" fmla="*/ 178593 h 798512"/>
                <a:gd name="connsiteX24" fmla="*/ 0 w 7255668"/>
                <a:gd name="connsiteY24" fmla="*/ 0 h 798512"/>
                <a:gd name="connsiteX25" fmla="*/ 396874 w 7255668"/>
                <a:gd name="connsiteY25" fmla="*/ 5556 h 798512"/>
                <a:gd name="connsiteX26" fmla="*/ 658812 w 7255668"/>
                <a:gd name="connsiteY26" fmla="*/ 26988 h 798512"/>
                <a:gd name="connsiteX27" fmla="*/ 1011236 w 7255668"/>
                <a:gd name="connsiteY27" fmla="*/ 75406 h 798512"/>
                <a:gd name="connsiteX28" fmla="*/ 1227930 w 7255668"/>
                <a:gd name="connsiteY28" fmla="*/ 110331 h 798512"/>
                <a:gd name="connsiteX29" fmla="*/ 1453546 w 7255668"/>
                <a:gd name="connsiteY29" fmla="*/ 142049 h 798512"/>
                <a:gd name="connsiteX30" fmla="*/ 1645443 w 7255668"/>
                <a:gd name="connsiteY30" fmla="*/ 175418 h 798512"/>
                <a:gd name="connsiteX31" fmla="*/ 1770856 w 7255668"/>
                <a:gd name="connsiteY31" fmla="*/ 179387 h 798512"/>
                <a:gd name="connsiteX32" fmla="*/ 2086182 w 7255668"/>
                <a:gd name="connsiteY32" fmla="*/ 197492 h 798512"/>
                <a:gd name="connsiteX33" fmla="*/ 2515920 w 7255668"/>
                <a:gd name="connsiteY33" fmla="*/ 204516 h 798512"/>
                <a:gd name="connsiteX34" fmla="*/ 3747950 w 7255668"/>
                <a:gd name="connsiteY34" fmla="*/ 252471 h 798512"/>
                <a:gd name="connsiteX35" fmla="*/ 4433674 w 7255668"/>
                <a:gd name="connsiteY35" fmla="*/ 291050 h 798512"/>
                <a:gd name="connsiteX36" fmla="*/ 5171344 w 7255668"/>
                <a:gd name="connsiteY36" fmla="*/ 361378 h 798512"/>
                <a:gd name="connsiteX37" fmla="*/ 5852318 w 7255668"/>
                <a:gd name="connsiteY37" fmla="*/ 436562 h 798512"/>
                <a:gd name="connsiteX38" fmla="*/ 6442868 w 7255668"/>
                <a:gd name="connsiteY38" fmla="*/ 500062 h 798512"/>
                <a:gd name="connsiteX39" fmla="*/ 6798468 w 7255668"/>
                <a:gd name="connsiteY39" fmla="*/ 557212 h 798512"/>
                <a:gd name="connsiteX40" fmla="*/ 6855618 w 7255668"/>
                <a:gd name="connsiteY40" fmla="*/ 569912 h 798512"/>
                <a:gd name="connsiteX41" fmla="*/ 7008018 w 7255668"/>
                <a:gd name="connsiteY41" fmla="*/ 601662 h 798512"/>
                <a:gd name="connsiteX42" fmla="*/ 7255668 w 7255668"/>
                <a:gd name="connsiteY42" fmla="*/ 665162 h 798512"/>
                <a:gd name="connsiteX0" fmla="*/ 7256771 w 7256771"/>
                <a:gd name="connsiteY0" fmla="*/ 665162 h 798512"/>
                <a:gd name="connsiteX1" fmla="*/ 7256771 w 7256771"/>
                <a:gd name="connsiteY1" fmla="*/ 665162 h 798512"/>
                <a:gd name="connsiteX2" fmla="*/ 7212321 w 7256771"/>
                <a:gd name="connsiteY2" fmla="*/ 715962 h 798512"/>
                <a:gd name="connsiteX3" fmla="*/ 7136121 w 7256771"/>
                <a:gd name="connsiteY3" fmla="*/ 715962 h 798512"/>
                <a:gd name="connsiteX4" fmla="*/ 7129771 w 7256771"/>
                <a:gd name="connsiteY4" fmla="*/ 760412 h 798512"/>
                <a:gd name="connsiteX5" fmla="*/ 7085321 w 7256771"/>
                <a:gd name="connsiteY5" fmla="*/ 760412 h 798512"/>
                <a:gd name="connsiteX6" fmla="*/ 7098021 w 7256771"/>
                <a:gd name="connsiteY6" fmla="*/ 785812 h 798512"/>
                <a:gd name="connsiteX7" fmla="*/ 7028171 w 7256771"/>
                <a:gd name="connsiteY7" fmla="*/ 798512 h 798512"/>
                <a:gd name="connsiteX8" fmla="*/ 6788224 w 7256771"/>
                <a:gd name="connsiteY8" fmla="*/ 752126 h 798512"/>
                <a:gd name="connsiteX9" fmla="*/ 6602721 w 7256771"/>
                <a:gd name="connsiteY9" fmla="*/ 715962 h 798512"/>
                <a:gd name="connsiteX10" fmla="*/ 6146159 w 7256771"/>
                <a:gd name="connsiteY10" fmla="*/ 657352 h 798512"/>
                <a:gd name="connsiteX11" fmla="*/ 5250748 w 7256771"/>
                <a:gd name="connsiteY11" fmla="*/ 562737 h 798512"/>
                <a:gd name="connsiteX12" fmla="*/ 4646037 w 7256771"/>
                <a:gd name="connsiteY12" fmla="*/ 507206 h 798512"/>
                <a:gd name="connsiteX13" fmla="*/ 4123333 w 7256771"/>
                <a:gd name="connsiteY13" fmla="*/ 462977 h 798512"/>
                <a:gd name="connsiteX14" fmla="*/ 3557275 w 7256771"/>
                <a:gd name="connsiteY14" fmla="*/ 426876 h 798512"/>
                <a:gd name="connsiteX15" fmla="*/ 2864098 w 7256771"/>
                <a:gd name="connsiteY15" fmla="*/ 402589 h 798512"/>
                <a:gd name="connsiteX16" fmla="*/ 2129146 w 7256771"/>
                <a:gd name="connsiteY16" fmla="*/ 390525 h 798512"/>
                <a:gd name="connsiteX17" fmla="*/ 1620352 w 7256771"/>
                <a:gd name="connsiteY17" fmla="*/ 348455 h 798512"/>
                <a:gd name="connsiteX18" fmla="*/ 1300471 w 7256771"/>
                <a:gd name="connsiteY18" fmla="*/ 304006 h 798512"/>
                <a:gd name="connsiteX19" fmla="*/ 876609 w 7256771"/>
                <a:gd name="connsiteY19" fmla="*/ 238124 h 798512"/>
                <a:gd name="connsiteX20" fmla="*/ 651977 w 7256771"/>
                <a:gd name="connsiteY20" fmla="*/ 207168 h 798512"/>
                <a:gd name="connsiteX21" fmla="*/ 491640 w 7256771"/>
                <a:gd name="connsiteY21" fmla="*/ 193675 h 798512"/>
                <a:gd name="connsiteX22" fmla="*/ 288440 w 7256771"/>
                <a:gd name="connsiteY22" fmla="*/ 185737 h 798512"/>
                <a:gd name="connsiteX23" fmla="*/ 308 w 7256771"/>
                <a:gd name="connsiteY23" fmla="*/ 173831 h 798512"/>
                <a:gd name="connsiteX24" fmla="*/ 1103 w 7256771"/>
                <a:gd name="connsiteY24" fmla="*/ 0 h 798512"/>
                <a:gd name="connsiteX25" fmla="*/ 397977 w 7256771"/>
                <a:gd name="connsiteY25" fmla="*/ 5556 h 798512"/>
                <a:gd name="connsiteX26" fmla="*/ 659915 w 7256771"/>
                <a:gd name="connsiteY26" fmla="*/ 26988 h 798512"/>
                <a:gd name="connsiteX27" fmla="*/ 1012339 w 7256771"/>
                <a:gd name="connsiteY27" fmla="*/ 75406 h 798512"/>
                <a:gd name="connsiteX28" fmla="*/ 1229033 w 7256771"/>
                <a:gd name="connsiteY28" fmla="*/ 110331 h 798512"/>
                <a:gd name="connsiteX29" fmla="*/ 1454649 w 7256771"/>
                <a:gd name="connsiteY29" fmla="*/ 142049 h 798512"/>
                <a:gd name="connsiteX30" fmla="*/ 1646546 w 7256771"/>
                <a:gd name="connsiteY30" fmla="*/ 175418 h 798512"/>
                <a:gd name="connsiteX31" fmla="*/ 1771959 w 7256771"/>
                <a:gd name="connsiteY31" fmla="*/ 179387 h 798512"/>
                <a:gd name="connsiteX32" fmla="*/ 2087285 w 7256771"/>
                <a:gd name="connsiteY32" fmla="*/ 197492 h 798512"/>
                <a:gd name="connsiteX33" fmla="*/ 2517023 w 7256771"/>
                <a:gd name="connsiteY33" fmla="*/ 204516 h 798512"/>
                <a:gd name="connsiteX34" fmla="*/ 3749053 w 7256771"/>
                <a:gd name="connsiteY34" fmla="*/ 252471 h 798512"/>
                <a:gd name="connsiteX35" fmla="*/ 4434777 w 7256771"/>
                <a:gd name="connsiteY35" fmla="*/ 291050 h 798512"/>
                <a:gd name="connsiteX36" fmla="*/ 5172447 w 7256771"/>
                <a:gd name="connsiteY36" fmla="*/ 361378 h 798512"/>
                <a:gd name="connsiteX37" fmla="*/ 5853421 w 7256771"/>
                <a:gd name="connsiteY37" fmla="*/ 436562 h 798512"/>
                <a:gd name="connsiteX38" fmla="*/ 6443971 w 7256771"/>
                <a:gd name="connsiteY38" fmla="*/ 500062 h 798512"/>
                <a:gd name="connsiteX39" fmla="*/ 6799571 w 7256771"/>
                <a:gd name="connsiteY39" fmla="*/ 557212 h 798512"/>
                <a:gd name="connsiteX40" fmla="*/ 6856721 w 7256771"/>
                <a:gd name="connsiteY40" fmla="*/ 569912 h 798512"/>
                <a:gd name="connsiteX41" fmla="*/ 7009121 w 7256771"/>
                <a:gd name="connsiteY41" fmla="*/ 601662 h 798512"/>
                <a:gd name="connsiteX42" fmla="*/ 7256771 w 7256771"/>
                <a:gd name="connsiteY42" fmla="*/ 665162 h 798512"/>
                <a:gd name="connsiteX0" fmla="*/ 7256771 w 7256771"/>
                <a:gd name="connsiteY0" fmla="*/ 665162 h 798512"/>
                <a:gd name="connsiteX1" fmla="*/ 7256771 w 7256771"/>
                <a:gd name="connsiteY1" fmla="*/ 665162 h 798512"/>
                <a:gd name="connsiteX2" fmla="*/ 7212321 w 7256771"/>
                <a:gd name="connsiteY2" fmla="*/ 715962 h 798512"/>
                <a:gd name="connsiteX3" fmla="*/ 7136121 w 7256771"/>
                <a:gd name="connsiteY3" fmla="*/ 715962 h 798512"/>
                <a:gd name="connsiteX4" fmla="*/ 7129771 w 7256771"/>
                <a:gd name="connsiteY4" fmla="*/ 760412 h 798512"/>
                <a:gd name="connsiteX5" fmla="*/ 7085321 w 7256771"/>
                <a:gd name="connsiteY5" fmla="*/ 760412 h 798512"/>
                <a:gd name="connsiteX6" fmla="*/ 7098021 w 7256771"/>
                <a:gd name="connsiteY6" fmla="*/ 785812 h 798512"/>
                <a:gd name="connsiteX7" fmla="*/ 7028171 w 7256771"/>
                <a:gd name="connsiteY7" fmla="*/ 798512 h 798512"/>
                <a:gd name="connsiteX8" fmla="*/ 6788224 w 7256771"/>
                <a:gd name="connsiteY8" fmla="*/ 752126 h 798512"/>
                <a:gd name="connsiteX9" fmla="*/ 6602721 w 7256771"/>
                <a:gd name="connsiteY9" fmla="*/ 715962 h 798512"/>
                <a:gd name="connsiteX10" fmla="*/ 6146159 w 7256771"/>
                <a:gd name="connsiteY10" fmla="*/ 657352 h 798512"/>
                <a:gd name="connsiteX11" fmla="*/ 5250748 w 7256771"/>
                <a:gd name="connsiteY11" fmla="*/ 562737 h 798512"/>
                <a:gd name="connsiteX12" fmla="*/ 4646037 w 7256771"/>
                <a:gd name="connsiteY12" fmla="*/ 507206 h 798512"/>
                <a:gd name="connsiteX13" fmla="*/ 4123333 w 7256771"/>
                <a:gd name="connsiteY13" fmla="*/ 462977 h 798512"/>
                <a:gd name="connsiteX14" fmla="*/ 3557275 w 7256771"/>
                <a:gd name="connsiteY14" fmla="*/ 426876 h 798512"/>
                <a:gd name="connsiteX15" fmla="*/ 2864098 w 7256771"/>
                <a:gd name="connsiteY15" fmla="*/ 402589 h 798512"/>
                <a:gd name="connsiteX16" fmla="*/ 2129146 w 7256771"/>
                <a:gd name="connsiteY16" fmla="*/ 390525 h 798512"/>
                <a:gd name="connsiteX17" fmla="*/ 1620352 w 7256771"/>
                <a:gd name="connsiteY17" fmla="*/ 348455 h 798512"/>
                <a:gd name="connsiteX18" fmla="*/ 1300471 w 7256771"/>
                <a:gd name="connsiteY18" fmla="*/ 304006 h 798512"/>
                <a:gd name="connsiteX19" fmla="*/ 876609 w 7256771"/>
                <a:gd name="connsiteY19" fmla="*/ 238124 h 798512"/>
                <a:gd name="connsiteX20" fmla="*/ 651977 w 7256771"/>
                <a:gd name="connsiteY20" fmla="*/ 207168 h 798512"/>
                <a:gd name="connsiteX21" fmla="*/ 491640 w 7256771"/>
                <a:gd name="connsiteY21" fmla="*/ 193675 h 798512"/>
                <a:gd name="connsiteX22" fmla="*/ 288440 w 7256771"/>
                <a:gd name="connsiteY22" fmla="*/ 185737 h 798512"/>
                <a:gd name="connsiteX23" fmla="*/ 22536 w 7256771"/>
                <a:gd name="connsiteY23" fmla="*/ 179387 h 798512"/>
                <a:gd name="connsiteX24" fmla="*/ 308 w 7256771"/>
                <a:gd name="connsiteY24" fmla="*/ 173831 h 798512"/>
                <a:gd name="connsiteX25" fmla="*/ 1103 w 7256771"/>
                <a:gd name="connsiteY25" fmla="*/ 0 h 798512"/>
                <a:gd name="connsiteX26" fmla="*/ 397977 w 7256771"/>
                <a:gd name="connsiteY26" fmla="*/ 5556 h 798512"/>
                <a:gd name="connsiteX27" fmla="*/ 659915 w 7256771"/>
                <a:gd name="connsiteY27" fmla="*/ 26988 h 798512"/>
                <a:gd name="connsiteX28" fmla="*/ 1012339 w 7256771"/>
                <a:gd name="connsiteY28" fmla="*/ 75406 h 798512"/>
                <a:gd name="connsiteX29" fmla="*/ 1229033 w 7256771"/>
                <a:gd name="connsiteY29" fmla="*/ 110331 h 798512"/>
                <a:gd name="connsiteX30" fmla="*/ 1454649 w 7256771"/>
                <a:gd name="connsiteY30" fmla="*/ 142049 h 798512"/>
                <a:gd name="connsiteX31" fmla="*/ 1646546 w 7256771"/>
                <a:gd name="connsiteY31" fmla="*/ 175418 h 798512"/>
                <a:gd name="connsiteX32" fmla="*/ 1771959 w 7256771"/>
                <a:gd name="connsiteY32" fmla="*/ 179387 h 798512"/>
                <a:gd name="connsiteX33" fmla="*/ 2087285 w 7256771"/>
                <a:gd name="connsiteY33" fmla="*/ 197492 h 798512"/>
                <a:gd name="connsiteX34" fmla="*/ 2517023 w 7256771"/>
                <a:gd name="connsiteY34" fmla="*/ 204516 h 798512"/>
                <a:gd name="connsiteX35" fmla="*/ 3749053 w 7256771"/>
                <a:gd name="connsiteY35" fmla="*/ 252471 h 798512"/>
                <a:gd name="connsiteX36" fmla="*/ 4434777 w 7256771"/>
                <a:gd name="connsiteY36" fmla="*/ 291050 h 798512"/>
                <a:gd name="connsiteX37" fmla="*/ 5172447 w 7256771"/>
                <a:gd name="connsiteY37" fmla="*/ 361378 h 798512"/>
                <a:gd name="connsiteX38" fmla="*/ 5853421 w 7256771"/>
                <a:gd name="connsiteY38" fmla="*/ 436562 h 798512"/>
                <a:gd name="connsiteX39" fmla="*/ 6443971 w 7256771"/>
                <a:gd name="connsiteY39" fmla="*/ 500062 h 798512"/>
                <a:gd name="connsiteX40" fmla="*/ 6799571 w 7256771"/>
                <a:gd name="connsiteY40" fmla="*/ 557212 h 798512"/>
                <a:gd name="connsiteX41" fmla="*/ 6856721 w 7256771"/>
                <a:gd name="connsiteY41" fmla="*/ 569912 h 798512"/>
                <a:gd name="connsiteX42" fmla="*/ 7009121 w 7256771"/>
                <a:gd name="connsiteY42" fmla="*/ 601662 h 798512"/>
                <a:gd name="connsiteX43" fmla="*/ 7256771 w 7256771"/>
                <a:gd name="connsiteY43" fmla="*/ 665162 h 798512"/>
                <a:gd name="connsiteX0" fmla="*/ 7256771 w 7256771"/>
                <a:gd name="connsiteY0" fmla="*/ 665258 h 798608"/>
                <a:gd name="connsiteX1" fmla="*/ 7256771 w 7256771"/>
                <a:gd name="connsiteY1" fmla="*/ 665258 h 798608"/>
                <a:gd name="connsiteX2" fmla="*/ 7212321 w 7256771"/>
                <a:gd name="connsiteY2" fmla="*/ 716058 h 798608"/>
                <a:gd name="connsiteX3" fmla="*/ 7136121 w 7256771"/>
                <a:gd name="connsiteY3" fmla="*/ 716058 h 798608"/>
                <a:gd name="connsiteX4" fmla="*/ 7129771 w 7256771"/>
                <a:gd name="connsiteY4" fmla="*/ 760508 h 798608"/>
                <a:gd name="connsiteX5" fmla="*/ 7085321 w 7256771"/>
                <a:gd name="connsiteY5" fmla="*/ 760508 h 798608"/>
                <a:gd name="connsiteX6" fmla="*/ 7098021 w 7256771"/>
                <a:gd name="connsiteY6" fmla="*/ 785908 h 798608"/>
                <a:gd name="connsiteX7" fmla="*/ 7028171 w 7256771"/>
                <a:gd name="connsiteY7" fmla="*/ 798608 h 798608"/>
                <a:gd name="connsiteX8" fmla="*/ 6788224 w 7256771"/>
                <a:gd name="connsiteY8" fmla="*/ 752222 h 798608"/>
                <a:gd name="connsiteX9" fmla="*/ 6602721 w 7256771"/>
                <a:gd name="connsiteY9" fmla="*/ 716058 h 798608"/>
                <a:gd name="connsiteX10" fmla="*/ 6146159 w 7256771"/>
                <a:gd name="connsiteY10" fmla="*/ 657448 h 798608"/>
                <a:gd name="connsiteX11" fmla="*/ 5250748 w 7256771"/>
                <a:gd name="connsiteY11" fmla="*/ 562833 h 798608"/>
                <a:gd name="connsiteX12" fmla="*/ 4646037 w 7256771"/>
                <a:gd name="connsiteY12" fmla="*/ 507302 h 798608"/>
                <a:gd name="connsiteX13" fmla="*/ 4123333 w 7256771"/>
                <a:gd name="connsiteY13" fmla="*/ 463073 h 798608"/>
                <a:gd name="connsiteX14" fmla="*/ 3557275 w 7256771"/>
                <a:gd name="connsiteY14" fmla="*/ 426972 h 798608"/>
                <a:gd name="connsiteX15" fmla="*/ 2864098 w 7256771"/>
                <a:gd name="connsiteY15" fmla="*/ 402685 h 798608"/>
                <a:gd name="connsiteX16" fmla="*/ 2129146 w 7256771"/>
                <a:gd name="connsiteY16" fmla="*/ 390621 h 798608"/>
                <a:gd name="connsiteX17" fmla="*/ 1620352 w 7256771"/>
                <a:gd name="connsiteY17" fmla="*/ 348551 h 798608"/>
                <a:gd name="connsiteX18" fmla="*/ 1300471 w 7256771"/>
                <a:gd name="connsiteY18" fmla="*/ 304102 h 798608"/>
                <a:gd name="connsiteX19" fmla="*/ 876609 w 7256771"/>
                <a:gd name="connsiteY19" fmla="*/ 238220 h 798608"/>
                <a:gd name="connsiteX20" fmla="*/ 651977 w 7256771"/>
                <a:gd name="connsiteY20" fmla="*/ 207264 h 798608"/>
                <a:gd name="connsiteX21" fmla="*/ 491640 w 7256771"/>
                <a:gd name="connsiteY21" fmla="*/ 193771 h 798608"/>
                <a:gd name="connsiteX22" fmla="*/ 288440 w 7256771"/>
                <a:gd name="connsiteY22" fmla="*/ 185833 h 798608"/>
                <a:gd name="connsiteX23" fmla="*/ 22536 w 7256771"/>
                <a:gd name="connsiteY23" fmla="*/ 179483 h 798608"/>
                <a:gd name="connsiteX24" fmla="*/ 308 w 7256771"/>
                <a:gd name="connsiteY24" fmla="*/ 173927 h 798608"/>
                <a:gd name="connsiteX25" fmla="*/ 1103 w 7256771"/>
                <a:gd name="connsiteY25" fmla="*/ 96 h 798608"/>
                <a:gd name="connsiteX26" fmla="*/ 34445 w 7256771"/>
                <a:gd name="connsiteY26" fmla="*/ 889 h 798608"/>
                <a:gd name="connsiteX27" fmla="*/ 397977 w 7256771"/>
                <a:gd name="connsiteY27" fmla="*/ 5652 h 798608"/>
                <a:gd name="connsiteX28" fmla="*/ 659915 w 7256771"/>
                <a:gd name="connsiteY28" fmla="*/ 27084 h 798608"/>
                <a:gd name="connsiteX29" fmla="*/ 1012339 w 7256771"/>
                <a:gd name="connsiteY29" fmla="*/ 75502 h 798608"/>
                <a:gd name="connsiteX30" fmla="*/ 1229033 w 7256771"/>
                <a:gd name="connsiteY30" fmla="*/ 110427 h 798608"/>
                <a:gd name="connsiteX31" fmla="*/ 1454649 w 7256771"/>
                <a:gd name="connsiteY31" fmla="*/ 142145 h 798608"/>
                <a:gd name="connsiteX32" fmla="*/ 1646546 w 7256771"/>
                <a:gd name="connsiteY32" fmla="*/ 175514 h 798608"/>
                <a:gd name="connsiteX33" fmla="*/ 1771959 w 7256771"/>
                <a:gd name="connsiteY33" fmla="*/ 179483 h 798608"/>
                <a:gd name="connsiteX34" fmla="*/ 2087285 w 7256771"/>
                <a:gd name="connsiteY34" fmla="*/ 197588 h 798608"/>
                <a:gd name="connsiteX35" fmla="*/ 2517023 w 7256771"/>
                <a:gd name="connsiteY35" fmla="*/ 204612 h 798608"/>
                <a:gd name="connsiteX36" fmla="*/ 3749053 w 7256771"/>
                <a:gd name="connsiteY36" fmla="*/ 252567 h 798608"/>
                <a:gd name="connsiteX37" fmla="*/ 4434777 w 7256771"/>
                <a:gd name="connsiteY37" fmla="*/ 291146 h 798608"/>
                <a:gd name="connsiteX38" fmla="*/ 5172447 w 7256771"/>
                <a:gd name="connsiteY38" fmla="*/ 361474 h 798608"/>
                <a:gd name="connsiteX39" fmla="*/ 5853421 w 7256771"/>
                <a:gd name="connsiteY39" fmla="*/ 436658 h 798608"/>
                <a:gd name="connsiteX40" fmla="*/ 6443971 w 7256771"/>
                <a:gd name="connsiteY40" fmla="*/ 500158 h 798608"/>
                <a:gd name="connsiteX41" fmla="*/ 6799571 w 7256771"/>
                <a:gd name="connsiteY41" fmla="*/ 557308 h 798608"/>
                <a:gd name="connsiteX42" fmla="*/ 6856721 w 7256771"/>
                <a:gd name="connsiteY42" fmla="*/ 570008 h 798608"/>
                <a:gd name="connsiteX43" fmla="*/ 7009121 w 7256771"/>
                <a:gd name="connsiteY43" fmla="*/ 601758 h 798608"/>
                <a:gd name="connsiteX44" fmla="*/ 7256771 w 7256771"/>
                <a:gd name="connsiteY44" fmla="*/ 665258 h 798608"/>
                <a:gd name="connsiteX0" fmla="*/ 7558119 w 7558119"/>
                <a:gd name="connsiteY0" fmla="*/ 664369 h 797719"/>
                <a:gd name="connsiteX1" fmla="*/ 7558119 w 7558119"/>
                <a:gd name="connsiteY1" fmla="*/ 664369 h 797719"/>
                <a:gd name="connsiteX2" fmla="*/ 7513669 w 7558119"/>
                <a:gd name="connsiteY2" fmla="*/ 715169 h 797719"/>
                <a:gd name="connsiteX3" fmla="*/ 7437469 w 7558119"/>
                <a:gd name="connsiteY3" fmla="*/ 715169 h 797719"/>
                <a:gd name="connsiteX4" fmla="*/ 7431119 w 7558119"/>
                <a:gd name="connsiteY4" fmla="*/ 759619 h 797719"/>
                <a:gd name="connsiteX5" fmla="*/ 7386669 w 7558119"/>
                <a:gd name="connsiteY5" fmla="*/ 759619 h 797719"/>
                <a:gd name="connsiteX6" fmla="*/ 7399369 w 7558119"/>
                <a:gd name="connsiteY6" fmla="*/ 785019 h 797719"/>
                <a:gd name="connsiteX7" fmla="*/ 7329519 w 7558119"/>
                <a:gd name="connsiteY7" fmla="*/ 797719 h 797719"/>
                <a:gd name="connsiteX8" fmla="*/ 7089572 w 7558119"/>
                <a:gd name="connsiteY8" fmla="*/ 751333 h 797719"/>
                <a:gd name="connsiteX9" fmla="*/ 6904069 w 7558119"/>
                <a:gd name="connsiteY9" fmla="*/ 715169 h 797719"/>
                <a:gd name="connsiteX10" fmla="*/ 6447507 w 7558119"/>
                <a:gd name="connsiteY10" fmla="*/ 656559 h 797719"/>
                <a:gd name="connsiteX11" fmla="*/ 5552096 w 7558119"/>
                <a:gd name="connsiteY11" fmla="*/ 561944 h 797719"/>
                <a:gd name="connsiteX12" fmla="*/ 4947385 w 7558119"/>
                <a:gd name="connsiteY12" fmla="*/ 506413 h 797719"/>
                <a:gd name="connsiteX13" fmla="*/ 4424681 w 7558119"/>
                <a:gd name="connsiteY13" fmla="*/ 462184 h 797719"/>
                <a:gd name="connsiteX14" fmla="*/ 3858623 w 7558119"/>
                <a:gd name="connsiteY14" fmla="*/ 426083 h 797719"/>
                <a:gd name="connsiteX15" fmla="*/ 3165446 w 7558119"/>
                <a:gd name="connsiteY15" fmla="*/ 401796 h 797719"/>
                <a:gd name="connsiteX16" fmla="*/ 2430494 w 7558119"/>
                <a:gd name="connsiteY16" fmla="*/ 389732 h 797719"/>
                <a:gd name="connsiteX17" fmla="*/ 1921700 w 7558119"/>
                <a:gd name="connsiteY17" fmla="*/ 347662 h 797719"/>
                <a:gd name="connsiteX18" fmla="*/ 1601819 w 7558119"/>
                <a:gd name="connsiteY18" fmla="*/ 303213 h 797719"/>
                <a:gd name="connsiteX19" fmla="*/ 1177957 w 7558119"/>
                <a:gd name="connsiteY19" fmla="*/ 237331 h 797719"/>
                <a:gd name="connsiteX20" fmla="*/ 953325 w 7558119"/>
                <a:gd name="connsiteY20" fmla="*/ 206375 h 797719"/>
                <a:gd name="connsiteX21" fmla="*/ 792988 w 7558119"/>
                <a:gd name="connsiteY21" fmla="*/ 192882 h 797719"/>
                <a:gd name="connsiteX22" fmla="*/ 589788 w 7558119"/>
                <a:gd name="connsiteY22" fmla="*/ 184944 h 797719"/>
                <a:gd name="connsiteX23" fmla="*/ 323884 w 7558119"/>
                <a:gd name="connsiteY23" fmla="*/ 178594 h 797719"/>
                <a:gd name="connsiteX24" fmla="*/ 301656 w 7558119"/>
                <a:gd name="connsiteY24" fmla="*/ 173038 h 797719"/>
                <a:gd name="connsiteX25" fmla="*/ 0 w 7558119"/>
                <a:gd name="connsiteY25" fmla="*/ 3970 h 797719"/>
                <a:gd name="connsiteX26" fmla="*/ 335793 w 7558119"/>
                <a:gd name="connsiteY26" fmla="*/ 0 h 797719"/>
                <a:gd name="connsiteX27" fmla="*/ 699325 w 7558119"/>
                <a:gd name="connsiteY27" fmla="*/ 4763 h 797719"/>
                <a:gd name="connsiteX28" fmla="*/ 961263 w 7558119"/>
                <a:gd name="connsiteY28" fmla="*/ 26195 h 797719"/>
                <a:gd name="connsiteX29" fmla="*/ 1313687 w 7558119"/>
                <a:gd name="connsiteY29" fmla="*/ 74613 h 797719"/>
                <a:gd name="connsiteX30" fmla="*/ 1530381 w 7558119"/>
                <a:gd name="connsiteY30" fmla="*/ 109538 h 797719"/>
                <a:gd name="connsiteX31" fmla="*/ 1755997 w 7558119"/>
                <a:gd name="connsiteY31" fmla="*/ 141256 h 797719"/>
                <a:gd name="connsiteX32" fmla="*/ 1947894 w 7558119"/>
                <a:gd name="connsiteY32" fmla="*/ 174625 h 797719"/>
                <a:gd name="connsiteX33" fmla="*/ 2073307 w 7558119"/>
                <a:gd name="connsiteY33" fmla="*/ 178594 h 797719"/>
                <a:gd name="connsiteX34" fmla="*/ 2388633 w 7558119"/>
                <a:gd name="connsiteY34" fmla="*/ 196699 h 797719"/>
                <a:gd name="connsiteX35" fmla="*/ 2818371 w 7558119"/>
                <a:gd name="connsiteY35" fmla="*/ 203723 h 797719"/>
                <a:gd name="connsiteX36" fmla="*/ 4050401 w 7558119"/>
                <a:gd name="connsiteY36" fmla="*/ 251678 h 797719"/>
                <a:gd name="connsiteX37" fmla="*/ 4736125 w 7558119"/>
                <a:gd name="connsiteY37" fmla="*/ 290257 h 797719"/>
                <a:gd name="connsiteX38" fmla="*/ 5473795 w 7558119"/>
                <a:gd name="connsiteY38" fmla="*/ 360585 h 797719"/>
                <a:gd name="connsiteX39" fmla="*/ 6154769 w 7558119"/>
                <a:gd name="connsiteY39" fmla="*/ 435769 h 797719"/>
                <a:gd name="connsiteX40" fmla="*/ 6745319 w 7558119"/>
                <a:gd name="connsiteY40" fmla="*/ 499269 h 797719"/>
                <a:gd name="connsiteX41" fmla="*/ 7100919 w 7558119"/>
                <a:gd name="connsiteY41" fmla="*/ 556419 h 797719"/>
                <a:gd name="connsiteX42" fmla="*/ 7158069 w 7558119"/>
                <a:gd name="connsiteY42" fmla="*/ 569119 h 797719"/>
                <a:gd name="connsiteX43" fmla="*/ 7310469 w 7558119"/>
                <a:gd name="connsiteY43" fmla="*/ 600869 h 797719"/>
                <a:gd name="connsiteX44" fmla="*/ 7558119 w 7558119"/>
                <a:gd name="connsiteY44" fmla="*/ 664369 h 797719"/>
                <a:gd name="connsiteX0" fmla="*/ 7561460 w 7561460"/>
                <a:gd name="connsiteY0" fmla="*/ 664369 h 797719"/>
                <a:gd name="connsiteX1" fmla="*/ 7561460 w 7561460"/>
                <a:gd name="connsiteY1" fmla="*/ 664369 h 797719"/>
                <a:gd name="connsiteX2" fmla="*/ 7517010 w 7561460"/>
                <a:gd name="connsiteY2" fmla="*/ 715169 h 797719"/>
                <a:gd name="connsiteX3" fmla="*/ 7440810 w 7561460"/>
                <a:gd name="connsiteY3" fmla="*/ 715169 h 797719"/>
                <a:gd name="connsiteX4" fmla="*/ 7434460 w 7561460"/>
                <a:gd name="connsiteY4" fmla="*/ 759619 h 797719"/>
                <a:gd name="connsiteX5" fmla="*/ 7390010 w 7561460"/>
                <a:gd name="connsiteY5" fmla="*/ 759619 h 797719"/>
                <a:gd name="connsiteX6" fmla="*/ 7402710 w 7561460"/>
                <a:gd name="connsiteY6" fmla="*/ 785019 h 797719"/>
                <a:gd name="connsiteX7" fmla="*/ 7332860 w 7561460"/>
                <a:gd name="connsiteY7" fmla="*/ 797719 h 797719"/>
                <a:gd name="connsiteX8" fmla="*/ 7092913 w 7561460"/>
                <a:gd name="connsiteY8" fmla="*/ 751333 h 797719"/>
                <a:gd name="connsiteX9" fmla="*/ 6907410 w 7561460"/>
                <a:gd name="connsiteY9" fmla="*/ 715169 h 797719"/>
                <a:gd name="connsiteX10" fmla="*/ 6450848 w 7561460"/>
                <a:gd name="connsiteY10" fmla="*/ 656559 h 797719"/>
                <a:gd name="connsiteX11" fmla="*/ 5555437 w 7561460"/>
                <a:gd name="connsiteY11" fmla="*/ 561944 h 797719"/>
                <a:gd name="connsiteX12" fmla="*/ 4950726 w 7561460"/>
                <a:gd name="connsiteY12" fmla="*/ 506413 h 797719"/>
                <a:gd name="connsiteX13" fmla="*/ 4428022 w 7561460"/>
                <a:gd name="connsiteY13" fmla="*/ 462184 h 797719"/>
                <a:gd name="connsiteX14" fmla="*/ 3861964 w 7561460"/>
                <a:gd name="connsiteY14" fmla="*/ 426083 h 797719"/>
                <a:gd name="connsiteX15" fmla="*/ 3168787 w 7561460"/>
                <a:gd name="connsiteY15" fmla="*/ 401796 h 797719"/>
                <a:gd name="connsiteX16" fmla="*/ 2433835 w 7561460"/>
                <a:gd name="connsiteY16" fmla="*/ 389732 h 797719"/>
                <a:gd name="connsiteX17" fmla="*/ 1925041 w 7561460"/>
                <a:gd name="connsiteY17" fmla="*/ 347662 h 797719"/>
                <a:gd name="connsiteX18" fmla="*/ 1605160 w 7561460"/>
                <a:gd name="connsiteY18" fmla="*/ 303213 h 797719"/>
                <a:gd name="connsiteX19" fmla="*/ 1181298 w 7561460"/>
                <a:gd name="connsiteY19" fmla="*/ 237331 h 797719"/>
                <a:gd name="connsiteX20" fmla="*/ 956666 w 7561460"/>
                <a:gd name="connsiteY20" fmla="*/ 206375 h 797719"/>
                <a:gd name="connsiteX21" fmla="*/ 796329 w 7561460"/>
                <a:gd name="connsiteY21" fmla="*/ 192882 h 797719"/>
                <a:gd name="connsiteX22" fmla="*/ 593129 w 7561460"/>
                <a:gd name="connsiteY22" fmla="*/ 184944 h 797719"/>
                <a:gd name="connsiteX23" fmla="*/ 327225 w 7561460"/>
                <a:gd name="connsiteY23" fmla="*/ 178594 h 797719"/>
                <a:gd name="connsiteX24" fmla="*/ 197 w 7561460"/>
                <a:gd name="connsiteY24" fmla="*/ 180182 h 797719"/>
                <a:gd name="connsiteX25" fmla="*/ 3341 w 7561460"/>
                <a:gd name="connsiteY25" fmla="*/ 3970 h 797719"/>
                <a:gd name="connsiteX26" fmla="*/ 339134 w 7561460"/>
                <a:gd name="connsiteY26" fmla="*/ 0 h 797719"/>
                <a:gd name="connsiteX27" fmla="*/ 702666 w 7561460"/>
                <a:gd name="connsiteY27" fmla="*/ 4763 h 797719"/>
                <a:gd name="connsiteX28" fmla="*/ 964604 w 7561460"/>
                <a:gd name="connsiteY28" fmla="*/ 26195 h 797719"/>
                <a:gd name="connsiteX29" fmla="*/ 1317028 w 7561460"/>
                <a:gd name="connsiteY29" fmla="*/ 74613 h 797719"/>
                <a:gd name="connsiteX30" fmla="*/ 1533722 w 7561460"/>
                <a:gd name="connsiteY30" fmla="*/ 109538 h 797719"/>
                <a:gd name="connsiteX31" fmla="*/ 1759338 w 7561460"/>
                <a:gd name="connsiteY31" fmla="*/ 141256 h 797719"/>
                <a:gd name="connsiteX32" fmla="*/ 1951235 w 7561460"/>
                <a:gd name="connsiteY32" fmla="*/ 174625 h 797719"/>
                <a:gd name="connsiteX33" fmla="*/ 2076648 w 7561460"/>
                <a:gd name="connsiteY33" fmla="*/ 178594 h 797719"/>
                <a:gd name="connsiteX34" fmla="*/ 2391974 w 7561460"/>
                <a:gd name="connsiteY34" fmla="*/ 196699 h 797719"/>
                <a:gd name="connsiteX35" fmla="*/ 2821712 w 7561460"/>
                <a:gd name="connsiteY35" fmla="*/ 203723 h 797719"/>
                <a:gd name="connsiteX36" fmla="*/ 4053742 w 7561460"/>
                <a:gd name="connsiteY36" fmla="*/ 251678 h 797719"/>
                <a:gd name="connsiteX37" fmla="*/ 4739466 w 7561460"/>
                <a:gd name="connsiteY37" fmla="*/ 290257 h 797719"/>
                <a:gd name="connsiteX38" fmla="*/ 5477136 w 7561460"/>
                <a:gd name="connsiteY38" fmla="*/ 360585 h 797719"/>
                <a:gd name="connsiteX39" fmla="*/ 6158110 w 7561460"/>
                <a:gd name="connsiteY39" fmla="*/ 435769 h 797719"/>
                <a:gd name="connsiteX40" fmla="*/ 6748660 w 7561460"/>
                <a:gd name="connsiteY40" fmla="*/ 499269 h 797719"/>
                <a:gd name="connsiteX41" fmla="*/ 7104260 w 7561460"/>
                <a:gd name="connsiteY41" fmla="*/ 556419 h 797719"/>
                <a:gd name="connsiteX42" fmla="*/ 7161410 w 7561460"/>
                <a:gd name="connsiteY42" fmla="*/ 569119 h 797719"/>
                <a:gd name="connsiteX43" fmla="*/ 7313810 w 7561460"/>
                <a:gd name="connsiteY43" fmla="*/ 600869 h 797719"/>
                <a:gd name="connsiteX44" fmla="*/ 7561460 w 7561460"/>
                <a:gd name="connsiteY44" fmla="*/ 664369 h 79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561460" h="797719">
                  <a:moveTo>
                    <a:pt x="7561460" y="664369"/>
                  </a:moveTo>
                  <a:lnTo>
                    <a:pt x="7561460" y="664369"/>
                  </a:lnTo>
                  <a:lnTo>
                    <a:pt x="7517010" y="715169"/>
                  </a:lnTo>
                  <a:lnTo>
                    <a:pt x="7440810" y="715169"/>
                  </a:lnTo>
                  <a:lnTo>
                    <a:pt x="7434460" y="759619"/>
                  </a:lnTo>
                  <a:lnTo>
                    <a:pt x="7390010" y="759619"/>
                  </a:lnTo>
                  <a:lnTo>
                    <a:pt x="7402710" y="785019"/>
                  </a:lnTo>
                  <a:lnTo>
                    <a:pt x="7332860" y="797719"/>
                  </a:lnTo>
                  <a:lnTo>
                    <a:pt x="7092913" y="751333"/>
                  </a:lnTo>
                  <a:lnTo>
                    <a:pt x="6907410" y="715169"/>
                  </a:lnTo>
                  <a:lnTo>
                    <a:pt x="6450848" y="656559"/>
                  </a:lnTo>
                  <a:lnTo>
                    <a:pt x="5555437" y="561944"/>
                  </a:lnTo>
                  <a:lnTo>
                    <a:pt x="4950726" y="506413"/>
                  </a:lnTo>
                  <a:lnTo>
                    <a:pt x="4428022" y="462184"/>
                  </a:lnTo>
                  <a:lnTo>
                    <a:pt x="3861964" y="426083"/>
                  </a:lnTo>
                  <a:lnTo>
                    <a:pt x="3168787" y="401796"/>
                  </a:lnTo>
                  <a:lnTo>
                    <a:pt x="2433835" y="389732"/>
                  </a:lnTo>
                  <a:lnTo>
                    <a:pt x="1925041" y="347662"/>
                  </a:lnTo>
                  <a:lnTo>
                    <a:pt x="1605160" y="303213"/>
                  </a:lnTo>
                  <a:cubicBezTo>
                    <a:pt x="1462285" y="278077"/>
                    <a:pt x="1289380" y="253471"/>
                    <a:pt x="1181298" y="237331"/>
                  </a:cubicBezTo>
                  <a:cubicBezTo>
                    <a:pt x="1073216" y="221191"/>
                    <a:pt x="1012493" y="212989"/>
                    <a:pt x="956666" y="206375"/>
                  </a:cubicBezTo>
                  <a:lnTo>
                    <a:pt x="796329" y="192882"/>
                  </a:lnTo>
                  <a:lnTo>
                    <a:pt x="593129" y="184944"/>
                  </a:lnTo>
                  <a:cubicBezTo>
                    <a:pt x="507670" y="182034"/>
                    <a:pt x="412684" y="181504"/>
                    <a:pt x="327225" y="178594"/>
                  </a:cubicBezTo>
                  <a:lnTo>
                    <a:pt x="197" y="180182"/>
                  </a:lnTo>
                  <a:cubicBezTo>
                    <a:pt x="-1126" y="121445"/>
                    <a:pt x="4664" y="62707"/>
                    <a:pt x="3341" y="3970"/>
                  </a:cubicBezTo>
                  <a:cubicBezTo>
                    <a:pt x="13661" y="3441"/>
                    <a:pt x="328814" y="529"/>
                    <a:pt x="339134" y="0"/>
                  </a:cubicBezTo>
                  <a:lnTo>
                    <a:pt x="702666" y="4763"/>
                  </a:lnTo>
                  <a:lnTo>
                    <a:pt x="964604" y="26195"/>
                  </a:lnTo>
                  <a:lnTo>
                    <a:pt x="1317028" y="74613"/>
                  </a:lnTo>
                  <a:lnTo>
                    <a:pt x="1533722" y="109538"/>
                  </a:lnTo>
                  <a:cubicBezTo>
                    <a:pt x="1607043" y="121836"/>
                    <a:pt x="1682609" y="127630"/>
                    <a:pt x="1759338" y="141256"/>
                  </a:cubicBezTo>
                  <a:cubicBezTo>
                    <a:pt x="1836067" y="154882"/>
                    <a:pt x="1898350" y="168402"/>
                    <a:pt x="1951235" y="174625"/>
                  </a:cubicBezTo>
                  <a:cubicBezTo>
                    <a:pt x="2004120" y="180848"/>
                    <a:pt x="2003192" y="174915"/>
                    <a:pt x="2076648" y="178594"/>
                  </a:cubicBezTo>
                  <a:cubicBezTo>
                    <a:pt x="2150105" y="182273"/>
                    <a:pt x="2320537" y="189026"/>
                    <a:pt x="2391974" y="196699"/>
                  </a:cubicBezTo>
                  <a:cubicBezTo>
                    <a:pt x="2506852" y="200440"/>
                    <a:pt x="2526598" y="190220"/>
                    <a:pt x="2821712" y="203723"/>
                  </a:cubicBezTo>
                  <a:lnTo>
                    <a:pt x="4053742" y="251678"/>
                  </a:lnTo>
                  <a:lnTo>
                    <a:pt x="4739466" y="290257"/>
                  </a:lnTo>
                  <a:lnTo>
                    <a:pt x="5477136" y="360585"/>
                  </a:lnTo>
                  <a:lnTo>
                    <a:pt x="6158110" y="435769"/>
                  </a:lnTo>
                  <a:lnTo>
                    <a:pt x="6748660" y="499269"/>
                  </a:lnTo>
                  <a:lnTo>
                    <a:pt x="7104260" y="556419"/>
                  </a:lnTo>
                  <a:lnTo>
                    <a:pt x="7161410" y="569119"/>
                  </a:lnTo>
                  <a:lnTo>
                    <a:pt x="7313810" y="600869"/>
                  </a:lnTo>
                  <a:lnTo>
                    <a:pt x="7561460" y="664369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EB9F113-84CE-4840-B3FB-0830BC9CA6C6}"/>
                </a:ext>
              </a:extLst>
            </p:cNvPr>
            <p:cNvSpPr/>
            <p:nvPr/>
          </p:nvSpPr>
          <p:spPr>
            <a:xfrm>
              <a:off x="2271733" y="5206949"/>
              <a:ext cx="6567444" cy="474688"/>
            </a:xfrm>
            <a:custGeom>
              <a:avLst/>
              <a:gdLst>
                <a:gd name="connsiteX0" fmla="*/ 127000 w 6877050"/>
                <a:gd name="connsiteY0" fmla="*/ 342900 h 457200"/>
                <a:gd name="connsiteX1" fmla="*/ 57150 w 6877050"/>
                <a:gd name="connsiteY1" fmla="*/ 330200 h 457200"/>
                <a:gd name="connsiteX2" fmla="*/ 19050 w 6877050"/>
                <a:gd name="connsiteY2" fmla="*/ 304800 h 457200"/>
                <a:gd name="connsiteX3" fmla="*/ 0 w 6877050"/>
                <a:gd name="connsiteY3" fmla="*/ 247650 h 457200"/>
                <a:gd name="connsiteX4" fmla="*/ 6350 w 6877050"/>
                <a:gd name="connsiteY4" fmla="*/ 146050 h 457200"/>
                <a:gd name="connsiteX5" fmla="*/ 6350 w 6877050"/>
                <a:gd name="connsiteY5" fmla="*/ 82550 h 457200"/>
                <a:gd name="connsiteX6" fmla="*/ 31750 w 6877050"/>
                <a:gd name="connsiteY6" fmla="*/ 50800 h 457200"/>
                <a:gd name="connsiteX7" fmla="*/ 101600 w 6877050"/>
                <a:gd name="connsiteY7" fmla="*/ 25400 h 457200"/>
                <a:gd name="connsiteX8" fmla="*/ 196850 w 6877050"/>
                <a:gd name="connsiteY8" fmla="*/ 6350 h 457200"/>
                <a:gd name="connsiteX9" fmla="*/ 508000 w 6877050"/>
                <a:gd name="connsiteY9" fmla="*/ 6350 h 457200"/>
                <a:gd name="connsiteX10" fmla="*/ 2419350 w 6877050"/>
                <a:gd name="connsiteY10" fmla="*/ 6350 h 457200"/>
                <a:gd name="connsiteX11" fmla="*/ 3975100 w 6877050"/>
                <a:gd name="connsiteY11" fmla="*/ 6350 h 457200"/>
                <a:gd name="connsiteX12" fmla="*/ 6419850 w 6877050"/>
                <a:gd name="connsiteY12" fmla="*/ 0 h 457200"/>
                <a:gd name="connsiteX13" fmla="*/ 6864350 w 6877050"/>
                <a:gd name="connsiteY13" fmla="*/ 0 h 457200"/>
                <a:gd name="connsiteX14" fmla="*/ 6877050 w 6877050"/>
                <a:gd name="connsiteY14" fmla="*/ 336550 h 457200"/>
                <a:gd name="connsiteX15" fmla="*/ 6381750 w 6877050"/>
                <a:gd name="connsiteY15" fmla="*/ 355600 h 457200"/>
                <a:gd name="connsiteX16" fmla="*/ 6045200 w 6877050"/>
                <a:gd name="connsiteY16" fmla="*/ 355600 h 457200"/>
                <a:gd name="connsiteX17" fmla="*/ 5626100 w 6877050"/>
                <a:gd name="connsiteY17" fmla="*/ 374650 h 457200"/>
                <a:gd name="connsiteX18" fmla="*/ 5156200 w 6877050"/>
                <a:gd name="connsiteY18" fmla="*/ 400050 h 457200"/>
                <a:gd name="connsiteX19" fmla="*/ 4806950 w 6877050"/>
                <a:gd name="connsiteY19" fmla="*/ 406400 h 457200"/>
                <a:gd name="connsiteX20" fmla="*/ 4235450 w 6877050"/>
                <a:gd name="connsiteY20" fmla="*/ 425450 h 457200"/>
                <a:gd name="connsiteX21" fmla="*/ 3759200 w 6877050"/>
                <a:gd name="connsiteY21" fmla="*/ 444500 h 457200"/>
                <a:gd name="connsiteX22" fmla="*/ 3492500 w 6877050"/>
                <a:gd name="connsiteY22" fmla="*/ 457200 h 457200"/>
                <a:gd name="connsiteX23" fmla="*/ 3105150 w 6877050"/>
                <a:gd name="connsiteY23" fmla="*/ 450850 h 457200"/>
                <a:gd name="connsiteX24" fmla="*/ 2889250 w 6877050"/>
                <a:gd name="connsiteY24" fmla="*/ 457200 h 457200"/>
                <a:gd name="connsiteX25" fmla="*/ 2616200 w 6877050"/>
                <a:gd name="connsiteY25" fmla="*/ 450850 h 457200"/>
                <a:gd name="connsiteX0" fmla="*/ 137336 w 6887386"/>
                <a:gd name="connsiteY0" fmla="*/ 342900 h 457200"/>
                <a:gd name="connsiteX1" fmla="*/ 67486 w 6887386"/>
                <a:gd name="connsiteY1" fmla="*/ 330200 h 457200"/>
                <a:gd name="connsiteX2" fmla="*/ 29386 w 6887386"/>
                <a:gd name="connsiteY2" fmla="*/ 304800 h 457200"/>
                <a:gd name="connsiteX3" fmla="*/ 10336 w 6887386"/>
                <a:gd name="connsiteY3" fmla="*/ 247650 h 457200"/>
                <a:gd name="connsiteX4" fmla="*/ 17 w 6887386"/>
                <a:gd name="connsiteY4" fmla="*/ 193675 h 457200"/>
                <a:gd name="connsiteX5" fmla="*/ 16686 w 6887386"/>
                <a:gd name="connsiteY5" fmla="*/ 146050 h 457200"/>
                <a:gd name="connsiteX6" fmla="*/ 16686 w 6887386"/>
                <a:gd name="connsiteY6" fmla="*/ 82550 h 457200"/>
                <a:gd name="connsiteX7" fmla="*/ 42086 w 6887386"/>
                <a:gd name="connsiteY7" fmla="*/ 50800 h 457200"/>
                <a:gd name="connsiteX8" fmla="*/ 111936 w 6887386"/>
                <a:gd name="connsiteY8" fmla="*/ 25400 h 457200"/>
                <a:gd name="connsiteX9" fmla="*/ 207186 w 6887386"/>
                <a:gd name="connsiteY9" fmla="*/ 6350 h 457200"/>
                <a:gd name="connsiteX10" fmla="*/ 518336 w 6887386"/>
                <a:gd name="connsiteY10" fmla="*/ 6350 h 457200"/>
                <a:gd name="connsiteX11" fmla="*/ 2429686 w 6887386"/>
                <a:gd name="connsiteY11" fmla="*/ 6350 h 457200"/>
                <a:gd name="connsiteX12" fmla="*/ 3985436 w 6887386"/>
                <a:gd name="connsiteY12" fmla="*/ 6350 h 457200"/>
                <a:gd name="connsiteX13" fmla="*/ 6430186 w 6887386"/>
                <a:gd name="connsiteY13" fmla="*/ 0 h 457200"/>
                <a:gd name="connsiteX14" fmla="*/ 6874686 w 6887386"/>
                <a:gd name="connsiteY14" fmla="*/ 0 h 457200"/>
                <a:gd name="connsiteX15" fmla="*/ 6887386 w 6887386"/>
                <a:gd name="connsiteY15" fmla="*/ 336550 h 457200"/>
                <a:gd name="connsiteX16" fmla="*/ 6392086 w 6887386"/>
                <a:gd name="connsiteY16" fmla="*/ 355600 h 457200"/>
                <a:gd name="connsiteX17" fmla="*/ 6055536 w 6887386"/>
                <a:gd name="connsiteY17" fmla="*/ 355600 h 457200"/>
                <a:gd name="connsiteX18" fmla="*/ 5636436 w 6887386"/>
                <a:gd name="connsiteY18" fmla="*/ 374650 h 457200"/>
                <a:gd name="connsiteX19" fmla="*/ 5166536 w 6887386"/>
                <a:gd name="connsiteY19" fmla="*/ 400050 h 457200"/>
                <a:gd name="connsiteX20" fmla="*/ 4817286 w 6887386"/>
                <a:gd name="connsiteY20" fmla="*/ 406400 h 457200"/>
                <a:gd name="connsiteX21" fmla="*/ 4245786 w 6887386"/>
                <a:gd name="connsiteY21" fmla="*/ 425450 h 457200"/>
                <a:gd name="connsiteX22" fmla="*/ 3769536 w 6887386"/>
                <a:gd name="connsiteY22" fmla="*/ 444500 h 457200"/>
                <a:gd name="connsiteX23" fmla="*/ 3502836 w 6887386"/>
                <a:gd name="connsiteY23" fmla="*/ 457200 h 457200"/>
                <a:gd name="connsiteX24" fmla="*/ 3115486 w 6887386"/>
                <a:gd name="connsiteY24" fmla="*/ 450850 h 457200"/>
                <a:gd name="connsiteX25" fmla="*/ 2899586 w 6887386"/>
                <a:gd name="connsiteY25" fmla="*/ 457200 h 457200"/>
                <a:gd name="connsiteX26" fmla="*/ 2626536 w 6887386"/>
                <a:gd name="connsiteY26" fmla="*/ 450850 h 457200"/>
                <a:gd name="connsiteX0" fmla="*/ 137336 w 6887386"/>
                <a:gd name="connsiteY0" fmla="*/ 342900 h 457200"/>
                <a:gd name="connsiteX1" fmla="*/ 67486 w 6887386"/>
                <a:gd name="connsiteY1" fmla="*/ 330200 h 457200"/>
                <a:gd name="connsiteX2" fmla="*/ 29386 w 6887386"/>
                <a:gd name="connsiteY2" fmla="*/ 304800 h 457200"/>
                <a:gd name="connsiteX3" fmla="*/ 10336 w 6887386"/>
                <a:gd name="connsiteY3" fmla="*/ 247650 h 457200"/>
                <a:gd name="connsiteX4" fmla="*/ 17 w 6887386"/>
                <a:gd name="connsiteY4" fmla="*/ 193675 h 457200"/>
                <a:gd name="connsiteX5" fmla="*/ 9542 w 6887386"/>
                <a:gd name="connsiteY5" fmla="*/ 134144 h 457200"/>
                <a:gd name="connsiteX6" fmla="*/ 16686 w 6887386"/>
                <a:gd name="connsiteY6" fmla="*/ 82550 h 457200"/>
                <a:gd name="connsiteX7" fmla="*/ 42086 w 6887386"/>
                <a:gd name="connsiteY7" fmla="*/ 50800 h 457200"/>
                <a:gd name="connsiteX8" fmla="*/ 111936 w 6887386"/>
                <a:gd name="connsiteY8" fmla="*/ 25400 h 457200"/>
                <a:gd name="connsiteX9" fmla="*/ 207186 w 6887386"/>
                <a:gd name="connsiteY9" fmla="*/ 6350 h 457200"/>
                <a:gd name="connsiteX10" fmla="*/ 518336 w 6887386"/>
                <a:gd name="connsiteY10" fmla="*/ 6350 h 457200"/>
                <a:gd name="connsiteX11" fmla="*/ 2429686 w 6887386"/>
                <a:gd name="connsiteY11" fmla="*/ 6350 h 457200"/>
                <a:gd name="connsiteX12" fmla="*/ 3985436 w 6887386"/>
                <a:gd name="connsiteY12" fmla="*/ 6350 h 457200"/>
                <a:gd name="connsiteX13" fmla="*/ 6430186 w 6887386"/>
                <a:gd name="connsiteY13" fmla="*/ 0 h 457200"/>
                <a:gd name="connsiteX14" fmla="*/ 6874686 w 6887386"/>
                <a:gd name="connsiteY14" fmla="*/ 0 h 457200"/>
                <a:gd name="connsiteX15" fmla="*/ 6887386 w 6887386"/>
                <a:gd name="connsiteY15" fmla="*/ 336550 h 457200"/>
                <a:gd name="connsiteX16" fmla="*/ 6392086 w 6887386"/>
                <a:gd name="connsiteY16" fmla="*/ 355600 h 457200"/>
                <a:gd name="connsiteX17" fmla="*/ 6055536 w 6887386"/>
                <a:gd name="connsiteY17" fmla="*/ 355600 h 457200"/>
                <a:gd name="connsiteX18" fmla="*/ 5636436 w 6887386"/>
                <a:gd name="connsiteY18" fmla="*/ 374650 h 457200"/>
                <a:gd name="connsiteX19" fmla="*/ 5166536 w 6887386"/>
                <a:gd name="connsiteY19" fmla="*/ 400050 h 457200"/>
                <a:gd name="connsiteX20" fmla="*/ 4817286 w 6887386"/>
                <a:gd name="connsiteY20" fmla="*/ 406400 h 457200"/>
                <a:gd name="connsiteX21" fmla="*/ 4245786 w 6887386"/>
                <a:gd name="connsiteY21" fmla="*/ 425450 h 457200"/>
                <a:gd name="connsiteX22" fmla="*/ 3769536 w 6887386"/>
                <a:gd name="connsiteY22" fmla="*/ 444500 h 457200"/>
                <a:gd name="connsiteX23" fmla="*/ 3502836 w 6887386"/>
                <a:gd name="connsiteY23" fmla="*/ 457200 h 457200"/>
                <a:gd name="connsiteX24" fmla="*/ 3115486 w 6887386"/>
                <a:gd name="connsiteY24" fmla="*/ 450850 h 457200"/>
                <a:gd name="connsiteX25" fmla="*/ 2899586 w 6887386"/>
                <a:gd name="connsiteY25" fmla="*/ 457200 h 457200"/>
                <a:gd name="connsiteX26" fmla="*/ 2626536 w 6887386"/>
                <a:gd name="connsiteY26" fmla="*/ 450850 h 457200"/>
                <a:gd name="connsiteX0" fmla="*/ 134960 w 6885010"/>
                <a:gd name="connsiteY0" fmla="*/ 342900 h 457200"/>
                <a:gd name="connsiteX1" fmla="*/ 65110 w 6885010"/>
                <a:gd name="connsiteY1" fmla="*/ 330200 h 457200"/>
                <a:gd name="connsiteX2" fmla="*/ 27010 w 6885010"/>
                <a:gd name="connsiteY2" fmla="*/ 304800 h 457200"/>
                <a:gd name="connsiteX3" fmla="*/ 7960 w 6885010"/>
                <a:gd name="connsiteY3" fmla="*/ 247650 h 457200"/>
                <a:gd name="connsiteX4" fmla="*/ 23 w 6885010"/>
                <a:gd name="connsiteY4" fmla="*/ 200819 h 457200"/>
                <a:gd name="connsiteX5" fmla="*/ 7166 w 6885010"/>
                <a:gd name="connsiteY5" fmla="*/ 134144 h 457200"/>
                <a:gd name="connsiteX6" fmla="*/ 14310 w 6885010"/>
                <a:gd name="connsiteY6" fmla="*/ 82550 h 457200"/>
                <a:gd name="connsiteX7" fmla="*/ 39710 w 6885010"/>
                <a:gd name="connsiteY7" fmla="*/ 50800 h 457200"/>
                <a:gd name="connsiteX8" fmla="*/ 109560 w 6885010"/>
                <a:gd name="connsiteY8" fmla="*/ 25400 h 457200"/>
                <a:gd name="connsiteX9" fmla="*/ 204810 w 6885010"/>
                <a:gd name="connsiteY9" fmla="*/ 6350 h 457200"/>
                <a:gd name="connsiteX10" fmla="*/ 515960 w 6885010"/>
                <a:gd name="connsiteY10" fmla="*/ 6350 h 457200"/>
                <a:gd name="connsiteX11" fmla="*/ 2427310 w 6885010"/>
                <a:gd name="connsiteY11" fmla="*/ 6350 h 457200"/>
                <a:gd name="connsiteX12" fmla="*/ 3983060 w 6885010"/>
                <a:gd name="connsiteY12" fmla="*/ 6350 h 457200"/>
                <a:gd name="connsiteX13" fmla="*/ 6427810 w 6885010"/>
                <a:gd name="connsiteY13" fmla="*/ 0 h 457200"/>
                <a:gd name="connsiteX14" fmla="*/ 6872310 w 6885010"/>
                <a:gd name="connsiteY14" fmla="*/ 0 h 457200"/>
                <a:gd name="connsiteX15" fmla="*/ 6885010 w 6885010"/>
                <a:gd name="connsiteY15" fmla="*/ 336550 h 457200"/>
                <a:gd name="connsiteX16" fmla="*/ 6389710 w 6885010"/>
                <a:gd name="connsiteY16" fmla="*/ 355600 h 457200"/>
                <a:gd name="connsiteX17" fmla="*/ 6053160 w 6885010"/>
                <a:gd name="connsiteY17" fmla="*/ 355600 h 457200"/>
                <a:gd name="connsiteX18" fmla="*/ 5634060 w 6885010"/>
                <a:gd name="connsiteY18" fmla="*/ 374650 h 457200"/>
                <a:gd name="connsiteX19" fmla="*/ 5164160 w 6885010"/>
                <a:gd name="connsiteY19" fmla="*/ 400050 h 457200"/>
                <a:gd name="connsiteX20" fmla="*/ 4814910 w 6885010"/>
                <a:gd name="connsiteY20" fmla="*/ 406400 h 457200"/>
                <a:gd name="connsiteX21" fmla="*/ 4243410 w 6885010"/>
                <a:gd name="connsiteY21" fmla="*/ 425450 h 457200"/>
                <a:gd name="connsiteX22" fmla="*/ 3767160 w 6885010"/>
                <a:gd name="connsiteY22" fmla="*/ 444500 h 457200"/>
                <a:gd name="connsiteX23" fmla="*/ 3500460 w 6885010"/>
                <a:gd name="connsiteY23" fmla="*/ 457200 h 457200"/>
                <a:gd name="connsiteX24" fmla="*/ 3113110 w 6885010"/>
                <a:gd name="connsiteY24" fmla="*/ 450850 h 457200"/>
                <a:gd name="connsiteX25" fmla="*/ 2897210 w 6885010"/>
                <a:gd name="connsiteY25" fmla="*/ 457200 h 457200"/>
                <a:gd name="connsiteX26" fmla="*/ 2624160 w 6885010"/>
                <a:gd name="connsiteY26" fmla="*/ 450850 h 457200"/>
                <a:gd name="connsiteX0" fmla="*/ 134960 w 6885010"/>
                <a:gd name="connsiteY0" fmla="*/ 342900 h 457200"/>
                <a:gd name="connsiteX1" fmla="*/ 65110 w 6885010"/>
                <a:gd name="connsiteY1" fmla="*/ 330200 h 457200"/>
                <a:gd name="connsiteX2" fmla="*/ 27010 w 6885010"/>
                <a:gd name="connsiteY2" fmla="*/ 304800 h 457200"/>
                <a:gd name="connsiteX3" fmla="*/ 7960 w 6885010"/>
                <a:gd name="connsiteY3" fmla="*/ 247650 h 457200"/>
                <a:gd name="connsiteX4" fmla="*/ 23 w 6885010"/>
                <a:gd name="connsiteY4" fmla="*/ 200819 h 457200"/>
                <a:gd name="connsiteX5" fmla="*/ 2404 w 6885010"/>
                <a:gd name="connsiteY5" fmla="*/ 136525 h 457200"/>
                <a:gd name="connsiteX6" fmla="*/ 14310 w 6885010"/>
                <a:gd name="connsiteY6" fmla="*/ 82550 h 457200"/>
                <a:gd name="connsiteX7" fmla="*/ 39710 w 6885010"/>
                <a:gd name="connsiteY7" fmla="*/ 50800 h 457200"/>
                <a:gd name="connsiteX8" fmla="*/ 109560 w 6885010"/>
                <a:gd name="connsiteY8" fmla="*/ 25400 h 457200"/>
                <a:gd name="connsiteX9" fmla="*/ 204810 w 6885010"/>
                <a:gd name="connsiteY9" fmla="*/ 6350 h 457200"/>
                <a:gd name="connsiteX10" fmla="*/ 515960 w 6885010"/>
                <a:gd name="connsiteY10" fmla="*/ 6350 h 457200"/>
                <a:gd name="connsiteX11" fmla="*/ 2427310 w 6885010"/>
                <a:gd name="connsiteY11" fmla="*/ 6350 h 457200"/>
                <a:gd name="connsiteX12" fmla="*/ 3983060 w 6885010"/>
                <a:gd name="connsiteY12" fmla="*/ 6350 h 457200"/>
                <a:gd name="connsiteX13" fmla="*/ 6427810 w 6885010"/>
                <a:gd name="connsiteY13" fmla="*/ 0 h 457200"/>
                <a:gd name="connsiteX14" fmla="*/ 6872310 w 6885010"/>
                <a:gd name="connsiteY14" fmla="*/ 0 h 457200"/>
                <a:gd name="connsiteX15" fmla="*/ 6885010 w 6885010"/>
                <a:gd name="connsiteY15" fmla="*/ 336550 h 457200"/>
                <a:gd name="connsiteX16" fmla="*/ 6389710 w 6885010"/>
                <a:gd name="connsiteY16" fmla="*/ 355600 h 457200"/>
                <a:gd name="connsiteX17" fmla="*/ 6053160 w 6885010"/>
                <a:gd name="connsiteY17" fmla="*/ 355600 h 457200"/>
                <a:gd name="connsiteX18" fmla="*/ 5634060 w 6885010"/>
                <a:gd name="connsiteY18" fmla="*/ 374650 h 457200"/>
                <a:gd name="connsiteX19" fmla="*/ 5164160 w 6885010"/>
                <a:gd name="connsiteY19" fmla="*/ 400050 h 457200"/>
                <a:gd name="connsiteX20" fmla="*/ 4814910 w 6885010"/>
                <a:gd name="connsiteY20" fmla="*/ 406400 h 457200"/>
                <a:gd name="connsiteX21" fmla="*/ 4243410 w 6885010"/>
                <a:gd name="connsiteY21" fmla="*/ 425450 h 457200"/>
                <a:gd name="connsiteX22" fmla="*/ 3767160 w 6885010"/>
                <a:gd name="connsiteY22" fmla="*/ 444500 h 457200"/>
                <a:gd name="connsiteX23" fmla="*/ 3500460 w 6885010"/>
                <a:gd name="connsiteY23" fmla="*/ 457200 h 457200"/>
                <a:gd name="connsiteX24" fmla="*/ 3113110 w 6885010"/>
                <a:gd name="connsiteY24" fmla="*/ 450850 h 457200"/>
                <a:gd name="connsiteX25" fmla="*/ 2897210 w 6885010"/>
                <a:gd name="connsiteY25" fmla="*/ 457200 h 457200"/>
                <a:gd name="connsiteX26" fmla="*/ 2624160 w 6885010"/>
                <a:gd name="connsiteY26" fmla="*/ 450850 h 457200"/>
                <a:gd name="connsiteX0" fmla="*/ 144485 w 6885010"/>
                <a:gd name="connsiteY0" fmla="*/ 347662 h 457200"/>
                <a:gd name="connsiteX1" fmla="*/ 65110 w 6885010"/>
                <a:gd name="connsiteY1" fmla="*/ 330200 h 457200"/>
                <a:gd name="connsiteX2" fmla="*/ 27010 w 6885010"/>
                <a:gd name="connsiteY2" fmla="*/ 304800 h 457200"/>
                <a:gd name="connsiteX3" fmla="*/ 7960 w 6885010"/>
                <a:gd name="connsiteY3" fmla="*/ 247650 h 457200"/>
                <a:gd name="connsiteX4" fmla="*/ 23 w 6885010"/>
                <a:gd name="connsiteY4" fmla="*/ 200819 h 457200"/>
                <a:gd name="connsiteX5" fmla="*/ 2404 w 6885010"/>
                <a:gd name="connsiteY5" fmla="*/ 136525 h 457200"/>
                <a:gd name="connsiteX6" fmla="*/ 14310 w 6885010"/>
                <a:gd name="connsiteY6" fmla="*/ 82550 h 457200"/>
                <a:gd name="connsiteX7" fmla="*/ 39710 w 6885010"/>
                <a:gd name="connsiteY7" fmla="*/ 50800 h 457200"/>
                <a:gd name="connsiteX8" fmla="*/ 109560 w 6885010"/>
                <a:gd name="connsiteY8" fmla="*/ 25400 h 457200"/>
                <a:gd name="connsiteX9" fmla="*/ 204810 w 6885010"/>
                <a:gd name="connsiteY9" fmla="*/ 6350 h 457200"/>
                <a:gd name="connsiteX10" fmla="*/ 515960 w 6885010"/>
                <a:gd name="connsiteY10" fmla="*/ 6350 h 457200"/>
                <a:gd name="connsiteX11" fmla="*/ 2427310 w 6885010"/>
                <a:gd name="connsiteY11" fmla="*/ 6350 h 457200"/>
                <a:gd name="connsiteX12" fmla="*/ 3983060 w 6885010"/>
                <a:gd name="connsiteY12" fmla="*/ 6350 h 457200"/>
                <a:gd name="connsiteX13" fmla="*/ 6427810 w 6885010"/>
                <a:gd name="connsiteY13" fmla="*/ 0 h 457200"/>
                <a:gd name="connsiteX14" fmla="*/ 6872310 w 6885010"/>
                <a:gd name="connsiteY14" fmla="*/ 0 h 457200"/>
                <a:gd name="connsiteX15" fmla="*/ 6885010 w 6885010"/>
                <a:gd name="connsiteY15" fmla="*/ 336550 h 457200"/>
                <a:gd name="connsiteX16" fmla="*/ 6389710 w 6885010"/>
                <a:gd name="connsiteY16" fmla="*/ 355600 h 457200"/>
                <a:gd name="connsiteX17" fmla="*/ 6053160 w 6885010"/>
                <a:gd name="connsiteY17" fmla="*/ 355600 h 457200"/>
                <a:gd name="connsiteX18" fmla="*/ 5634060 w 6885010"/>
                <a:gd name="connsiteY18" fmla="*/ 374650 h 457200"/>
                <a:gd name="connsiteX19" fmla="*/ 5164160 w 6885010"/>
                <a:gd name="connsiteY19" fmla="*/ 400050 h 457200"/>
                <a:gd name="connsiteX20" fmla="*/ 4814910 w 6885010"/>
                <a:gd name="connsiteY20" fmla="*/ 406400 h 457200"/>
                <a:gd name="connsiteX21" fmla="*/ 4243410 w 6885010"/>
                <a:gd name="connsiteY21" fmla="*/ 425450 h 457200"/>
                <a:gd name="connsiteX22" fmla="*/ 3767160 w 6885010"/>
                <a:gd name="connsiteY22" fmla="*/ 444500 h 457200"/>
                <a:gd name="connsiteX23" fmla="*/ 3500460 w 6885010"/>
                <a:gd name="connsiteY23" fmla="*/ 457200 h 457200"/>
                <a:gd name="connsiteX24" fmla="*/ 3113110 w 6885010"/>
                <a:gd name="connsiteY24" fmla="*/ 450850 h 457200"/>
                <a:gd name="connsiteX25" fmla="*/ 2897210 w 6885010"/>
                <a:gd name="connsiteY25" fmla="*/ 457200 h 457200"/>
                <a:gd name="connsiteX26" fmla="*/ 2624160 w 6885010"/>
                <a:gd name="connsiteY26" fmla="*/ 450850 h 457200"/>
                <a:gd name="connsiteX0" fmla="*/ 144485 w 6885010"/>
                <a:gd name="connsiteY0" fmla="*/ 347662 h 457200"/>
                <a:gd name="connsiteX1" fmla="*/ 65110 w 6885010"/>
                <a:gd name="connsiteY1" fmla="*/ 330200 h 457200"/>
                <a:gd name="connsiteX2" fmla="*/ 27010 w 6885010"/>
                <a:gd name="connsiteY2" fmla="*/ 304800 h 457200"/>
                <a:gd name="connsiteX3" fmla="*/ 7960 w 6885010"/>
                <a:gd name="connsiteY3" fmla="*/ 247650 h 457200"/>
                <a:gd name="connsiteX4" fmla="*/ 23 w 6885010"/>
                <a:gd name="connsiteY4" fmla="*/ 200819 h 457200"/>
                <a:gd name="connsiteX5" fmla="*/ 2404 w 6885010"/>
                <a:gd name="connsiteY5" fmla="*/ 136525 h 457200"/>
                <a:gd name="connsiteX6" fmla="*/ 14310 w 6885010"/>
                <a:gd name="connsiteY6" fmla="*/ 82550 h 457200"/>
                <a:gd name="connsiteX7" fmla="*/ 39710 w 6885010"/>
                <a:gd name="connsiteY7" fmla="*/ 50800 h 457200"/>
                <a:gd name="connsiteX8" fmla="*/ 109560 w 6885010"/>
                <a:gd name="connsiteY8" fmla="*/ 25400 h 457200"/>
                <a:gd name="connsiteX9" fmla="*/ 204810 w 6885010"/>
                <a:gd name="connsiteY9" fmla="*/ 6350 h 457200"/>
                <a:gd name="connsiteX10" fmla="*/ 515960 w 6885010"/>
                <a:gd name="connsiteY10" fmla="*/ 6350 h 457200"/>
                <a:gd name="connsiteX11" fmla="*/ 2427310 w 6885010"/>
                <a:gd name="connsiteY11" fmla="*/ 6350 h 457200"/>
                <a:gd name="connsiteX12" fmla="*/ 3983060 w 6885010"/>
                <a:gd name="connsiteY12" fmla="*/ 6350 h 457200"/>
                <a:gd name="connsiteX13" fmla="*/ 6427810 w 6885010"/>
                <a:gd name="connsiteY13" fmla="*/ 0 h 457200"/>
                <a:gd name="connsiteX14" fmla="*/ 6872310 w 6885010"/>
                <a:gd name="connsiteY14" fmla="*/ 0 h 457200"/>
                <a:gd name="connsiteX15" fmla="*/ 6885010 w 6885010"/>
                <a:gd name="connsiteY15" fmla="*/ 336550 h 457200"/>
                <a:gd name="connsiteX16" fmla="*/ 6415904 w 6885010"/>
                <a:gd name="connsiteY16" fmla="*/ 346075 h 457200"/>
                <a:gd name="connsiteX17" fmla="*/ 6053160 w 6885010"/>
                <a:gd name="connsiteY17" fmla="*/ 355600 h 457200"/>
                <a:gd name="connsiteX18" fmla="*/ 5634060 w 6885010"/>
                <a:gd name="connsiteY18" fmla="*/ 374650 h 457200"/>
                <a:gd name="connsiteX19" fmla="*/ 5164160 w 6885010"/>
                <a:gd name="connsiteY19" fmla="*/ 400050 h 457200"/>
                <a:gd name="connsiteX20" fmla="*/ 4814910 w 6885010"/>
                <a:gd name="connsiteY20" fmla="*/ 406400 h 457200"/>
                <a:gd name="connsiteX21" fmla="*/ 4243410 w 6885010"/>
                <a:gd name="connsiteY21" fmla="*/ 425450 h 457200"/>
                <a:gd name="connsiteX22" fmla="*/ 3767160 w 6885010"/>
                <a:gd name="connsiteY22" fmla="*/ 444500 h 457200"/>
                <a:gd name="connsiteX23" fmla="*/ 3500460 w 6885010"/>
                <a:gd name="connsiteY23" fmla="*/ 457200 h 457200"/>
                <a:gd name="connsiteX24" fmla="*/ 3113110 w 6885010"/>
                <a:gd name="connsiteY24" fmla="*/ 450850 h 457200"/>
                <a:gd name="connsiteX25" fmla="*/ 2897210 w 6885010"/>
                <a:gd name="connsiteY25" fmla="*/ 457200 h 457200"/>
                <a:gd name="connsiteX26" fmla="*/ 2624160 w 6885010"/>
                <a:gd name="connsiteY26" fmla="*/ 450850 h 457200"/>
                <a:gd name="connsiteX0" fmla="*/ 144485 w 6872310"/>
                <a:gd name="connsiteY0" fmla="*/ 347662 h 457200"/>
                <a:gd name="connsiteX1" fmla="*/ 65110 w 6872310"/>
                <a:gd name="connsiteY1" fmla="*/ 330200 h 457200"/>
                <a:gd name="connsiteX2" fmla="*/ 27010 w 6872310"/>
                <a:gd name="connsiteY2" fmla="*/ 304800 h 457200"/>
                <a:gd name="connsiteX3" fmla="*/ 7960 w 6872310"/>
                <a:gd name="connsiteY3" fmla="*/ 247650 h 457200"/>
                <a:gd name="connsiteX4" fmla="*/ 23 w 6872310"/>
                <a:gd name="connsiteY4" fmla="*/ 200819 h 457200"/>
                <a:gd name="connsiteX5" fmla="*/ 2404 w 6872310"/>
                <a:gd name="connsiteY5" fmla="*/ 136525 h 457200"/>
                <a:gd name="connsiteX6" fmla="*/ 14310 w 6872310"/>
                <a:gd name="connsiteY6" fmla="*/ 82550 h 457200"/>
                <a:gd name="connsiteX7" fmla="*/ 39710 w 6872310"/>
                <a:gd name="connsiteY7" fmla="*/ 50800 h 457200"/>
                <a:gd name="connsiteX8" fmla="*/ 109560 w 6872310"/>
                <a:gd name="connsiteY8" fmla="*/ 25400 h 457200"/>
                <a:gd name="connsiteX9" fmla="*/ 204810 w 6872310"/>
                <a:gd name="connsiteY9" fmla="*/ 6350 h 457200"/>
                <a:gd name="connsiteX10" fmla="*/ 515960 w 6872310"/>
                <a:gd name="connsiteY10" fmla="*/ 6350 h 457200"/>
                <a:gd name="connsiteX11" fmla="*/ 2427310 w 6872310"/>
                <a:gd name="connsiteY11" fmla="*/ 6350 h 457200"/>
                <a:gd name="connsiteX12" fmla="*/ 3983060 w 6872310"/>
                <a:gd name="connsiteY12" fmla="*/ 6350 h 457200"/>
                <a:gd name="connsiteX13" fmla="*/ 6427810 w 6872310"/>
                <a:gd name="connsiteY13" fmla="*/ 0 h 457200"/>
                <a:gd name="connsiteX14" fmla="*/ 6872310 w 6872310"/>
                <a:gd name="connsiteY14" fmla="*/ 0 h 457200"/>
                <a:gd name="connsiteX15" fmla="*/ 6865960 w 6872310"/>
                <a:gd name="connsiteY15" fmla="*/ 346075 h 457200"/>
                <a:gd name="connsiteX16" fmla="*/ 6415904 w 6872310"/>
                <a:gd name="connsiteY16" fmla="*/ 346075 h 457200"/>
                <a:gd name="connsiteX17" fmla="*/ 6053160 w 6872310"/>
                <a:gd name="connsiteY17" fmla="*/ 355600 h 457200"/>
                <a:gd name="connsiteX18" fmla="*/ 5634060 w 6872310"/>
                <a:gd name="connsiteY18" fmla="*/ 374650 h 457200"/>
                <a:gd name="connsiteX19" fmla="*/ 5164160 w 6872310"/>
                <a:gd name="connsiteY19" fmla="*/ 400050 h 457200"/>
                <a:gd name="connsiteX20" fmla="*/ 4814910 w 6872310"/>
                <a:gd name="connsiteY20" fmla="*/ 406400 h 457200"/>
                <a:gd name="connsiteX21" fmla="*/ 4243410 w 6872310"/>
                <a:gd name="connsiteY21" fmla="*/ 425450 h 457200"/>
                <a:gd name="connsiteX22" fmla="*/ 3767160 w 6872310"/>
                <a:gd name="connsiteY22" fmla="*/ 444500 h 457200"/>
                <a:gd name="connsiteX23" fmla="*/ 3500460 w 6872310"/>
                <a:gd name="connsiteY23" fmla="*/ 457200 h 457200"/>
                <a:gd name="connsiteX24" fmla="*/ 3113110 w 6872310"/>
                <a:gd name="connsiteY24" fmla="*/ 450850 h 457200"/>
                <a:gd name="connsiteX25" fmla="*/ 2897210 w 6872310"/>
                <a:gd name="connsiteY25" fmla="*/ 457200 h 457200"/>
                <a:gd name="connsiteX26" fmla="*/ 2624160 w 6872310"/>
                <a:gd name="connsiteY26" fmla="*/ 450850 h 457200"/>
                <a:gd name="connsiteX0" fmla="*/ 144485 w 6872310"/>
                <a:gd name="connsiteY0" fmla="*/ 347662 h 457200"/>
                <a:gd name="connsiteX1" fmla="*/ 65110 w 6872310"/>
                <a:gd name="connsiteY1" fmla="*/ 330200 h 457200"/>
                <a:gd name="connsiteX2" fmla="*/ 27010 w 6872310"/>
                <a:gd name="connsiteY2" fmla="*/ 304800 h 457200"/>
                <a:gd name="connsiteX3" fmla="*/ 7960 w 6872310"/>
                <a:gd name="connsiteY3" fmla="*/ 247650 h 457200"/>
                <a:gd name="connsiteX4" fmla="*/ 23 w 6872310"/>
                <a:gd name="connsiteY4" fmla="*/ 200819 h 457200"/>
                <a:gd name="connsiteX5" fmla="*/ 2404 w 6872310"/>
                <a:gd name="connsiteY5" fmla="*/ 136525 h 457200"/>
                <a:gd name="connsiteX6" fmla="*/ 14310 w 6872310"/>
                <a:gd name="connsiteY6" fmla="*/ 82550 h 457200"/>
                <a:gd name="connsiteX7" fmla="*/ 39710 w 6872310"/>
                <a:gd name="connsiteY7" fmla="*/ 50800 h 457200"/>
                <a:gd name="connsiteX8" fmla="*/ 109560 w 6872310"/>
                <a:gd name="connsiteY8" fmla="*/ 25400 h 457200"/>
                <a:gd name="connsiteX9" fmla="*/ 204810 w 6872310"/>
                <a:gd name="connsiteY9" fmla="*/ 6350 h 457200"/>
                <a:gd name="connsiteX10" fmla="*/ 515960 w 6872310"/>
                <a:gd name="connsiteY10" fmla="*/ 6350 h 457200"/>
                <a:gd name="connsiteX11" fmla="*/ 2427310 w 6872310"/>
                <a:gd name="connsiteY11" fmla="*/ 6350 h 457200"/>
                <a:gd name="connsiteX12" fmla="*/ 3983060 w 6872310"/>
                <a:gd name="connsiteY12" fmla="*/ 6350 h 457200"/>
                <a:gd name="connsiteX13" fmla="*/ 6427810 w 6872310"/>
                <a:gd name="connsiteY13" fmla="*/ 0 h 457200"/>
                <a:gd name="connsiteX14" fmla="*/ 6872310 w 6872310"/>
                <a:gd name="connsiteY14" fmla="*/ 0 h 457200"/>
                <a:gd name="connsiteX15" fmla="*/ 6865960 w 6872310"/>
                <a:gd name="connsiteY15" fmla="*/ 346075 h 457200"/>
                <a:gd name="connsiteX16" fmla="*/ 6411141 w 6872310"/>
                <a:gd name="connsiteY16" fmla="*/ 355600 h 457200"/>
                <a:gd name="connsiteX17" fmla="*/ 6053160 w 6872310"/>
                <a:gd name="connsiteY17" fmla="*/ 355600 h 457200"/>
                <a:gd name="connsiteX18" fmla="*/ 5634060 w 6872310"/>
                <a:gd name="connsiteY18" fmla="*/ 374650 h 457200"/>
                <a:gd name="connsiteX19" fmla="*/ 5164160 w 6872310"/>
                <a:gd name="connsiteY19" fmla="*/ 400050 h 457200"/>
                <a:gd name="connsiteX20" fmla="*/ 4814910 w 6872310"/>
                <a:gd name="connsiteY20" fmla="*/ 406400 h 457200"/>
                <a:gd name="connsiteX21" fmla="*/ 4243410 w 6872310"/>
                <a:gd name="connsiteY21" fmla="*/ 425450 h 457200"/>
                <a:gd name="connsiteX22" fmla="*/ 3767160 w 6872310"/>
                <a:gd name="connsiteY22" fmla="*/ 444500 h 457200"/>
                <a:gd name="connsiteX23" fmla="*/ 3500460 w 6872310"/>
                <a:gd name="connsiteY23" fmla="*/ 457200 h 457200"/>
                <a:gd name="connsiteX24" fmla="*/ 3113110 w 6872310"/>
                <a:gd name="connsiteY24" fmla="*/ 450850 h 457200"/>
                <a:gd name="connsiteX25" fmla="*/ 2897210 w 6872310"/>
                <a:gd name="connsiteY25" fmla="*/ 457200 h 457200"/>
                <a:gd name="connsiteX26" fmla="*/ 2624160 w 6872310"/>
                <a:gd name="connsiteY26" fmla="*/ 450850 h 457200"/>
                <a:gd name="connsiteX0" fmla="*/ 144485 w 6872310"/>
                <a:gd name="connsiteY0" fmla="*/ 347662 h 457200"/>
                <a:gd name="connsiteX1" fmla="*/ 65110 w 6872310"/>
                <a:gd name="connsiteY1" fmla="*/ 330200 h 457200"/>
                <a:gd name="connsiteX2" fmla="*/ 27010 w 6872310"/>
                <a:gd name="connsiteY2" fmla="*/ 304800 h 457200"/>
                <a:gd name="connsiteX3" fmla="*/ 7960 w 6872310"/>
                <a:gd name="connsiteY3" fmla="*/ 247650 h 457200"/>
                <a:gd name="connsiteX4" fmla="*/ 23 w 6872310"/>
                <a:gd name="connsiteY4" fmla="*/ 200819 h 457200"/>
                <a:gd name="connsiteX5" fmla="*/ 2404 w 6872310"/>
                <a:gd name="connsiteY5" fmla="*/ 136525 h 457200"/>
                <a:gd name="connsiteX6" fmla="*/ 14310 w 6872310"/>
                <a:gd name="connsiteY6" fmla="*/ 82550 h 457200"/>
                <a:gd name="connsiteX7" fmla="*/ 39710 w 6872310"/>
                <a:gd name="connsiteY7" fmla="*/ 50800 h 457200"/>
                <a:gd name="connsiteX8" fmla="*/ 109560 w 6872310"/>
                <a:gd name="connsiteY8" fmla="*/ 25400 h 457200"/>
                <a:gd name="connsiteX9" fmla="*/ 204810 w 6872310"/>
                <a:gd name="connsiteY9" fmla="*/ 6350 h 457200"/>
                <a:gd name="connsiteX10" fmla="*/ 515960 w 6872310"/>
                <a:gd name="connsiteY10" fmla="*/ 6350 h 457200"/>
                <a:gd name="connsiteX11" fmla="*/ 2427310 w 6872310"/>
                <a:gd name="connsiteY11" fmla="*/ 6350 h 457200"/>
                <a:gd name="connsiteX12" fmla="*/ 3983060 w 6872310"/>
                <a:gd name="connsiteY12" fmla="*/ 6350 h 457200"/>
                <a:gd name="connsiteX13" fmla="*/ 6427810 w 6872310"/>
                <a:gd name="connsiteY13" fmla="*/ 0 h 457200"/>
                <a:gd name="connsiteX14" fmla="*/ 6872310 w 6872310"/>
                <a:gd name="connsiteY14" fmla="*/ 0 h 457200"/>
                <a:gd name="connsiteX15" fmla="*/ 6865960 w 6872310"/>
                <a:gd name="connsiteY15" fmla="*/ 346075 h 457200"/>
                <a:gd name="connsiteX16" fmla="*/ 6411141 w 6872310"/>
                <a:gd name="connsiteY16" fmla="*/ 355600 h 457200"/>
                <a:gd name="connsiteX17" fmla="*/ 6048398 w 6872310"/>
                <a:gd name="connsiteY17" fmla="*/ 365125 h 457200"/>
                <a:gd name="connsiteX18" fmla="*/ 5634060 w 6872310"/>
                <a:gd name="connsiteY18" fmla="*/ 374650 h 457200"/>
                <a:gd name="connsiteX19" fmla="*/ 5164160 w 6872310"/>
                <a:gd name="connsiteY19" fmla="*/ 400050 h 457200"/>
                <a:gd name="connsiteX20" fmla="*/ 4814910 w 6872310"/>
                <a:gd name="connsiteY20" fmla="*/ 406400 h 457200"/>
                <a:gd name="connsiteX21" fmla="*/ 4243410 w 6872310"/>
                <a:gd name="connsiteY21" fmla="*/ 425450 h 457200"/>
                <a:gd name="connsiteX22" fmla="*/ 3767160 w 6872310"/>
                <a:gd name="connsiteY22" fmla="*/ 444500 h 457200"/>
                <a:gd name="connsiteX23" fmla="*/ 3500460 w 6872310"/>
                <a:gd name="connsiteY23" fmla="*/ 457200 h 457200"/>
                <a:gd name="connsiteX24" fmla="*/ 3113110 w 6872310"/>
                <a:gd name="connsiteY24" fmla="*/ 450850 h 457200"/>
                <a:gd name="connsiteX25" fmla="*/ 2897210 w 6872310"/>
                <a:gd name="connsiteY25" fmla="*/ 457200 h 457200"/>
                <a:gd name="connsiteX26" fmla="*/ 2624160 w 6872310"/>
                <a:gd name="connsiteY26" fmla="*/ 450850 h 457200"/>
                <a:gd name="connsiteX0" fmla="*/ 144485 w 6872310"/>
                <a:gd name="connsiteY0" fmla="*/ 347662 h 457200"/>
                <a:gd name="connsiteX1" fmla="*/ 65110 w 6872310"/>
                <a:gd name="connsiteY1" fmla="*/ 330200 h 457200"/>
                <a:gd name="connsiteX2" fmla="*/ 27010 w 6872310"/>
                <a:gd name="connsiteY2" fmla="*/ 304800 h 457200"/>
                <a:gd name="connsiteX3" fmla="*/ 7960 w 6872310"/>
                <a:gd name="connsiteY3" fmla="*/ 247650 h 457200"/>
                <a:gd name="connsiteX4" fmla="*/ 23 w 6872310"/>
                <a:gd name="connsiteY4" fmla="*/ 200819 h 457200"/>
                <a:gd name="connsiteX5" fmla="*/ 2404 w 6872310"/>
                <a:gd name="connsiteY5" fmla="*/ 136525 h 457200"/>
                <a:gd name="connsiteX6" fmla="*/ 14310 w 6872310"/>
                <a:gd name="connsiteY6" fmla="*/ 82550 h 457200"/>
                <a:gd name="connsiteX7" fmla="*/ 39710 w 6872310"/>
                <a:gd name="connsiteY7" fmla="*/ 50800 h 457200"/>
                <a:gd name="connsiteX8" fmla="*/ 109560 w 6872310"/>
                <a:gd name="connsiteY8" fmla="*/ 25400 h 457200"/>
                <a:gd name="connsiteX9" fmla="*/ 204810 w 6872310"/>
                <a:gd name="connsiteY9" fmla="*/ 6350 h 457200"/>
                <a:gd name="connsiteX10" fmla="*/ 515960 w 6872310"/>
                <a:gd name="connsiteY10" fmla="*/ 6350 h 457200"/>
                <a:gd name="connsiteX11" fmla="*/ 2427310 w 6872310"/>
                <a:gd name="connsiteY11" fmla="*/ 6350 h 457200"/>
                <a:gd name="connsiteX12" fmla="*/ 3983060 w 6872310"/>
                <a:gd name="connsiteY12" fmla="*/ 6350 h 457200"/>
                <a:gd name="connsiteX13" fmla="*/ 6427810 w 6872310"/>
                <a:gd name="connsiteY13" fmla="*/ 0 h 457200"/>
                <a:gd name="connsiteX14" fmla="*/ 6872310 w 6872310"/>
                <a:gd name="connsiteY14" fmla="*/ 0 h 457200"/>
                <a:gd name="connsiteX15" fmla="*/ 6865960 w 6872310"/>
                <a:gd name="connsiteY15" fmla="*/ 346075 h 457200"/>
                <a:gd name="connsiteX16" fmla="*/ 6411141 w 6872310"/>
                <a:gd name="connsiteY16" fmla="*/ 355600 h 457200"/>
                <a:gd name="connsiteX17" fmla="*/ 6038873 w 6872310"/>
                <a:gd name="connsiteY17" fmla="*/ 360363 h 457200"/>
                <a:gd name="connsiteX18" fmla="*/ 5634060 w 6872310"/>
                <a:gd name="connsiteY18" fmla="*/ 374650 h 457200"/>
                <a:gd name="connsiteX19" fmla="*/ 5164160 w 6872310"/>
                <a:gd name="connsiteY19" fmla="*/ 400050 h 457200"/>
                <a:gd name="connsiteX20" fmla="*/ 4814910 w 6872310"/>
                <a:gd name="connsiteY20" fmla="*/ 406400 h 457200"/>
                <a:gd name="connsiteX21" fmla="*/ 4243410 w 6872310"/>
                <a:gd name="connsiteY21" fmla="*/ 425450 h 457200"/>
                <a:gd name="connsiteX22" fmla="*/ 3767160 w 6872310"/>
                <a:gd name="connsiteY22" fmla="*/ 444500 h 457200"/>
                <a:gd name="connsiteX23" fmla="*/ 3500460 w 6872310"/>
                <a:gd name="connsiteY23" fmla="*/ 457200 h 457200"/>
                <a:gd name="connsiteX24" fmla="*/ 3113110 w 6872310"/>
                <a:gd name="connsiteY24" fmla="*/ 450850 h 457200"/>
                <a:gd name="connsiteX25" fmla="*/ 2897210 w 6872310"/>
                <a:gd name="connsiteY25" fmla="*/ 457200 h 457200"/>
                <a:gd name="connsiteX26" fmla="*/ 2624160 w 6872310"/>
                <a:gd name="connsiteY26" fmla="*/ 450850 h 457200"/>
                <a:gd name="connsiteX0" fmla="*/ 144485 w 6872310"/>
                <a:gd name="connsiteY0" fmla="*/ 347662 h 457200"/>
                <a:gd name="connsiteX1" fmla="*/ 65110 w 6872310"/>
                <a:gd name="connsiteY1" fmla="*/ 330200 h 457200"/>
                <a:gd name="connsiteX2" fmla="*/ 27010 w 6872310"/>
                <a:gd name="connsiteY2" fmla="*/ 304800 h 457200"/>
                <a:gd name="connsiteX3" fmla="*/ 7960 w 6872310"/>
                <a:gd name="connsiteY3" fmla="*/ 247650 h 457200"/>
                <a:gd name="connsiteX4" fmla="*/ 23 w 6872310"/>
                <a:gd name="connsiteY4" fmla="*/ 200819 h 457200"/>
                <a:gd name="connsiteX5" fmla="*/ 2404 w 6872310"/>
                <a:gd name="connsiteY5" fmla="*/ 136525 h 457200"/>
                <a:gd name="connsiteX6" fmla="*/ 14310 w 6872310"/>
                <a:gd name="connsiteY6" fmla="*/ 82550 h 457200"/>
                <a:gd name="connsiteX7" fmla="*/ 39710 w 6872310"/>
                <a:gd name="connsiteY7" fmla="*/ 50800 h 457200"/>
                <a:gd name="connsiteX8" fmla="*/ 109560 w 6872310"/>
                <a:gd name="connsiteY8" fmla="*/ 25400 h 457200"/>
                <a:gd name="connsiteX9" fmla="*/ 204810 w 6872310"/>
                <a:gd name="connsiteY9" fmla="*/ 6350 h 457200"/>
                <a:gd name="connsiteX10" fmla="*/ 515960 w 6872310"/>
                <a:gd name="connsiteY10" fmla="*/ 6350 h 457200"/>
                <a:gd name="connsiteX11" fmla="*/ 2427310 w 6872310"/>
                <a:gd name="connsiteY11" fmla="*/ 6350 h 457200"/>
                <a:gd name="connsiteX12" fmla="*/ 3983060 w 6872310"/>
                <a:gd name="connsiteY12" fmla="*/ 6350 h 457200"/>
                <a:gd name="connsiteX13" fmla="*/ 6427810 w 6872310"/>
                <a:gd name="connsiteY13" fmla="*/ 0 h 457200"/>
                <a:gd name="connsiteX14" fmla="*/ 6872310 w 6872310"/>
                <a:gd name="connsiteY14" fmla="*/ 0 h 457200"/>
                <a:gd name="connsiteX15" fmla="*/ 6865960 w 6872310"/>
                <a:gd name="connsiteY15" fmla="*/ 346075 h 457200"/>
                <a:gd name="connsiteX16" fmla="*/ 6411141 w 6872310"/>
                <a:gd name="connsiteY16" fmla="*/ 355600 h 457200"/>
                <a:gd name="connsiteX17" fmla="*/ 6038873 w 6872310"/>
                <a:gd name="connsiteY17" fmla="*/ 360363 h 457200"/>
                <a:gd name="connsiteX18" fmla="*/ 5634060 w 6872310"/>
                <a:gd name="connsiteY18" fmla="*/ 374650 h 457200"/>
                <a:gd name="connsiteX19" fmla="*/ 5164160 w 6872310"/>
                <a:gd name="connsiteY19" fmla="*/ 400050 h 457200"/>
                <a:gd name="connsiteX20" fmla="*/ 4812528 w 6872310"/>
                <a:gd name="connsiteY20" fmla="*/ 413543 h 457200"/>
                <a:gd name="connsiteX21" fmla="*/ 4243410 w 6872310"/>
                <a:gd name="connsiteY21" fmla="*/ 425450 h 457200"/>
                <a:gd name="connsiteX22" fmla="*/ 3767160 w 6872310"/>
                <a:gd name="connsiteY22" fmla="*/ 444500 h 457200"/>
                <a:gd name="connsiteX23" fmla="*/ 3500460 w 6872310"/>
                <a:gd name="connsiteY23" fmla="*/ 457200 h 457200"/>
                <a:gd name="connsiteX24" fmla="*/ 3113110 w 6872310"/>
                <a:gd name="connsiteY24" fmla="*/ 450850 h 457200"/>
                <a:gd name="connsiteX25" fmla="*/ 2897210 w 6872310"/>
                <a:gd name="connsiteY25" fmla="*/ 457200 h 457200"/>
                <a:gd name="connsiteX26" fmla="*/ 2624160 w 6872310"/>
                <a:gd name="connsiteY26" fmla="*/ 450850 h 457200"/>
                <a:gd name="connsiteX0" fmla="*/ 144485 w 6872310"/>
                <a:gd name="connsiteY0" fmla="*/ 347662 h 457200"/>
                <a:gd name="connsiteX1" fmla="*/ 65110 w 6872310"/>
                <a:gd name="connsiteY1" fmla="*/ 330200 h 457200"/>
                <a:gd name="connsiteX2" fmla="*/ 27010 w 6872310"/>
                <a:gd name="connsiteY2" fmla="*/ 304800 h 457200"/>
                <a:gd name="connsiteX3" fmla="*/ 7960 w 6872310"/>
                <a:gd name="connsiteY3" fmla="*/ 247650 h 457200"/>
                <a:gd name="connsiteX4" fmla="*/ 23 w 6872310"/>
                <a:gd name="connsiteY4" fmla="*/ 200819 h 457200"/>
                <a:gd name="connsiteX5" fmla="*/ 2404 w 6872310"/>
                <a:gd name="connsiteY5" fmla="*/ 136525 h 457200"/>
                <a:gd name="connsiteX6" fmla="*/ 14310 w 6872310"/>
                <a:gd name="connsiteY6" fmla="*/ 82550 h 457200"/>
                <a:gd name="connsiteX7" fmla="*/ 39710 w 6872310"/>
                <a:gd name="connsiteY7" fmla="*/ 50800 h 457200"/>
                <a:gd name="connsiteX8" fmla="*/ 109560 w 6872310"/>
                <a:gd name="connsiteY8" fmla="*/ 25400 h 457200"/>
                <a:gd name="connsiteX9" fmla="*/ 204810 w 6872310"/>
                <a:gd name="connsiteY9" fmla="*/ 6350 h 457200"/>
                <a:gd name="connsiteX10" fmla="*/ 515960 w 6872310"/>
                <a:gd name="connsiteY10" fmla="*/ 6350 h 457200"/>
                <a:gd name="connsiteX11" fmla="*/ 2427310 w 6872310"/>
                <a:gd name="connsiteY11" fmla="*/ 6350 h 457200"/>
                <a:gd name="connsiteX12" fmla="*/ 3983060 w 6872310"/>
                <a:gd name="connsiteY12" fmla="*/ 6350 h 457200"/>
                <a:gd name="connsiteX13" fmla="*/ 6427810 w 6872310"/>
                <a:gd name="connsiteY13" fmla="*/ 0 h 457200"/>
                <a:gd name="connsiteX14" fmla="*/ 6872310 w 6872310"/>
                <a:gd name="connsiteY14" fmla="*/ 0 h 457200"/>
                <a:gd name="connsiteX15" fmla="*/ 6865960 w 6872310"/>
                <a:gd name="connsiteY15" fmla="*/ 346075 h 457200"/>
                <a:gd name="connsiteX16" fmla="*/ 6411141 w 6872310"/>
                <a:gd name="connsiteY16" fmla="*/ 355600 h 457200"/>
                <a:gd name="connsiteX17" fmla="*/ 6038873 w 6872310"/>
                <a:gd name="connsiteY17" fmla="*/ 360363 h 457200"/>
                <a:gd name="connsiteX18" fmla="*/ 5634060 w 6872310"/>
                <a:gd name="connsiteY18" fmla="*/ 374650 h 457200"/>
                <a:gd name="connsiteX19" fmla="*/ 5164160 w 6872310"/>
                <a:gd name="connsiteY19" fmla="*/ 400050 h 457200"/>
                <a:gd name="connsiteX20" fmla="*/ 4812528 w 6872310"/>
                <a:gd name="connsiteY20" fmla="*/ 413543 h 457200"/>
                <a:gd name="connsiteX21" fmla="*/ 4241029 w 6872310"/>
                <a:gd name="connsiteY21" fmla="*/ 437356 h 457200"/>
                <a:gd name="connsiteX22" fmla="*/ 3767160 w 6872310"/>
                <a:gd name="connsiteY22" fmla="*/ 444500 h 457200"/>
                <a:gd name="connsiteX23" fmla="*/ 3500460 w 6872310"/>
                <a:gd name="connsiteY23" fmla="*/ 457200 h 457200"/>
                <a:gd name="connsiteX24" fmla="*/ 3113110 w 6872310"/>
                <a:gd name="connsiteY24" fmla="*/ 450850 h 457200"/>
                <a:gd name="connsiteX25" fmla="*/ 2897210 w 6872310"/>
                <a:gd name="connsiteY25" fmla="*/ 457200 h 457200"/>
                <a:gd name="connsiteX26" fmla="*/ 2624160 w 6872310"/>
                <a:gd name="connsiteY26" fmla="*/ 450850 h 457200"/>
                <a:gd name="connsiteX0" fmla="*/ 144485 w 6872310"/>
                <a:gd name="connsiteY0" fmla="*/ 347662 h 460152"/>
                <a:gd name="connsiteX1" fmla="*/ 65110 w 6872310"/>
                <a:gd name="connsiteY1" fmla="*/ 330200 h 460152"/>
                <a:gd name="connsiteX2" fmla="*/ 27010 w 6872310"/>
                <a:gd name="connsiteY2" fmla="*/ 304800 h 460152"/>
                <a:gd name="connsiteX3" fmla="*/ 7960 w 6872310"/>
                <a:gd name="connsiteY3" fmla="*/ 247650 h 460152"/>
                <a:gd name="connsiteX4" fmla="*/ 23 w 6872310"/>
                <a:gd name="connsiteY4" fmla="*/ 200819 h 460152"/>
                <a:gd name="connsiteX5" fmla="*/ 2404 w 6872310"/>
                <a:gd name="connsiteY5" fmla="*/ 136525 h 460152"/>
                <a:gd name="connsiteX6" fmla="*/ 14310 w 6872310"/>
                <a:gd name="connsiteY6" fmla="*/ 82550 h 460152"/>
                <a:gd name="connsiteX7" fmla="*/ 39710 w 6872310"/>
                <a:gd name="connsiteY7" fmla="*/ 50800 h 460152"/>
                <a:gd name="connsiteX8" fmla="*/ 109560 w 6872310"/>
                <a:gd name="connsiteY8" fmla="*/ 25400 h 460152"/>
                <a:gd name="connsiteX9" fmla="*/ 204810 w 6872310"/>
                <a:gd name="connsiteY9" fmla="*/ 6350 h 460152"/>
                <a:gd name="connsiteX10" fmla="*/ 515960 w 6872310"/>
                <a:gd name="connsiteY10" fmla="*/ 6350 h 460152"/>
                <a:gd name="connsiteX11" fmla="*/ 2427310 w 6872310"/>
                <a:gd name="connsiteY11" fmla="*/ 6350 h 460152"/>
                <a:gd name="connsiteX12" fmla="*/ 3983060 w 6872310"/>
                <a:gd name="connsiteY12" fmla="*/ 6350 h 460152"/>
                <a:gd name="connsiteX13" fmla="*/ 6427810 w 6872310"/>
                <a:gd name="connsiteY13" fmla="*/ 0 h 460152"/>
                <a:gd name="connsiteX14" fmla="*/ 6872310 w 6872310"/>
                <a:gd name="connsiteY14" fmla="*/ 0 h 460152"/>
                <a:gd name="connsiteX15" fmla="*/ 6865960 w 6872310"/>
                <a:gd name="connsiteY15" fmla="*/ 346075 h 460152"/>
                <a:gd name="connsiteX16" fmla="*/ 6411141 w 6872310"/>
                <a:gd name="connsiteY16" fmla="*/ 355600 h 460152"/>
                <a:gd name="connsiteX17" fmla="*/ 6038873 w 6872310"/>
                <a:gd name="connsiteY17" fmla="*/ 360363 h 460152"/>
                <a:gd name="connsiteX18" fmla="*/ 5634060 w 6872310"/>
                <a:gd name="connsiteY18" fmla="*/ 374650 h 460152"/>
                <a:gd name="connsiteX19" fmla="*/ 5164160 w 6872310"/>
                <a:gd name="connsiteY19" fmla="*/ 400050 h 460152"/>
                <a:gd name="connsiteX20" fmla="*/ 4812528 w 6872310"/>
                <a:gd name="connsiteY20" fmla="*/ 413543 h 460152"/>
                <a:gd name="connsiteX21" fmla="*/ 4241029 w 6872310"/>
                <a:gd name="connsiteY21" fmla="*/ 437356 h 460152"/>
                <a:gd name="connsiteX22" fmla="*/ 3769541 w 6872310"/>
                <a:gd name="connsiteY22" fmla="*/ 458787 h 460152"/>
                <a:gd name="connsiteX23" fmla="*/ 3500460 w 6872310"/>
                <a:gd name="connsiteY23" fmla="*/ 457200 h 460152"/>
                <a:gd name="connsiteX24" fmla="*/ 3113110 w 6872310"/>
                <a:gd name="connsiteY24" fmla="*/ 450850 h 460152"/>
                <a:gd name="connsiteX25" fmla="*/ 2897210 w 6872310"/>
                <a:gd name="connsiteY25" fmla="*/ 457200 h 460152"/>
                <a:gd name="connsiteX26" fmla="*/ 2624160 w 6872310"/>
                <a:gd name="connsiteY26" fmla="*/ 450850 h 460152"/>
                <a:gd name="connsiteX0" fmla="*/ 144485 w 6872310"/>
                <a:gd name="connsiteY0" fmla="*/ 347662 h 457211"/>
                <a:gd name="connsiteX1" fmla="*/ 65110 w 6872310"/>
                <a:gd name="connsiteY1" fmla="*/ 330200 h 457211"/>
                <a:gd name="connsiteX2" fmla="*/ 27010 w 6872310"/>
                <a:gd name="connsiteY2" fmla="*/ 304800 h 457211"/>
                <a:gd name="connsiteX3" fmla="*/ 7960 w 6872310"/>
                <a:gd name="connsiteY3" fmla="*/ 247650 h 457211"/>
                <a:gd name="connsiteX4" fmla="*/ 23 w 6872310"/>
                <a:gd name="connsiteY4" fmla="*/ 200819 h 457211"/>
                <a:gd name="connsiteX5" fmla="*/ 2404 w 6872310"/>
                <a:gd name="connsiteY5" fmla="*/ 136525 h 457211"/>
                <a:gd name="connsiteX6" fmla="*/ 14310 w 6872310"/>
                <a:gd name="connsiteY6" fmla="*/ 82550 h 457211"/>
                <a:gd name="connsiteX7" fmla="*/ 39710 w 6872310"/>
                <a:gd name="connsiteY7" fmla="*/ 50800 h 457211"/>
                <a:gd name="connsiteX8" fmla="*/ 109560 w 6872310"/>
                <a:gd name="connsiteY8" fmla="*/ 25400 h 457211"/>
                <a:gd name="connsiteX9" fmla="*/ 204810 w 6872310"/>
                <a:gd name="connsiteY9" fmla="*/ 6350 h 457211"/>
                <a:gd name="connsiteX10" fmla="*/ 515960 w 6872310"/>
                <a:gd name="connsiteY10" fmla="*/ 6350 h 457211"/>
                <a:gd name="connsiteX11" fmla="*/ 2427310 w 6872310"/>
                <a:gd name="connsiteY11" fmla="*/ 6350 h 457211"/>
                <a:gd name="connsiteX12" fmla="*/ 3983060 w 6872310"/>
                <a:gd name="connsiteY12" fmla="*/ 6350 h 457211"/>
                <a:gd name="connsiteX13" fmla="*/ 6427810 w 6872310"/>
                <a:gd name="connsiteY13" fmla="*/ 0 h 457211"/>
                <a:gd name="connsiteX14" fmla="*/ 6872310 w 6872310"/>
                <a:gd name="connsiteY14" fmla="*/ 0 h 457211"/>
                <a:gd name="connsiteX15" fmla="*/ 6865960 w 6872310"/>
                <a:gd name="connsiteY15" fmla="*/ 346075 h 457211"/>
                <a:gd name="connsiteX16" fmla="*/ 6411141 w 6872310"/>
                <a:gd name="connsiteY16" fmla="*/ 355600 h 457211"/>
                <a:gd name="connsiteX17" fmla="*/ 6038873 w 6872310"/>
                <a:gd name="connsiteY17" fmla="*/ 360363 h 457211"/>
                <a:gd name="connsiteX18" fmla="*/ 5634060 w 6872310"/>
                <a:gd name="connsiteY18" fmla="*/ 374650 h 457211"/>
                <a:gd name="connsiteX19" fmla="*/ 5164160 w 6872310"/>
                <a:gd name="connsiteY19" fmla="*/ 400050 h 457211"/>
                <a:gd name="connsiteX20" fmla="*/ 4812528 w 6872310"/>
                <a:gd name="connsiteY20" fmla="*/ 413543 h 457211"/>
                <a:gd name="connsiteX21" fmla="*/ 4241029 w 6872310"/>
                <a:gd name="connsiteY21" fmla="*/ 437356 h 457211"/>
                <a:gd name="connsiteX22" fmla="*/ 3757635 w 6872310"/>
                <a:gd name="connsiteY22" fmla="*/ 449262 h 457211"/>
                <a:gd name="connsiteX23" fmla="*/ 3500460 w 6872310"/>
                <a:gd name="connsiteY23" fmla="*/ 457200 h 457211"/>
                <a:gd name="connsiteX24" fmla="*/ 3113110 w 6872310"/>
                <a:gd name="connsiteY24" fmla="*/ 450850 h 457211"/>
                <a:gd name="connsiteX25" fmla="*/ 2897210 w 6872310"/>
                <a:gd name="connsiteY25" fmla="*/ 457200 h 457211"/>
                <a:gd name="connsiteX26" fmla="*/ 2624160 w 6872310"/>
                <a:gd name="connsiteY26" fmla="*/ 450850 h 457211"/>
                <a:gd name="connsiteX0" fmla="*/ 144485 w 6872310"/>
                <a:gd name="connsiteY0" fmla="*/ 347662 h 474862"/>
                <a:gd name="connsiteX1" fmla="*/ 65110 w 6872310"/>
                <a:gd name="connsiteY1" fmla="*/ 330200 h 474862"/>
                <a:gd name="connsiteX2" fmla="*/ 27010 w 6872310"/>
                <a:gd name="connsiteY2" fmla="*/ 304800 h 474862"/>
                <a:gd name="connsiteX3" fmla="*/ 7960 w 6872310"/>
                <a:gd name="connsiteY3" fmla="*/ 247650 h 474862"/>
                <a:gd name="connsiteX4" fmla="*/ 23 w 6872310"/>
                <a:gd name="connsiteY4" fmla="*/ 200819 h 474862"/>
                <a:gd name="connsiteX5" fmla="*/ 2404 w 6872310"/>
                <a:gd name="connsiteY5" fmla="*/ 136525 h 474862"/>
                <a:gd name="connsiteX6" fmla="*/ 14310 w 6872310"/>
                <a:gd name="connsiteY6" fmla="*/ 82550 h 474862"/>
                <a:gd name="connsiteX7" fmla="*/ 39710 w 6872310"/>
                <a:gd name="connsiteY7" fmla="*/ 50800 h 474862"/>
                <a:gd name="connsiteX8" fmla="*/ 109560 w 6872310"/>
                <a:gd name="connsiteY8" fmla="*/ 25400 h 474862"/>
                <a:gd name="connsiteX9" fmla="*/ 204810 w 6872310"/>
                <a:gd name="connsiteY9" fmla="*/ 6350 h 474862"/>
                <a:gd name="connsiteX10" fmla="*/ 515960 w 6872310"/>
                <a:gd name="connsiteY10" fmla="*/ 6350 h 474862"/>
                <a:gd name="connsiteX11" fmla="*/ 2427310 w 6872310"/>
                <a:gd name="connsiteY11" fmla="*/ 6350 h 474862"/>
                <a:gd name="connsiteX12" fmla="*/ 3983060 w 6872310"/>
                <a:gd name="connsiteY12" fmla="*/ 6350 h 474862"/>
                <a:gd name="connsiteX13" fmla="*/ 6427810 w 6872310"/>
                <a:gd name="connsiteY13" fmla="*/ 0 h 474862"/>
                <a:gd name="connsiteX14" fmla="*/ 6872310 w 6872310"/>
                <a:gd name="connsiteY14" fmla="*/ 0 h 474862"/>
                <a:gd name="connsiteX15" fmla="*/ 6865960 w 6872310"/>
                <a:gd name="connsiteY15" fmla="*/ 346075 h 474862"/>
                <a:gd name="connsiteX16" fmla="*/ 6411141 w 6872310"/>
                <a:gd name="connsiteY16" fmla="*/ 355600 h 474862"/>
                <a:gd name="connsiteX17" fmla="*/ 6038873 w 6872310"/>
                <a:gd name="connsiteY17" fmla="*/ 360363 h 474862"/>
                <a:gd name="connsiteX18" fmla="*/ 5634060 w 6872310"/>
                <a:gd name="connsiteY18" fmla="*/ 374650 h 474862"/>
                <a:gd name="connsiteX19" fmla="*/ 5164160 w 6872310"/>
                <a:gd name="connsiteY19" fmla="*/ 400050 h 474862"/>
                <a:gd name="connsiteX20" fmla="*/ 4812528 w 6872310"/>
                <a:gd name="connsiteY20" fmla="*/ 413543 h 474862"/>
                <a:gd name="connsiteX21" fmla="*/ 4241029 w 6872310"/>
                <a:gd name="connsiteY21" fmla="*/ 437356 h 474862"/>
                <a:gd name="connsiteX22" fmla="*/ 3757635 w 6872310"/>
                <a:gd name="connsiteY22" fmla="*/ 449262 h 474862"/>
                <a:gd name="connsiteX23" fmla="*/ 3500460 w 6872310"/>
                <a:gd name="connsiteY23" fmla="*/ 457200 h 474862"/>
                <a:gd name="connsiteX24" fmla="*/ 3275035 w 6872310"/>
                <a:gd name="connsiteY24" fmla="*/ 474663 h 474862"/>
                <a:gd name="connsiteX25" fmla="*/ 2897210 w 6872310"/>
                <a:gd name="connsiteY25" fmla="*/ 457200 h 474862"/>
                <a:gd name="connsiteX26" fmla="*/ 2624160 w 6872310"/>
                <a:gd name="connsiteY26" fmla="*/ 450850 h 474862"/>
                <a:gd name="connsiteX0" fmla="*/ 144485 w 6872310"/>
                <a:gd name="connsiteY0" fmla="*/ 347662 h 475006"/>
                <a:gd name="connsiteX1" fmla="*/ 65110 w 6872310"/>
                <a:gd name="connsiteY1" fmla="*/ 330200 h 475006"/>
                <a:gd name="connsiteX2" fmla="*/ 27010 w 6872310"/>
                <a:gd name="connsiteY2" fmla="*/ 304800 h 475006"/>
                <a:gd name="connsiteX3" fmla="*/ 7960 w 6872310"/>
                <a:gd name="connsiteY3" fmla="*/ 247650 h 475006"/>
                <a:gd name="connsiteX4" fmla="*/ 23 w 6872310"/>
                <a:gd name="connsiteY4" fmla="*/ 200819 h 475006"/>
                <a:gd name="connsiteX5" fmla="*/ 2404 w 6872310"/>
                <a:gd name="connsiteY5" fmla="*/ 136525 h 475006"/>
                <a:gd name="connsiteX6" fmla="*/ 14310 w 6872310"/>
                <a:gd name="connsiteY6" fmla="*/ 82550 h 475006"/>
                <a:gd name="connsiteX7" fmla="*/ 39710 w 6872310"/>
                <a:gd name="connsiteY7" fmla="*/ 50800 h 475006"/>
                <a:gd name="connsiteX8" fmla="*/ 109560 w 6872310"/>
                <a:gd name="connsiteY8" fmla="*/ 25400 h 475006"/>
                <a:gd name="connsiteX9" fmla="*/ 204810 w 6872310"/>
                <a:gd name="connsiteY9" fmla="*/ 6350 h 475006"/>
                <a:gd name="connsiteX10" fmla="*/ 515960 w 6872310"/>
                <a:gd name="connsiteY10" fmla="*/ 6350 h 475006"/>
                <a:gd name="connsiteX11" fmla="*/ 2427310 w 6872310"/>
                <a:gd name="connsiteY11" fmla="*/ 6350 h 475006"/>
                <a:gd name="connsiteX12" fmla="*/ 3983060 w 6872310"/>
                <a:gd name="connsiteY12" fmla="*/ 6350 h 475006"/>
                <a:gd name="connsiteX13" fmla="*/ 6427810 w 6872310"/>
                <a:gd name="connsiteY13" fmla="*/ 0 h 475006"/>
                <a:gd name="connsiteX14" fmla="*/ 6872310 w 6872310"/>
                <a:gd name="connsiteY14" fmla="*/ 0 h 475006"/>
                <a:gd name="connsiteX15" fmla="*/ 6865960 w 6872310"/>
                <a:gd name="connsiteY15" fmla="*/ 346075 h 475006"/>
                <a:gd name="connsiteX16" fmla="*/ 6411141 w 6872310"/>
                <a:gd name="connsiteY16" fmla="*/ 355600 h 475006"/>
                <a:gd name="connsiteX17" fmla="*/ 6038873 w 6872310"/>
                <a:gd name="connsiteY17" fmla="*/ 360363 h 475006"/>
                <a:gd name="connsiteX18" fmla="*/ 5634060 w 6872310"/>
                <a:gd name="connsiteY18" fmla="*/ 374650 h 475006"/>
                <a:gd name="connsiteX19" fmla="*/ 5164160 w 6872310"/>
                <a:gd name="connsiteY19" fmla="*/ 400050 h 475006"/>
                <a:gd name="connsiteX20" fmla="*/ 4812528 w 6872310"/>
                <a:gd name="connsiteY20" fmla="*/ 413543 h 475006"/>
                <a:gd name="connsiteX21" fmla="*/ 4241029 w 6872310"/>
                <a:gd name="connsiteY21" fmla="*/ 437356 h 475006"/>
                <a:gd name="connsiteX22" fmla="*/ 3757635 w 6872310"/>
                <a:gd name="connsiteY22" fmla="*/ 449262 h 475006"/>
                <a:gd name="connsiteX23" fmla="*/ 3586185 w 6872310"/>
                <a:gd name="connsiteY23" fmla="*/ 464344 h 475006"/>
                <a:gd name="connsiteX24" fmla="*/ 3275035 w 6872310"/>
                <a:gd name="connsiteY24" fmla="*/ 474663 h 475006"/>
                <a:gd name="connsiteX25" fmla="*/ 2897210 w 6872310"/>
                <a:gd name="connsiteY25" fmla="*/ 457200 h 475006"/>
                <a:gd name="connsiteX26" fmla="*/ 2624160 w 6872310"/>
                <a:gd name="connsiteY26" fmla="*/ 450850 h 475006"/>
                <a:gd name="connsiteX0" fmla="*/ 144485 w 6872310"/>
                <a:gd name="connsiteY0" fmla="*/ 347662 h 474941"/>
                <a:gd name="connsiteX1" fmla="*/ 65110 w 6872310"/>
                <a:gd name="connsiteY1" fmla="*/ 330200 h 474941"/>
                <a:gd name="connsiteX2" fmla="*/ 27010 w 6872310"/>
                <a:gd name="connsiteY2" fmla="*/ 304800 h 474941"/>
                <a:gd name="connsiteX3" fmla="*/ 7960 w 6872310"/>
                <a:gd name="connsiteY3" fmla="*/ 247650 h 474941"/>
                <a:gd name="connsiteX4" fmla="*/ 23 w 6872310"/>
                <a:gd name="connsiteY4" fmla="*/ 200819 h 474941"/>
                <a:gd name="connsiteX5" fmla="*/ 2404 w 6872310"/>
                <a:gd name="connsiteY5" fmla="*/ 136525 h 474941"/>
                <a:gd name="connsiteX6" fmla="*/ 14310 w 6872310"/>
                <a:gd name="connsiteY6" fmla="*/ 82550 h 474941"/>
                <a:gd name="connsiteX7" fmla="*/ 39710 w 6872310"/>
                <a:gd name="connsiteY7" fmla="*/ 50800 h 474941"/>
                <a:gd name="connsiteX8" fmla="*/ 109560 w 6872310"/>
                <a:gd name="connsiteY8" fmla="*/ 25400 h 474941"/>
                <a:gd name="connsiteX9" fmla="*/ 204810 w 6872310"/>
                <a:gd name="connsiteY9" fmla="*/ 6350 h 474941"/>
                <a:gd name="connsiteX10" fmla="*/ 515960 w 6872310"/>
                <a:gd name="connsiteY10" fmla="*/ 6350 h 474941"/>
                <a:gd name="connsiteX11" fmla="*/ 2427310 w 6872310"/>
                <a:gd name="connsiteY11" fmla="*/ 6350 h 474941"/>
                <a:gd name="connsiteX12" fmla="*/ 3983060 w 6872310"/>
                <a:gd name="connsiteY12" fmla="*/ 6350 h 474941"/>
                <a:gd name="connsiteX13" fmla="*/ 6427810 w 6872310"/>
                <a:gd name="connsiteY13" fmla="*/ 0 h 474941"/>
                <a:gd name="connsiteX14" fmla="*/ 6872310 w 6872310"/>
                <a:gd name="connsiteY14" fmla="*/ 0 h 474941"/>
                <a:gd name="connsiteX15" fmla="*/ 6865960 w 6872310"/>
                <a:gd name="connsiteY15" fmla="*/ 346075 h 474941"/>
                <a:gd name="connsiteX16" fmla="*/ 6411141 w 6872310"/>
                <a:gd name="connsiteY16" fmla="*/ 355600 h 474941"/>
                <a:gd name="connsiteX17" fmla="*/ 6038873 w 6872310"/>
                <a:gd name="connsiteY17" fmla="*/ 360363 h 474941"/>
                <a:gd name="connsiteX18" fmla="*/ 5634060 w 6872310"/>
                <a:gd name="connsiteY18" fmla="*/ 374650 h 474941"/>
                <a:gd name="connsiteX19" fmla="*/ 5164160 w 6872310"/>
                <a:gd name="connsiteY19" fmla="*/ 400050 h 474941"/>
                <a:gd name="connsiteX20" fmla="*/ 4812528 w 6872310"/>
                <a:gd name="connsiteY20" fmla="*/ 413543 h 474941"/>
                <a:gd name="connsiteX21" fmla="*/ 4241029 w 6872310"/>
                <a:gd name="connsiteY21" fmla="*/ 437356 h 474941"/>
                <a:gd name="connsiteX22" fmla="*/ 3879079 w 6872310"/>
                <a:gd name="connsiteY22" fmla="*/ 463550 h 474941"/>
                <a:gd name="connsiteX23" fmla="*/ 3586185 w 6872310"/>
                <a:gd name="connsiteY23" fmla="*/ 464344 h 474941"/>
                <a:gd name="connsiteX24" fmla="*/ 3275035 w 6872310"/>
                <a:gd name="connsiteY24" fmla="*/ 474663 h 474941"/>
                <a:gd name="connsiteX25" fmla="*/ 2897210 w 6872310"/>
                <a:gd name="connsiteY25" fmla="*/ 457200 h 474941"/>
                <a:gd name="connsiteX26" fmla="*/ 2624160 w 6872310"/>
                <a:gd name="connsiteY26" fmla="*/ 450850 h 474941"/>
                <a:gd name="connsiteX0" fmla="*/ 144485 w 6872310"/>
                <a:gd name="connsiteY0" fmla="*/ 347662 h 475019"/>
                <a:gd name="connsiteX1" fmla="*/ 65110 w 6872310"/>
                <a:gd name="connsiteY1" fmla="*/ 330200 h 475019"/>
                <a:gd name="connsiteX2" fmla="*/ 27010 w 6872310"/>
                <a:gd name="connsiteY2" fmla="*/ 304800 h 475019"/>
                <a:gd name="connsiteX3" fmla="*/ 7960 w 6872310"/>
                <a:gd name="connsiteY3" fmla="*/ 247650 h 475019"/>
                <a:gd name="connsiteX4" fmla="*/ 23 w 6872310"/>
                <a:gd name="connsiteY4" fmla="*/ 200819 h 475019"/>
                <a:gd name="connsiteX5" fmla="*/ 2404 w 6872310"/>
                <a:gd name="connsiteY5" fmla="*/ 136525 h 475019"/>
                <a:gd name="connsiteX6" fmla="*/ 14310 w 6872310"/>
                <a:gd name="connsiteY6" fmla="*/ 82550 h 475019"/>
                <a:gd name="connsiteX7" fmla="*/ 39710 w 6872310"/>
                <a:gd name="connsiteY7" fmla="*/ 50800 h 475019"/>
                <a:gd name="connsiteX8" fmla="*/ 109560 w 6872310"/>
                <a:gd name="connsiteY8" fmla="*/ 25400 h 475019"/>
                <a:gd name="connsiteX9" fmla="*/ 204810 w 6872310"/>
                <a:gd name="connsiteY9" fmla="*/ 6350 h 475019"/>
                <a:gd name="connsiteX10" fmla="*/ 515960 w 6872310"/>
                <a:gd name="connsiteY10" fmla="*/ 6350 h 475019"/>
                <a:gd name="connsiteX11" fmla="*/ 2427310 w 6872310"/>
                <a:gd name="connsiteY11" fmla="*/ 6350 h 475019"/>
                <a:gd name="connsiteX12" fmla="*/ 3983060 w 6872310"/>
                <a:gd name="connsiteY12" fmla="*/ 6350 h 475019"/>
                <a:gd name="connsiteX13" fmla="*/ 6427810 w 6872310"/>
                <a:gd name="connsiteY13" fmla="*/ 0 h 475019"/>
                <a:gd name="connsiteX14" fmla="*/ 6872310 w 6872310"/>
                <a:gd name="connsiteY14" fmla="*/ 0 h 475019"/>
                <a:gd name="connsiteX15" fmla="*/ 6865960 w 6872310"/>
                <a:gd name="connsiteY15" fmla="*/ 346075 h 475019"/>
                <a:gd name="connsiteX16" fmla="*/ 6411141 w 6872310"/>
                <a:gd name="connsiteY16" fmla="*/ 355600 h 475019"/>
                <a:gd name="connsiteX17" fmla="*/ 6038873 w 6872310"/>
                <a:gd name="connsiteY17" fmla="*/ 360363 h 475019"/>
                <a:gd name="connsiteX18" fmla="*/ 5634060 w 6872310"/>
                <a:gd name="connsiteY18" fmla="*/ 374650 h 475019"/>
                <a:gd name="connsiteX19" fmla="*/ 5164160 w 6872310"/>
                <a:gd name="connsiteY19" fmla="*/ 400050 h 475019"/>
                <a:gd name="connsiteX20" fmla="*/ 4812528 w 6872310"/>
                <a:gd name="connsiteY20" fmla="*/ 413543 h 475019"/>
                <a:gd name="connsiteX21" fmla="*/ 4241029 w 6872310"/>
                <a:gd name="connsiteY21" fmla="*/ 437356 h 475019"/>
                <a:gd name="connsiteX22" fmla="*/ 3890985 w 6872310"/>
                <a:gd name="connsiteY22" fmla="*/ 446882 h 475019"/>
                <a:gd name="connsiteX23" fmla="*/ 3586185 w 6872310"/>
                <a:gd name="connsiteY23" fmla="*/ 464344 h 475019"/>
                <a:gd name="connsiteX24" fmla="*/ 3275035 w 6872310"/>
                <a:gd name="connsiteY24" fmla="*/ 474663 h 475019"/>
                <a:gd name="connsiteX25" fmla="*/ 2897210 w 6872310"/>
                <a:gd name="connsiteY25" fmla="*/ 457200 h 475019"/>
                <a:gd name="connsiteX26" fmla="*/ 2624160 w 6872310"/>
                <a:gd name="connsiteY26" fmla="*/ 450850 h 475019"/>
                <a:gd name="connsiteX0" fmla="*/ 144485 w 6872310"/>
                <a:gd name="connsiteY0" fmla="*/ 347662 h 474993"/>
                <a:gd name="connsiteX1" fmla="*/ 65110 w 6872310"/>
                <a:gd name="connsiteY1" fmla="*/ 330200 h 474993"/>
                <a:gd name="connsiteX2" fmla="*/ 27010 w 6872310"/>
                <a:gd name="connsiteY2" fmla="*/ 304800 h 474993"/>
                <a:gd name="connsiteX3" fmla="*/ 7960 w 6872310"/>
                <a:gd name="connsiteY3" fmla="*/ 247650 h 474993"/>
                <a:gd name="connsiteX4" fmla="*/ 23 w 6872310"/>
                <a:gd name="connsiteY4" fmla="*/ 200819 h 474993"/>
                <a:gd name="connsiteX5" fmla="*/ 2404 w 6872310"/>
                <a:gd name="connsiteY5" fmla="*/ 136525 h 474993"/>
                <a:gd name="connsiteX6" fmla="*/ 14310 w 6872310"/>
                <a:gd name="connsiteY6" fmla="*/ 82550 h 474993"/>
                <a:gd name="connsiteX7" fmla="*/ 39710 w 6872310"/>
                <a:gd name="connsiteY7" fmla="*/ 50800 h 474993"/>
                <a:gd name="connsiteX8" fmla="*/ 109560 w 6872310"/>
                <a:gd name="connsiteY8" fmla="*/ 25400 h 474993"/>
                <a:gd name="connsiteX9" fmla="*/ 204810 w 6872310"/>
                <a:gd name="connsiteY9" fmla="*/ 6350 h 474993"/>
                <a:gd name="connsiteX10" fmla="*/ 515960 w 6872310"/>
                <a:gd name="connsiteY10" fmla="*/ 6350 h 474993"/>
                <a:gd name="connsiteX11" fmla="*/ 2427310 w 6872310"/>
                <a:gd name="connsiteY11" fmla="*/ 6350 h 474993"/>
                <a:gd name="connsiteX12" fmla="*/ 3983060 w 6872310"/>
                <a:gd name="connsiteY12" fmla="*/ 6350 h 474993"/>
                <a:gd name="connsiteX13" fmla="*/ 6427810 w 6872310"/>
                <a:gd name="connsiteY13" fmla="*/ 0 h 474993"/>
                <a:gd name="connsiteX14" fmla="*/ 6872310 w 6872310"/>
                <a:gd name="connsiteY14" fmla="*/ 0 h 474993"/>
                <a:gd name="connsiteX15" fmla="*/ 6865960 w 6872310"/>
                <a:gd name="connsiteY15" fmla="*/ 346075 h 474993"/>
                <a:gd name="connsiteX16" fmla="*/ 6411141 w 6872310"/>
                <a:gd name="connsiteY16" fmla="*/ 355600 h 474993"/>
                <a:gd name="connsiteX17" fmla="*/ 6038873 w 6872310"/>
                <a:gd name="connsiteY17" fmla="*/ 360363 h 474993"/>
                <a:gd name="connsiteX18" fmla="*/ 5634060 w 6872310"/>
                <a:gd name="connsiteY18" fmla="*/ 374650 h 474993"/>
                <a:gd name="connsiteX19" fmla="*/ 5164160 w 6872310"/>
                <a:gd name="connsiteY19" fmla="*/ 400050 h 474993"/>
                <a:gd name="connsiteX20" fmla="*/ 4812528 w 6872310"/>
                <a:gd name="connsiteY20" fmla="*/ 413543 h 474993"/>
                <a:gd name="connsiteX21" fmla="*/ 4241029 w 6872310"/>
                <a:gd name="connsiteY21" fmla="*/ 437356 h 474993"/>
                <a:gd name="connsiteX22" fmla="*/ 3902891 w 6872310"/>
                <a:gd name="connsiteY22" fmla="*/ 451644 h 474993"/>
                <a:gd name="connsiteX23" fmla="*/ 3586185 w 6872310"/>
                <a:gd name="connsiteY23" fmla="*/ 464344 h 474993"/>
                <a:gd name="connsiteX24" fmla="*/ 3275035 w 6872310"/>
                <a:gd name="connsiteY24" fmla="*/ 474663 h 474993"/>
                <a:gd name="connsiteX25" fmla="*/ 2897210 w 6872310"/>
                <a:gd name="connsiteY25" fmla="*/ 457200 h 474993"/>
                <a:gd name="connsiteX26" fmla="*/ 2624160 w 6872310"/>
                <a:gd name="connsiteY26" fmla="*/ 450850 h 474993"/>
                <a:gd name="connsiteX0" fmla="*/ 144485 w 6865960"/>
                <a:gd name="connsiteY0" fmla="*/ 347662 h 474993"/>
                <a:gd name="connsiteX1" fmla="*/ 65110 w 6865960"/>
                <a:gd name="connsiteY1" fmla="*/ 330200 h 474993"/>
                <a:gd name="connsiteX2" fmla="*/ 27010 w 6865960"/>
                <a:gd name="connsiteY2" fmla="*/ 304800 h 474993"/>
                <a:gd name="connsiteX3" fmla="*/ 7960 w 6865960"/>
                <a:gd name="connsiteY3" fmla="*/ 247650 h 474993"/>
                <a:gd name="connsiteX4" fmla="*/ 23 w 6865960"/>
                <a:gd name="connsiteY4" fmla="*/ 200819 h 474993"/>
                <a:gd name="connsiteX5" fmla="*/ 2404 w 6865960"/>
                <a:gd name="connsiteY5" fmla="*/ 136525 h 474993"/>
                <a:gd name="connsiteX6" fmla="*/ 14310 w 6865960"/>
                <a:gd name="connsiteY6" fmla="*/ 82550 h 474993"/>
                <a:gd name="connsiteX7" fmla="*/ 39710 w 6865960"/>
                <a:gd name="connsiteY7" fmla="*/ 50800 h 474993"/>
                <a:gd name="connsiteX8" fmla="*/ 109560 w 6865960"/>
                <a:gd name="connsiteY8" fmla="*/ 25400 h 474993"/>
                <a:gd name="connsiteX9" fmla="*/ 204810 w 6865960"/>
                <a:gd name="connsiteY9" fmla="*/ 6350 h 474993"/>
                <a:gd name="connsiteX10" fmla="*/ 515960 w 6865960"/>
                <a:gd name="connsiteY10" fmla="*/ 6350 h 474993"/>
                <a:gd name="connsiteX11" fmla="*/ 2427310 w 6865960"/>
                <a:gd name="connsiteY11" fmla="*/ 6350 h 474993"/>
                <a:gd name="connsiteX12" fmla="*/ 3983060 w 6865960"/>
                <a:gd name="connsiteY12" fmla="*/ 6350 h 474993"/>
                <a:gd name="connsiteX13" fmla="*/ 6427810 w 6865960"/>
                <a:gd name="connsiteY13" fmla="*/ 0 h 474993"/>
                <a:gd name="connsiteX14" fmla="*/ 6567510 w 6865960"/>
                <a:gd name="connsiteY14" fmla="*/ 0 h 474993"/>
                <a:gd name="connsiteX15" fmla="*/ 6865960 w 6865960"/>
                <a:gd name="connsiteY15" fmla="*/ 346075 h 474993"/>
                <a:gd name="connsiteX16" fmla="*/ 6411141 w 6865960"/>
                <a:gd name="connsiteY16" fmla="*/ 355600 h 474993"/>
                <a:gd name="connsiteX17" fmla="*/ 6038873 w 6865960"/>
                <a:gd name="connsiteY17" fmla="*/ 360363 h 474993"/>
                <a:gd name="connsiteX18" fmla="*/ 5634060 w 6865960"/>
                <a:gd name="connsiteY18" fmla="*/ 374650 h 474993"/>
                <a:gd name="connsiteX19" fmla="*/ 5164160 w 6865960"/>
                <a:gd name="connsiteY19" fmla="*/ 400050 h 474993"/>
                <a:gd name="connsiteX20" fmla="*/ 4812528 w 6865960"/>
                <a:gd name="connsiteY20" fmla="*/ 413543 h 474993"/>
                <a:gd name="connsiteX21" fmla="*/ 4241029 w 6865960"/>
                <a:gd name="connsiteY21" fmla="*/ 437356 h 474993"/>
                <a:gd name="connsiteX22" fmla="*/ 3902891 w 6865960"/>
                <a:gd name="connsiteY22" fmla="*/ 451644 h 474993"/>
                <a:gd name="connsiteX23" fmla="*/ 3586185 w 6865960"/>
                <a:gd name="connsiteY23" fmla="*/ 464344 h 474993"/>
                <a:gd name="connsiteX24" fmla="*/ 3275035 w 6865960"/>
                <a:gd name="connsiteY24" fmla="*/ 474663 h 474993"/>
                <a:gd name="connsiteX25" fmla="*/ 2897210 w 6865960"/>
                <a:gd name="connsiteY25" fmla="*/ 457200 h 474993"/>
                <a:gd name="connsiteX26" fmla="*/ 2624160 w 6865960"/>
                <a:gd name="connsiteY26" fmla="*/ 450850 h 474993"/>
                <a:gd name="connsiteX0" fmla="*/ 144485 w 6567510"/>
                <a:gd name="connsiteY0" fmla="*/ 347662 h 474993"/>
                <a:gd name="connsiteX1" fmla="*/ 65110 w 6567510"/>
                <a:gd name="connsiteY1" fmla="*/ 330200 h 474993"/>
                <a:gd name="connsiteX2" fmla="*/ 27010 w 6567510"/>
                <a:gd name="connsiteY2" fmla="*/ 304800 h 474993"/>
                <a:gd name="connsiteX3" fmla="*/ 7960 w 6567510"/>
                <a:gd name="connsiteY3" fmla="*/ 247650 h 474993"/>
                <a:gd name="connsiteX4" fmla="*/ 23 w 6567510"/>
                <a:gd name="connsiteY4" fmla="*/ 200819 h 474993"/>
                <a:gd name="connsiteX5" fmla="*/ 2404 w 6567510"/>
                <a:gd name="connsiteY5" fmla="*/ 136525 h 474993"/>
                <a:gd name="connsiteX6" fmla="*/ 14310 w 6567510"/>
                <a:gd name="connsiteY6" fmla="*/ 82550 h 474993"/>
                <a:gd name="connsiteX7" fmla="*/ 39710 w 6567510"/>
                <a:gd name="connsiteY7" fmla="*/ 50800 h 474993"/>
                <a:gd name="connsiteX8" fmla="*/ 109560 w 6567510"/>
                <a:gd name="connsiteY8" fmla="*/ 25400 h 474993"/>
                <a:gd name="connsiteX9" fmla="*/ 204810 w 6567510"/>
                <a:gd name="connsiteY9" fmla="*/ 6350 h 474993"/>
                <a:gd name="connsiteX10" fmla="*/ 515960 w 6567510"/>
                <a:gd name="connsiteY10" fmla="*/ 6350 h 474993"/>
                <a:gd name="connsiteX11" fmla="*/ 2427310 w 6567510"/>
                <a:gd name="connsiteY11" fmla="*/ 6350 h 474993"/>
                <a:gd name="connsiteX12" fmla="*/ 3983060 w 6567510"/>
                <a:gd name="connsiteY12" fmla="*/ 6350 h 474993"/>
                <a:gd name="connsiteX13" fmla="*/ 6427810 w 6567510"/>
                <a:gd name="connsiteY13" fmla="*/ 0 h 474993"/>
                <a:gd name="connsiteX14" fmla="*/ 6567510 w 6567510"/>
                <a:gd name="connsiteY14" fmla="*/ 0 h 474993"/>
                <a:gd name="connsiteX15" fmla="*/ 6563541 w 6567510"/>
                <a:gd name="connsiteY15" fmla="*/ 350838 h 474993"/>
                <a:gd name="connsiteX16" fmla="*/ 6411141 w 6567510"/>
                <a:gd name="connsiteY16" fmla="*/ 355600 h 474993"/>
                <a:gd name="connsiteX17" fmla="*/ 6038873 w 6567510"/>
                <a:gd name="connsiteY17" fmla="*/ 360363 h 474993"/>
                <a:gd name="connsiteX18" fmla="*/ 5634060 w 6567510"/>
                <a:gd name="connsiteY18" fmla="*/ 374650 h 474993"/>
                <a:gd name="connsiteX19" fmla="*/ 5164160 w 6567510"/>
                <a:gd name="connsiteY19" fmla="*/ 400050 h 474993"/>
                <a:gd name="connsiteX20" fmla="*/ 4812528 w 6567510"/>
                <a:gd name="connsiteY20" fmla="*/ 413543 h 474993"/>
                <a:gd name="connsiteX21" fmla="*/ 4241029 w 6567510"/>
                <a:gd name="connsiteY21" fmla="*/ 437356 h 474993"/>
                <a:gd name="connsiteX22" fmla="*/ 3902891 w 6567510"/>
                <a:gd name="connsiteY22" fmla="*/ 451644 h 474993"/>
                <a:gd name="connsiteX23" fmla="*/ 3586185 w 6567510"/>
                <a:gd name="connsiteY23" fmla="*/ 464344 h 474993"/>
                <a:gd name="connsiteX24" fmla="*/ 3275035 w 6567510"/>
                <a:gd name="connsiteY24" fmla="*/ 474663 h 474993"/>
                <a:gd name="connsiteX25" fmla="*/ 2897210 w 6567510"/>
                <a:gd name="connsiteY25" fmla="*/ 457200 h 474993"/>
                <a:gd name="connsiteX26" fmla="*/ 2624160 w 6567510"/>
                <a:gd name="connsiteY26" fmla="*/ 450850 h 474993"/>
                <a:gd name="connsiteX0" fmla="*/ 144485 w 6567510"/>
                <a:gd name="connsiteY0" fmla="*/ 347662 h 474993"/>
                <a:gd name="connsiteX1" fmla="*/ 65110 w 6567510"/>
                <a:gd name="connsiteY1" fmla="*/ 330200 h 474993"/>
                <a:gd name="connsiteX2" fmla="*/ 27010 w 6567510"/>
                <a:gd name="connsiteY2" fmla="*/ 304800 h 474993"/>
                <a:gd name="connsiteX3" fmla="*/ 7960 w 6567510"/>
                <a:gd name="connsiteY3" fmla="*/ 247650 h 474993"/>
                <a:gd name="connsiteX4" fmla="*/ 23 w 6567510"/>
                <a:gd name="connsiteY4" fmla="*/ 200819 h 474993"/>
                <a:gd name="connsiteX5" fmla="*/ 2404 w 6567510"/>
                <a:gd name="connsiteY5" fmla="*/ 136525 h 474993"/>
                <a:gd name="connsiteX6" fmla="*/ 14310 w 6567510"/>
                <a:gd name="connsiteY6" fmla="*/ 82550 h 474993"/>
                <a:gd name="connsiteX7" fmla="*/ 39710 w 6567510"/>
                <a:gd name="connsiteY7" fmla="*/ 50800 h 474993"/>
                <a:gd name="connsiteX8" fmla="*/ 109560 w 6567510"/>
                <a:gd name="connsiteY8" fmla="*/ 25400 h 474993"/>
                <a:gd name="connsiteX9" fmla="*/ 204810 w 6567510"/>
                <a:gd name="connsiteY9" fmla="*/ 6350 h 474993"/>
                <a:gd name="connsiteX10" fmla="*/ 515960 w 6567510"/>
                <a:gd name="connsiteY10" fmla="*/ 6350 h 474993"/>
                <a:gd name="connsiteX11" fmla="*/ 2427310 w 6567510"/>
                <a:gd name="connsiteY11" fmla="*/ 6350 h 474993"/>
                <a:gd name="connsiteX12" fmla="*/ 3983060 w 6567510"/>
                <a:gd name="connsiteY12" fmla="*/ 6350 h 474993"/>
                <a:gd name="connsiteX13" fmla="*/ 6427810 w 6567510"/>
                <a:gd name="connsiteY13" fmla="*/ 0 h 474993"/>
                <a:gd name="connsiteX14" fmla="*/ 6567510 w 6567510"/>
                <a:gd name="connsiteY14" fmla="*/ 0 h 474993"/>
                <a:gd name="connsiteX15" fmla="*/ 6563541 w 6567510"/>
                <a:gd name="connsiteY15" fmla="*/ 355601 h 474993"/>
                <a:gd name="connsiteX16" fmla="*/ 6411141 w 6567510"/>
                <a:gd name="connsiteY16" fmla="*/ 355600 h 474993"/>
                <a:gd name="connsiteX17" fmla="*/ 6038873 w 6567510"/>
                <a:gd name="connsiteY17" fmla="*/ 360363 h 474993"/>
                <a:gd name="connsiteX18" fmla="*/ 5634060 w 6567510"/>
                <a:gd name="connsiteY18" fmla="*/ 374650 h 474993"/>
                <a:gd name="connsiteX19" fmla="*/ 5164160 w 6567510"/>
                <a:gd name="connsiteY19" fmla="*/ 400050 h 474993"/>
                <a:gd name="connsiteX20" fmla="*/ 4812528 w 6567510"/>
                <a:gd name="connsiteY20" fmla="*/ 413543 h 474993"/>
                <a:gd name="connsiteX21" fmla="*/ 4241029 w 6567510"/>
                <a:gd name="connsiteY21" fmla="*/ 437356 h 474993"/>
                <a:gd name="connsiteX22" fmla="*/ 3902891 w 6567510"/>
                <a:gd name="connsiteY22" fmla="*/ 451644 h 474993"/>
                <a:gd name="connsiteX23" fmla="*/ 3586185 w 6567510"/>
                <a:gd name="connsiteY23" fmla="*/ 464344 h 474993"/>
                <a:gd name="connsiteX24" fmla="*/ 3275035 w 6567510"/>
                <a:gd name="connsiteY24" fmla="*/ 474663 h 474993"/>
                <a:gd name="connsiteX25" fmla="*/ 2897210 w 6567510"/>
                <a:gd name="connsiteY25" fmla="*/ 457200 h 474993"/>
                <a:gd name="connsiteX26" fmla="*/ 2624160 w 6567510"/>
                <a:gd name="connsiteY26" fmla="*/ 450850 h 47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67510" h="474993">
                  <a:moveTo>
                    <a:pt x="144485" y="347662"/>
                  </a:moveTo>
                  <a:lnTo>
                    <a:pt x="65110" y="330200"/>
                  </a:lnTo>
                  <a:lnTo>
                    <a:pt x="27010" y="304800"/>
                  </a:lnTo>
                  <a:lnTo>
                    <a:pt x="7960" y="247650"/>
                  </a:lnTo>
                  <a:cubicBezTo>
                    <a:pt x="8489" y="230452"/>
                    <a:pt x="-506" y="218017"/>
                    <a:pt x="23" y="200819"/>
                  </a:cubicBezTo>
                  <a:cubicBezTo>
                    <a:pt x="817" y="179388"/>
                    <a:pt x="1610" y="157956"/>
                    <a:pt x="2404" y="136525"/>
                  </a:cubicBezTo>
                  <a:lnTo>
                    <a:pt x="14310" y="82550"/>
                  </a:lnTo>
                  <a:lnTo>
                    <a:pt x="39710" y="50800"/>
                  </a:lnTo>
                  <a:lnTo>
                    <a:pt x="109560" y="25400"/>
                  </a:lnTo>
                  <a:lnTo>
                    <a:pt x="204810" y="6350"/>
                  </a:lnTo>
                  <a:lnTo>
                    <a:pt x="515960" y="6350"/>
                  </a:lnTo>
                  <a:lnTo>
                    <a:pt x="2427310" y="6350"/>
                  </a:lnTo>
                  <a:lnTo>
                    <a:pt x="3983060" y="6350"/>
                  </a:lnTo>
                  <a:lnTo>
                    <a:pt x="6427810" y="0"/>
                  </a:lnTo>
                  <a:lnTo>
                    <a:pt x="6567510" y="0"/>
                  </a:lnTo>
                  <a:lnTo>
                    <a:pt x="6563541" y="355601"/>
                  </a:lnTo>
                  <a:lnTo>
                    <a:pt x="6411141" y="355600"/>
                  </a:lnTo>
                  <a:lnTo>
                    <a:pt x="6038873" y="360363"/>
                  </a:lnTo>
                  <a:lnTo>
                    <a:pt x="5634060" y="374650"/>
                  </a:lnTo>
                  <a:lnTo>
                    <a:pt x="5164160" y="400050"/>
                  </a:lnTo>
                  <a:lnTo>
                    <a:pt x="4812528" y="413543"/>
                  </a:lnTo>
                  <a:lnTo>
                    <a:pt x="4241029" y="437356"/>
                  </a:lnTo>
                  <a:cubicBezTo>
                    <a:pt x="4089423" y="443706"/>
                    <a:pt x="4023541" y="442913"/>
                    <a:pt x="3902891" y="451644"/>
                  </a:cubicBezTo>
                  <a:lnTo>
                    <a:pt x="3586185" y="464344"/>
                  </a:lnTo>
                  <a:cubicBezTo>
                    <a:pt x="3481542" y="468180"/>
                    <a:pt x="3404152" y="476780"/>
                    <a:pt x="3275035" y="474663"/>
                  </a:cubicBezTo>
                  <a:lnTo>
                    <a:pt x="2897210" y="457200"/>
                  </a:lnTo>
                  <a:lnTo>
                    <a:pt x="2624160" y="45085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DF00732-3BD3-48BC-99F7-667561B22C65}"/>
                </a:ext>
              </a:extLst>
            </p:cNvPr>
            <p:cNvSpPr/>
            <p:nvPr/>
          </p:nvSpPr>
          <p:spPr>
            <a:xfrm>
              <a:off x="3429013" y="5208537"/>
              <a:ext cx="5060917" cy="112718"/>
            </a:xfrm>
            <a:custGeom>
              <a:avLst/>
              <a:gdLst>
                <a:gd name="connsiteX0" fmla="*/ 0 w 4775200"/>
                <a:gd name="connsiteY0" fmla="*/ 0 h 107950"/>
                <a:gd name="connsiteX1" fmla="*/ 381000 w 4775200"/>
                <a:gd name="connsiteY1" fmla="*/ 19050 h 107950"/>
                <a:gd name="connsiteX2" fmla="*/ 908050 w 4775200"/>
                <a:gd name="connsiteY2" fmla="*/ 38100 h 107950"/>
                <a:gd name="connsiteX3" fmla="*/ 1282700 w 4775200"/>
                <a:gd name="connsiteY3" fmla="*/ 44450 h 107950"/>
                <a:gd name="connsiteX4" fmla="*/ 1504950 w 4775200"/>
                <a:gd name="connsiteY4" fmla="*/ 63500 h 107950"/>
                <a:gd name="connsiteX5" fmla="*/ 1784350 w 4775200"/>
                <a:gd name="connsiteY5" fmla="*/ 88900 h 107950"/>
                <a:gd name="connsiteX6" fmla="*/ 1955800 w 4775200"/>
                <a:gd name="connsiteY6" fmla="*/ 101600 h 107950"/>
                <a:gd name="connsiteX7" fmla="*/ 2146300 w 4775200"/>
                <a:gd name="connsiteY7" fmla="*/ 107950 h 107950"/>
                <a:gd name="connsiteX8" fmla="*/ 2387600 w 4775200"/>
                <a:gd name="connsiteY8" fmla="*/ 95250 h 107950"/>
                <a:gd name="connsiteX9" fmla="*/ 2743200 w 4775200"/>
                <a:gd name="connsiteY9" fmla="*/ 76200 h 107950"/>
                <a:gd name="connsiteX10" fmla="*/ 3124200 w 4775200"/>
                <a:gd name="connsiteY10" fmla="*/ 69850 h 107950"/>
                <a:gd name="connsiteX11" fmla="*/ 3606800 w 4775200"/>
                <a:gd name="connsiteY11" fmla="*/ 50800 h 107950"/>
                <a:gd name="connsiteX12" fmla="*/ 3987800 w 4775200"/>
                <a:gd name="connsiteY12" fmla="*/ 50800 h 107950"/>
                <a:gd name="connsiteX13" fmla="*/ 4267200 w 4775200"/>
                <a:gd name="connsiteY13" fmla="*/ 44450 h 107950"/>
                <a:gd name="connsiteX14" fmla="*/ 4775200 w 4775200"/>
                <a:gd name="connsiteY14" fmla="*/ 0 h 107950"/>
                <a:gd name="connsiteX0" fmla="*/ 0 w 4775200"/>
                <a:gd name="connsiteY0" fmla="*/ 0 h 107950"/>
                <a:gd name="connsiteX1" fmla="*/ 381000 w 4775200"/>
                <a:gd name="connsiteY1" fmla="*/ 19050 h 107950"/>
                <a:gd name="connsiteX2" fmla="*/ 908050 w 4775200"/>
                <a:gd name="connsiteY2" fmla="*/ 38100 h 107950"/>
                <a:gd name="connsiteX3" fmla="*/ 1280319 w 4775200"/>
                <a:gd name="connsiteY3" fmla="*/ 51594 h 107950"/>
                <a:gd name="connsiteX4" fmla="*/ 1504950 w 4775200"/>
                <a:gd name="connsiteY4" fmla="*/ 63500 h 107950"/>
                <a:gd name="connsiteX5" fmla="*/ 1784350 w 4775200"/>
                <a:gd name="connsiteY5" fmla="*/ 88900 h 107950"/>
                <a:gd name="connsiteX6" fmla="*/ 1955800 w 4775200"/>
                <a:gd name="connsiteY6" fmla="*/ 101600 h 107950"/>
                <a:gd name="connsiteX7" fmla="*/ 2146300 w 4775200"/>
                <a:gd name="connsiteY7" fmla="*/ 107950 h 107950"/>
                <a:gd name="connsiteX8" fmla="*/ 2387600 w 4775200"/>
                <a:gd name="connsiteY8" fmla="*/ 95250 h 107950"/>
                <a:gd name="connsiteX9" fmla="*/ 2743200 w 4775200"/>
                <a:gd name="connsiteY9" fmla="*/ 76200 h 107950"/>
                <a:gd name="connsiteX10" fmla="*/ 3124200 w 4775200"/>
                <a:gd name="connsiteY10" fmla="*/ 69850 h 107950"/>
                <a:gd name="connsiteX11" fmla="*/ 3606800 w 4775200"/>
                <a:gd name="connsiteY11" fmla="*/ 50800 h 107950"/>
                <a:gd name="connsiteX12" fmla="*/ 3987800 w 4775200"/>
                <a:gd name="connsiteY12" fmla="*/ 50800 h 107950"/>
                <a:gd name="connsiteX13" fmla="*/ 4267200 w 4775200"/>
                <a:gd name="connsiteY13" fmla="*/ 44450 h 107950"/>
                <a:gd name="connsiteX14" fmla="*/ 4775200 w 4775200"/>
                <a:gd name="connsiteY14" fmla="*/ 0 h 107950"/>
                <a:gd name="connsiteX0" fmla="*/ 0 w 5080000"/>
                <a:gd name="connsiteY0" fmla="*/ 0 h 107950"/>
                <a:gd name="connsiteX1" fmla="*/ 381000 w 5080000"/>
                <a:gd name="connsiteY1" fmla="*/ 19050 h 107950"/>
                <a:gd name="connsiteX2" fmla="*/ 908050 w 5080000"/>
                <a:gd name="connsiteY2" fmla="*/ 38100 h 107950"/>
                <a:gd name="connsiteX3" fmla="*/ 1280319 w 5080000"/>
                <a:gd name="connsiteY3" fmla="*/ 51594 h 107950"/>
                <a:gd name="connsiteX4" fmla="*/ 1504950 w 5080000"/>
                <a:gd name="connsiteY4" fmla="*/ 63500 h 107950"/>
                <a:gd name="connsiteX5" fmla="*/ 1784350 w 5080000"/>
                <a:gd name="connsiteY5" fmla="*/ 88900 h 107950"/>
                <a:gd name="connsiteX6" fmla="*/ 1955800 w 5080000"/>
                <a:gd name="connsiteY6" fmla="*/ 101600 h 107950"/>
                <a:gd name="connsiteX7" fmla="*/ 2146300 w 5080000"/>
                <a:gd name="connsiteY7" fmla="*/ 107950 h 107950"/>
                <a:gd name="connsiteX8" fmla="*/ 2387600 w 5080000"/>
                <a:gd name="connsiteY8" fmla="*/ 95250 h 107950"/>
                <a:gd name="connsiteX9" fmla="*/ 2743200 w 5080000"/>
                <a:gd name="connsiteY9" fmla="*/ 76200 h 107950"/>
                <a:gd name="connsiteX10" fmla="*/ 3124200 w 5080000"/>
                <a:gd name="connsiteY10" fmla="*/ 69850 h 107950"/>
                <a:gd name="connsiteX11" fmla="*/ 3606800 w 5080000"/>
                <a:gd name="connsiteY11" fmla="*/ 50800 h 107950"/>
                <a:gd name="connsiteX12" fmla="*/ 3987800 w 5080000"/>
                <a:gd name="connsiteY12" fmla="*/ 50800 h 107950"/>
                <a:gd name="connsiteX13" fmla="*/ 4267200 w 5080000"/>
                <a:gd name="connsiteY13" fmla="*/ 44450 h 107950"/>
                <a:gd name="connsiteX14" fmla="*/ 5080000 w 5080000"/>
                <a:gd name="connsiteY14" fmla="*/ 2382 h 107950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955800 w 5060950"/>
                <a:gd name="connsiteY6" fmla="*/ 106362 h 112712"/>
                <a:gd name="connsiteX7" fmla="*/ 2146300 w 5060950"/>
                <a:gd name="connsiteY7" fmla="*/ 112712 h 112712"/>
                <a:gd name="connsiteX8" fmla="*/ 2387600 w 5060950"/>
                <a:gd name="connsiteY8" fmla="*/ 100012 h 112712"/>
                <a:gd name="connsiteX9" fmla="*/ 2743200 w 5060950"/>
                <a:gd name="connsiteY9" fmla="*/ 80962 h 112712"/>
                <a:gd name="connsiteX10" fmla="*/ 3124200 w 5060950"/>
                <a:gd name="connsiteY10" fmla="*/ 74612 h 112712"/>
                <a:gd name="connsiteX11" fmla="*/ 3606800 w 5060950"/>
                <a:gd name="connsiteY11" fmla="*/ 55562 h 112712"/>
                <a:gd name="connsiteX12" fmla="*/ 3987800 w 5060950"/>
                <a:gd name="connsiteY12" fmla="*/ 55562 h 112712"/>
                <a:gd name="connsiteX13" fmla="*/ 4267200 w 5060950"/>
                <a:gd name="connsiteY13" fmla="*/ 49212 h 112712"/>
                <a:gd name="connsiteX14" fmla="*/ 5060950 w 5060950"/>
                <a:gd name="connsiteY14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955800 w 5060950"/>
                <a:gd name="connsiteY6" fmla="*/ 106362 h 112712"/>
                <a:gd name="connsiteX7" fmla="*/ 2146300 w 5060950"/>
                <a:gd name="connsiteY7" fmla="*/ 112712 h 112712"/>
                <a:gd name="connsiteX8" fmla="*/ 2202656 w 5060950"/>
                <a:gd name="connsiteY8" fmla="*/ 108743 h 112712"/>
                <a:gd name="connsiteX9" fmla="*/ 2387600 w 5060950"/>
                <a:gd name="connsiteY9" fmla="*/ 100012 h 112712"/>
                <a:gd name="connsiteX10" fmla="*/ 2743200 w 5060950"/>
                <a:gd name="connsiteY10" fmla="*/ 80962 h 112712"/>
                <a:gd name="connsiteX11" fmla="*/ 3124200 w 5060950"/>
                <a:gd name="connsiteY11" fmla="*/ 74612 h 112712"/>
                <a:gd name="connsiteX12" fmla="*/ 3606800 w 5060950"/>
                <a:gd name="connsiteY12" fmla="*/ 55562 h 112712"/>
                <a:gd name="connsiteX13" fmla="*/ 3987800 w 5060950"/>
                <a:gd name="connsiteY13" fmla="*/ 55562 h 112712"/>
                <a:gd name="connsiteX14" fmla="*/ 4267200 w 5060950"/>
                <a:gd name="connsiteY14" fmla="*/ 49212 h 112712"/>
                <a:gd name="connsiteX15" fmla="*/ 5060950 w 5060950"/>
                <a:gd name="connsiteY15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955800 w 5060950"/>
                <a:gd name="connsiteY6" fmla="*/ 106362 h 112712"/>
                <a:gd name="connsiteX7" fmla="*/ 2146300 w 5060950"/>
                <a:gd name="connsiteY7" fmla="*/ 112712 h 112712"/>
                <a:gd name="connsiteX8" fmla="*/ 2202656 w 5060950"/>
                <a:gd name="connsiteY8" fmla="*/ 111124 h 112712"/>
                <a:gd name="connsiteX9" fmla="*/ 2387600 w 5060950"/>
                <a:gd name="connsiteY9" fmla="*/ 100012 h 112712"/>
                <a:gd name="connsiteX10" fmla="*/ 2743200 w 5060950"/>
                <a:gd name="connsiteY10" fmla="*/ 80962 h 112712"/>
                <a:gd name="connsiteX11" fmla="*/ 3124200 w 5060950"/>
                <a:gd name="connsiteY11" fmla="*/ 74612 h 112712"/>
                <a:gd name="connsiteX12" fmla="*/ 3606800 w 5060950"/>
                <a:gd name="connsiteY12" fmla="*/ 55562 h 112712"/>
                <a:gd name="connsiteX13" fmla="*/ 3987800 w 5060950"/>
                <a:gd name="connsiteY13" fmla="*/ 55562 h 112712"/>
                <a:gd name="connsiteX14" fmla="*/ 4267200 w 5060950"/>
                <a:gd name="connsiteY14" fmla="*/ 49212 h 112712"/>
                <a:gd name="connsiteX15" fmla="*/ 5060950 w 5060950"/>
                <a:gd name="connsiteY15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955800 w 5060950"/>
                <a:gd name="connsiteY6" fmla="*/ 106362 h 112712"/>
                <a:gd name="connsiteX7" fmla="*/ 2146300 w 5060950"/>
                <a:gd name="connsiteY7" fmla="*/ 112712 h 112712"/>
                <a:gd name="connsiteX8" fmla="*/ 2202656 w 5060950"/>
                <a:gd name="connsiteY8" fmla="*/ 111124 h 112712"/>
                <a:gd name="connsiteX9" fmla="*/ 2269331 w 5060950"/>
                <a:gd name="connsiteY9" fmla="*/ 96837 h 112712"/>
                <a:gd name="connsiteX10" fmla="*/ 2387600 w 5060950"/>
                <a:gd name="connsiteY10" fmla="*/ 100012 h 112712"/>
                <a:gd name="connsiteX11" fmla="*/ 2743200 w 5060950"/>
                <a:gd name="connsiteY11" fmla="*/ 80962 h 112712"/>
                <a:gd name="connsiteX12" fmla="*/ 3124200 w 5060950"/>
                <a:gd name="connsiteY12" fmla="*/ 74612 h 112712"/>
                <a:gd name="connsiteX13" fmla="*/ 3606800 w 5060950"/>
                <a:gd name="connsiteY13" fmla="*/ 55562 h 112712"/>
                <a:gd name="connsiteX14" fmla="*/ 3987800 w 5060950"/>
                <a:gd name="connsiteY14" fmla="*/ 55562 h 112712"/>
                <a:gd name="connsiteX15" fmla="*/ 4267200 w 5060950"/>
                <a:gd name="connsiteY15" fmla="*/ 49212 h 112712"/>
                <a:gd name="connsiteX16" fmla="*/ 5060950 w 5060950"/>
                <a:gd name="connsiteY16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955800 w 5060950"/>
                <a:gd name="connsiteY6" fmla="*/ 106362 h 112712"/>
                <a:gd name="connsiteX7" fmla="*/ 2146300 w 5060950"/>
                <a:gd name="connsiteY7" fmla="*/ 112712 h 112712"/>
                <a:gd name="connsiteX8" fmla="*/ 2202656 w 5060950"/>
                <a:gd name="connsiteY8" fmla="*/ 111124 h 112712"/>
                <a:gd name="connsiteX9" fmla="*/ 2269331 w 5060950"/>
                <a:gd name="connsiteY9" fmla="*/ 96837 h 112712"/>
                <a:gd name="connsiteX10" fmla="*/ 2387600 w 5060950"/>
                <a:gd name="connsiteY10" fmla="*/ 100012 h 112712"/>
                <a:gd name="connsiteX11" fmla="*/ 2543175 w 5060950"/>
                <a:gd name="connsiteY11" fmla="*/ 89693 h 112712"/>
                <a:gd name="connsiteX12" fmla="*/ 2743200 w 5060950"/>
                <a:gd name="connsiteY12" fmla="*/ 80962 h 112712"/>
                <a:gd name="connsiteX13" fmla="*/ 3124200 w 5060950"/>
                <a:gd name="connsiteY13" fmla="*/ 74612 h 112712"/>
                <a:gd name="connsiteX14" fmla="*/ 3606800 w 5060950"/>
                <a:gd name="connsiteY14" fmla="*/ 55562 h 112712"/>
                <a:gd name="connsiteX15" fmla="*/ 3987800 w 5060950"/>
                <a:gd name="connsiteY15" fmla="*/ 55562 h 112712"/>
                <a:gd name="connsiteX16" fmla="*/ 4267200 w 5060950"/>
                <a:gd name="connsiteY16" fmla="*/ 49212 h 112712"/>
                <a:gd name="connsiteX17" fmla="*/ 5060950 w 5060950"/>
                <a:gd name="connsiteY17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955800 w 5060950"/>
                <a:gd name="connsiteY6" fmla="*/ 106362 h 112712"/>
                <a:gd name="connsiteX7" fmla="*/ 2146300 w 5060950"/>
                <a:gd name="connsiteY7" fmla="*/ 112712 h 112712"/>
                <a:gd name="connsiteX8" fmla="*/ 2202656 w 5060950"/>
                <a:gd name="connsiteY8" fmla="*/ 111124 h 112712"/>
                <a:gd name="connsiteX9" fmla="*/ 2269331 w 5060950"/>
                <a:gd name="connsiteY9" fmla="*/ 96837 h 112712"/>
                <a:gd name="connsiteX10" fmla="*/ 2418556 w 5060950"/>
                <a:gd name="connsiteY10" fmla="*/ 85724 h 112712"/>
                <a:gd name="connsiteX11" fmla="*/ 2543175 w 5060950"/>
                <a:gd name="connsiteY11" fmla="*/ 89693 h 112712"/>
                <a:gd name="connsiteX12" fmla="*/ 2743200 w 5060950"/>
                <a:gd name="connsiteY12" fmla="*/ 80962 h 112712"/>
                <a:gd name="connsiteX13" fmla="*/ 3124200 w 5060950"/>
                <a:gd name="connsiteY13" fmla="*/ 74612 h 112712"/>
                <a:gd name="connsiteX14" fmla="*/ 3606800 w 5060950"/>
                <a:gd name="connsiteY14" fmla="*/ 55562 h 112712"/>
                <a:gd name="connsiteX15" fmla="*/ 3987800 w 5060950"/>
                <a:gd name="connsiteY15" fmla="*/ 55562 h 112712"/>
                <a:gd name="connsiteX16" fmla="*/ 4267200 w 5060950"/>
                <a:gd name="connsiteY16" fmla="*/ 49212 h 112712"/>
                <a:gd name="connsiteX17" fmla="*/ 5060950 w 5060950"/>
                <a:gd name="connsiteY17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955800 w 5060950"/>
                <a:gd name="connsiteY6" fmla="*/ 106362 h 112712"/>
                <a:gd name="connsiteX7" fmla="*/ 2146300 w 5060950"/>
                <a:gd name="connsiteY7" fmla="*/ 112712 h 112712"/>
                <a:gd name="connsiteX8" fmla="*/ 2202656 w 5060950"/>
                <a:gd name="connsiteY8" fmla="*/ 111124 h 112712"/>
                <a:gd name="connsiteX9" fmla="*/ 2269331 w 5060950"/>
                <a:gd name="connsiteY9" fmla="*/ 96837 h 112712"/>
                <a:gd name="connsiteX10" fmla="*/ 2338388 w 5060950"/>
                <a:gd name="connsiteY10" fmla="*/ 89693 h 112712"/>
                <a:gd name="connsiteX11" fmla="*/ 2418556 w 5060950"/>
                <a:gd name="connsiteY11" fmla="*/ 85724 h 112712"/>
                <a:gd name="connsiteX12" fmla="*/ 2543175 w 5060950"/>
                <a:gd name="connsiteY12" fmla="*/ 89693 h 112712"/>
                <a:gd name="connsiteX13" fmla="*/ 2743200 w 5060950"/>
                <a:gd name="connsiteY13" fmla="*/ 80962 h 112712"/>
                <a:gd name="connsiteX14" fmla="*/ 3124200 w 5060950"/>
                <a:gd name="connsiteY14" fmla="*/ 74612 h 112712"/>
                <a:gd name="connsiteX15" fmla="*/ 3606800 w 5060950"/>
                <a:gd name="connsiteY15" fmla="*/ 55562 h 112712"/>
                <a:gd name="connsiteX16" fmla="*/ 3987800 w 5060950"/>
                <a:gd name="connsiteY16" fmla="*/ 55562 h 112712"/>
                <a:gd name="connsiteX17" fmla="*/ 4267200 w 5060950"/>
                <a:gd name="connsiteY17" fmla="*/ 49212 h 112712"/>
                <a:gd name="connsiteX18" fmla="*/ 5060950 w 5060950"/>
                <a:gd name="connsiteY18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784350 w 5060950"/>
                <a:gd name="connsiteY5" fmla="*/ 93662 h 112712"/>
                <a:gd name="connsiteX6" fmla="*/ 1883569 w 5060950"/>
                <a:gd name="connsiteY6" fmla="*/ 101600 h 112712"/>
                <a:gd name="connsiteX7" fmla="*/ 1955800 w 5060950"/>
                <a:gd name="connsiteY7" fmla="*/ 106362 h 112712"/>
                <a:gd name="connsiteX8" fmla="*/ 2146300 w 5060950"/>
                <a:gd name="connsiteY8" fmla="*/ 112712 h 112712"/>
                <a:gd name="connsiteX9" fmla="*/ 2202656 w 5060950"/>
                <a:gd name="connsiteY9" fmla="*/ 111124 h 112712"/>
                <a:gd name="connsiteX10" fmla="*/ 2269331 w 5060950"/>
                <a:gd name="connsiteY10" fmla="*/ 96837 h 112712"/>
                <a:gd name="connsiteX11" fmla="*/ 2338388 w 5060950"/>
                <a:gd name="connsiteY11" fmla="*/ 89693 h 112712"/>
                <a:gd name="connsiteX12" fmla="*/ 2418556 w 5060950"/>
                <a:gd name="connsiteY12" fmla="*/ 85724 h 112712"/>
                <a:gd name="connsiteX13" fmla="*/ 2543175 w 5060950"/>
                <a:gd name="connsiteY13" fmla="*/ 89693 h 112712"/>
                <a:gd name="connsiteX14" fmla="*/ 2743200 w 5060950"/>
                <a:gd name="connsiteY14" fmla="*/ 80962 h 112712"/>
                <a:gd name="connsiteX15" fmla="*/ 3124200 w 5060950"/>
                <a:gd name="connsiteY15" fmla="*/ 74612 h 112712"/>
                <a:gd name="connsiteX16" fmla="*/ 3606800 w 5060950"/>
                <a:gd name="connsiteY16" fmla="*/ 55562 h 112712"/>
                <a:gd name="connsiteX17" fmla="*/ 3987800 w 5060950"/>
                <a:gd name="connsiteY17" fmla="*/ 55562 h 112712"/>
                <a:gd name="connsiteX18" fmla="*/ 4267200 w 5060950"/>
                <a:gd name="connsiteY18" fmla="*/ 49212 h 112712"/>
                <a:gd name="connsiteX19" fmla="*/ 5060950 w 5060950"/>
                <a:gd name="connsiteY19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678781 w 5060950"/>
                <a:gd name="connsiteY5" fmla="*/ 80168 h 112712"/>
                <a:gd name="connsiteX6" fmla="*/ 1784350 w 5060950"/>
                <a:gd name="connsiteY6" fmla="*/ 93662 h 112712"/>
                <a:gd name="connsiteX7" fmla="*/ 1883569 w 5060950"/>
                <a:gd name="connsiteY7" fmla="*/ 101600 h 112712"/>
                <a:gd name="connsiteX8" fmla="*/ 1955800 w 5060950"/>
                <a:gd name="connsiteY8" fmla="*/ 106362 h 112712"/>
                <a:gd name="connsiteX9" fmla="*/ 2146300 w 5060950"/>
                <a:gd name="connsiteY9" fmla="*/ 112712 h 112712"/>
                <a:gd name="connsiteX10" fmla="*/ 2202656 w 5060950"/>
                <a:gd name="connsiteY10" fmla="*/ 111124 h 112712"/>
                <a:gd name="connsiteX11" fmla="*/ 2269331 w 5060950"/>
                <a:gd name="connsiteY11" fmla="*/ 96837 h 112712"/>
                <a:gd name="connsiteX12" fmla="*/ 2338388 w 5060950"/>
                <a:gd name="connsiteY12" fmla="*/ 89693 h 112712"/>
                <a:gd name="connsiteX13" fmla="*/ 2418556 w 5060950"/>
                <a:gd name="connsiteY13" fmla="*/ 85724 h 112712"/>
                <a:gd name="connsiteX14" fmla="*/ 2543175 w 5060950"/>
                <a:gd name="connsiteY14" fmla="*/ 89693 h 112712"/>
                <a:gd name="connsiteX15" fmla="*/ 2743200 w 5060950"/>
                <a:gd name="connsiteY15" fmla="*/ 80962 h 112712"/>
                <a:gd name="connsiteX16" fmla="*/ 3124200 w 5060950"/>
                <a:gd name="connsiteY16" fmla="*/ 74612 h 112712"/>
                <a:gd name="connsiteX17" fmla="*/ 3606800 w 5060950"/>
                <a:gd name="connsiteY17" fmla="*/ 55562 h 112712"/>
                <a:gd name="connsiteX18" fmla="*/ 3987800 w 5060950"/>
                <a:gd name="connsiteY18" fmla="*/ 55562 h 112712"/>
                <a:gd name="connsiteX19" fmla="*/ 4267200 w 5060950"/>
                <a:gd name="connsiteY19" fmla="*/ 49212 h 112712"/>
                <a:gd name="connsiteX20" fmla="*/ 5060950 w 5060950"/>
                <a:gd name="connsiteY20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280319 w 5060950"/>
                <a:gd name="connsiteY3" fmla="*/ 56356 h 112712"/>
                <a:gd name="connsiteX4" fmla="*/ 1504950 w 5060950"/>
                <a:gd name="connsiteY4" fmla="*/ 68262 h 112712"/>
                <a:gd name="connsiteX5" fmla="*/ 1678781 w 5060950"/>
                <a:gd name="connsiteY5" fmla="*/ 80168 h 112712"/>
                <a:gd name="connsiteX6" fmla="*/ 1784350 w 5060950"/>
                <a:gd name="connsiteY6" fmla="*/ 81755 h 112712"/>
                <a:gd name="connsiteX7" fmla="*/ 1883569 w 5060950"/>
                <a:gd name="connsiteY7" fmla="*/ 101600 h 112712"/>
                <a:gd name="connsiteX8" fmla="*/ 1955800 w 5060950"/>
                <a:gd name="connsiteY8" fmla="*/ 106362 h 112712"/>
                <a:gd name="connsiteX9" fmla="*/ 2146300 w 5060950"/>
                <a:gd name="connsiteY9" fmla="*/ 112712 h 112712"/>
                <a:gd name="connsiteX10" fmla="*/ 2202656 w 5060950"/>
                <a:gd name="connsiteY10" fmla="*/ 111124 h 112712"/>
                <a:gd name="connsiteX11" fmla="*/ 2269331 w 5060950"/>
                <a:gd name="connsiteY11" fmla="*/ 96837 h 112712"/>
                <a:gd name="connsiteX12" fmla="*/ 2338388 w 5060950"/>
                <a:gd name="connsiteY12" fmla="*/ 89693 h 112712"/>
                <a:gd name="connsiteX13" fmla="*/ 2418556 w 5060950"/>
                <a:gd name="connsiteY13" fmla="*/ 85724 h 112712"/>
                <a:gd name="connsiteX14" fmla="*/ 2543175 w 5060950"/>
                <a:gd name="connsiteY14" fmla="*/ 89693 h 112712"/>
                <a:gd name="connsiteX15" fmla="*/ 2743200 w 5060950"/>
                <a:gd name="connsiteY15" fmla="*/ 80962 h 112712"/>
                <a:gd name="connsiteX16" fmla="*/ 3124200 w 5060950"/>
                <a:gd name="connsiteY16" fmla="*/ 74612 h 112712"/>
                <a:gd name="connsiteX17" fmla="*/ 3606800 w 5060950"/>
                <a:gd name="connsiteY17" fmla="*/ 55562 h 112712"/>
                <a:gd name="connsiteX18" fmla="*/ 3987800 w 5060950"/>
                <a:gd name="connsiteY18" fmla="*/ 55562 h 112712"/>
                <a:gd name="connsiteX19" fmla="*/ 4267200 w 5060950"/>
                <a:gd name="connsiteY19" fmla="*/ 49212 h 112712"/>
                <a:gd name="connsiteX20" fmla="*/ 5060950 w 5060950"/>
                <a:gd name="connsiteY20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040606 w 5060950"/>
                <a:gd name="connsiteY3" fmla="*/ 49212 h 112712"/>
                <a:gd name="connsiteX4" fmla="*/ 1280319 w 5060950"/>
                <a:gd name="connsiteY4" fmla="*/ 56356 h 112712"/>
                <a:gd name="connsiteX5" fmla="*/ 1504950 w 5060950"/>
                <a:gd name="connsiteY5" fmla="*/ 68262 h 112712"/>
                <a:gd name="connsiteX6" fmla="*/ 1678781 w 5060950"/>
                <a:gd name="connsiteY6" fmla="*/ 80168 h 112712"/>
                <a:gd name="connsiteX7" fmla="*/ 1784350 w 5060950"/>
                <a:gd name="connsiteY7" fmla="*/ 81755 h 112712"/>
                <a:gd name="connsiteX8" fmla="*/ 1883569 w 5060950"/>
                <a:gd name="connsiteY8" fmla="*/ 101600 h 112712"/>
                <a:gd name="connsiteX9" fmla="*/ 1955800 w 5060950"/>
                <a:gd name="connsiteY9" fmla="*/ 106362 h 112712"/>
                <a:gd name="connsiteX10" fmla="*/ 2146300 w 5060950"/>
                <a:gd name="connsiteY10" fmla="*/ 112712 h 112712"/>
                <a:gd name="connsiteX11" fmla="*/ 2202656 w 5060950"/>
                <a:gd name="connsiteY11" fmla="*/ 111124 h 112712"/>
                <a:gd name="connsiteX12" fmla="*/ 2269331 w 5060950"/>
                <a:gd name="connsiteY12" fmla="*/ 96837 h 112712"/>
                <a:gd name="connsiteX13" fmla="*/ 2338388 w 5060950"/>
                <a:gd name="connsiteY13" fmla="*/ 89693 h 112712"/>
                <a:gd name="connsiteX14" fmla="*/ 2418556 w 5060950"/>
                <a:gd name="connsiteY14" fmla="*/ 85724 h 112712"/>
                <a:gd name="connsiteX15" fmla="*/ 2543175 w 5060950"/>
                <a:gd name="connsiteY15" fmla="*/ 89693 h 112712"/>
                <a:gd name="connsiteX16" fmla="*/ 2743200 w 5060950"/>
                <a:gd name="connsiteY16" fmla="*/ 80962 h 112712"/>
                <a:gd name="connsiteX17" fmla="*/ 3124200 w 5060950"/>
                <a:gd name="connsiteY17" fmla="*/ 74612 h 112712"/>
                <a:gd name="connsiteX18" fmla="*/ 3606800 w 5060950"/>
                <a:gd name="connsiteY18" fmla="*/ 55562 h 112712"/>
                <a:gd name="connsiteX19" fmla="*/ 3987800 w 5060950"/>
                <a:gd name="connsiteY19" fmla="*/ 55562 h 112712"/>
                <a:gd name="connsiteX20" fmla="*/ 4267200 w 5060950"/>
                <a:gd name="connsiteY20" fmla="*/ 49212 h 112712"/>
                <a:gd name="connsiteX21" fmla="*/ 5060950 w 5060950"/>
                <a:gd name="connsiteY21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040606 w 5060950"/>
                <a:gd name="connsiteY3" fmla="*/ 49212 h 112712"/>
                <a:gd name="connsiteX4" fmla="*/ 1157288 w 5060950"/>
                <a:gd name="connsiteY4" fmla="*/ 44450 h 112712"/>
                <a:gd name="connsiteX5" fmla="*/ 1280319 w 5060950"/>
                <a:gd name="connsiteY5" fmla="*/ 56356 h 112712"/>
                <a:gd name="connsiteX6" fmla="*/ 1504950 w 5060950"/>
                <a:gd name="connsiteY6" fmla="*/ 68262 h 112712"/>
                <a:gd name="connsiteX7" fmla="*/ 1678781 w 5060950"/>
                <a:gd name="connsiteY7" fmla="*/ 80168 h 112712"/>
                <a:gd name="connsiteX8" fmla="*/ 1784350 w 5060950"/>
                <a:gd name="connsiteY8" fmla="*/ 81755 h 112712"/>
                <a:gd name="connsiteX9" fmla="*/ 1883569 w 5060950"/>
                <a:gd name="connsiteY9" fmla="*/ 101600 h 112712"/>
                <a:gd name="connsiteX10" fmla="*/ 1955800 w 5060950"/>
                <a:gd name="connsiteY10" fmla="*/ 106362 h 112712"/>
                <a:gd name="connsiteX11" fmla="*/ 2146300 w 5060950"/>
                <a:gd name="connsiteY11" fmla="*/ 112712 h 112712"/>
                <a:gd name="connsiteX12" fmla="*/ 2202656 w 5060950"/>
                <a:gd name="connsiteY12" fmla="*/ 111124 h 112712"/>
                <a:gd name="connsiteX13" fmla="*/ 2269331 w 5060950"/>
                <a:gd name="connsiteY13" fmla="*/ 96837 h 112712"/>
                <a:gd name="connsiteX14" fmla="*/ 2338388 w 5060950"/>
                <a:gd name="connsiteY14" fmla="*/ 89693 h 112712"/>
                <a:gd name="connsiteX15" fmla="*/ 2418556 w 5060950"/>
                <a:gd name="connsiteY15" fmla="*/ 85724 h 112712"/>
                <a:gd name="connsiteX16" fmla="*/ 2543175 w 5060950"/>
                <a:gd name="connsiteY16" fmla="*/ 89693 h 112712"/>
                <a:gd name="connsiteX17" fmla="*/ 2743200 w 5060950"/>
                <a:gd name="connsiteY17" fmla="*/ 80962 h 112712"/>
                <a:gd name="connsiteX18" fmla="*/ 3124200 w 5060950"/>
                <a:gd name="connsiteY18" fmla="*/ 74612 h 112712"/>
                <a:gd name="connsiteX19" fmla="*/ 3606800 w 5060950"/>
                <a:gd name="connsiteY19" fmla="*/ 55562 h 112712"/>
                <a:gd name="connsiteX20" fmla="*/ 3987800 w 5060950"/>
                <a:gd name="connsiteY20" fmla="*/ 55562 h 112712"/>
                <a:gd name="connsiteX21" fmla="*/ 4267200 w 5060950"/>
                <a:gd name="connsiteY21" fmla="*/ 49212 h 112712"/>
                <a:gd name="connsiteX22" fmla="*/ 5060950 w 5060950"/>
                <a:gd name="connsiteY22" fmla="*/ 0 h 112712"/>
                <a:gd name="connsiteX0" fmla="*/ 0 w 5060950"/>
                <a:gd name="connsiteY0" fmla="*/ 4762 h 112712"/>
                <a:gd name="connsiteX1" fmla="*/ 381000 w 5060950"/>
                <a:gd name="connsiteY1" fmla="*/ 23812 h 112712"/>
                <a:gd name="connsiteX2" fmla="*/ 908050 w 5060950"/>
                <a:gd name="connsiteY2" fmla="*/ 42862 h 112712"/>
                <a:gd name="connsiteX3" fmla="*/ 1040606 w 5060950"/>
                <a:gd name="connsiteY3" fmla="*/ 49212 h 112712"/>
                <a:gd name="connsiteX4" fmla="*/ 1171576 w 5060950"/>
                <a:gd name="connsiteY4" fmla="*/ 49213 h 112712"/>
                <a:gd name="connsiteX5" fmla="*/ 1280319 w 5060950"/>
                <a:gd name="connsiteY5" fmla="*/ 56356 h 112712"/>
                <a:gd name="connsiteX6" fmla="*/ 1504950 w 5060950"/>
                <a:gd name="connsiteY6" fmla="*/ 68262 h 112712"/>
                <a:gd name="connsiteX7" fmla="*/ 1678781 w 5060950"/>
                <a:gd name="connsiteY7" fmla="*/ 80168 h 112712"/>
                <a:gd name="connsiteX8" fmla="*/ 1784350 w 5060950"/>
                <a:gd name="connsiteY8" fmla="*/ 81755 h 112712"/>
                <a:gd name="connsiteX9" fmla="*/ 1883569 w 5060950"/>
                <a:gd name="connsiteY9" fmla="*/ 101600 h 112712"/>
                <a:gd name="connsiteX10" fmla="*/ 1955800 w 5060950"/>
                <a:gd name="connsiteY10" fmla="*/ 106362 h 112712"/>
                <a:gd name="connsiteX11" fmla="*/ 2146300 w 5060950"/>
                <a:gd name="connsiteY11" fmla="*/ 112712 h 112712"/>
                <a:gd name="connsiteX12" fmla="*/ 2202656 w 5060950"/>
                <a:gd name="connsiteY12" fmla="*/ 111124 h 112712"/>
                <a:gd name="connsiteX13" fmla="*/ 2269331 w 5060950"/>
                <a:gd name="connsiteY13" fmla="*/ 96837 h 112712"/>
                <a:gd name="connsiteX14" fmla="*/ 2338388 w 5060950"/>
                <a:gd name="connsiteY14" fmla="*/ 89693 h 112712"/>
                <a:gd name="connsiteX15" fmla="*/ 2418556 w 5060950"/>
                <a:gd name="connsiteY15" fmla="*/ 85724 h 112712"/>
                <a:gd name="connsiteX16" fmla="*/ 2543175 w 5060950"/>
                <a:gd name="connsiteY16" fmla="*/ 89693 h 112712"/>
                <a:gd name="connsiteX17" fmla="*/ 2743200 w 5060950"/>
                <a:gd name="connsiteY17" fmla="*/ 80962 h 112712"/>
                <a:gd name="connsiteX18" fmla="*/ 3124200 w 5060950"/>
                <a:gd name="connsiteY18" fmla="*/ 74612 h 112712"/>
                <a:gd name="connsiteX19" fmla="*/ 3606800 w 5060950"/>
                <a:gd name="connsiteY19" fmla="*/ 55562 h 112712"/>
                <a:gd name="connsiteX20" fmla="*/ 3987800 w 5060950"/>
                <a:gd name="connsiteY20" fmla="*/ 55562 h 112712"/>
                <a:gd name="connsiteX21" fmla="*/ 4267200 w 5060950"/>
                <a:gd name="connsiteY21" fmla="*/ 49212 h 112712"/>
                <a:gd name="connsiteX22" fmla="*/ 5060950 w 5060950"/>
                <a:gd name="connsiteY22" fmla="*/ 0 h 11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60950" h="112712">
                  <a:moveTo>
                    <a:pt x="0" y="4762"/>
                  </a:moveTo>
                  <a:lnTo>
                    <a:pt x="381000" y="23812"/>
                  </a:lnTo>
                  <a:lnTo>
                    <a:pt x="908050" y="42862"/>
                  </a:lnTo>
                  <a:cubicBezTo>
                    <a:pt x="942710" y="42597"/>
                    <a:pt x="1005946" y="49477"/>
                    <a:pt x="1040606" y="49212"/>
                  </a:cubicBezTo>
                  <a:lnTo>
                    <a:pt x="1171576" y="49213"/>
                  </a:lnTo>
                  <a:lnTo>
                    <a:pt x="1280319" y="56356"/>
                  </a:lnTo>
                  <a:lnTo>
                    <a:pt x="1504950" y="68262"/>
                  </a:lnTo>
                  <a:lnTo>
                    <a:pt x="1678781" y="80168"/>
                  </a:lnTo>
                  <a:cubicBezTo>
                    <a:pt x="1725348" y="84401"/>
                    <a:pt x="1753394" y="78580"/>
                    <a:pt x="1784350" y="81755"/>
                  </a:cubicBezTo>
                  <a:cubicBezTo>
                    <a:pt x="1815042" y="83607"/>
                    <a:pt x="1852877" y="99748"/>
                    <a:pt x="1883569" y="101600"/>
                  </a:cubicBezTo>
                  <a:lnTo>
                    <a:pt x="1955800" y="106362"/>
                  </a:lnTo>
                  <a:lnTo>
                    <a:pt x="2146300" y="112712"/>
                  </a:lnTo>
                  <a:cubicBezTo>
                    <a:pt x="2178579" y="111389"/>
                    <a:pt x="2170377" y="112447"/>
                    <a:pt x="2202656" y="111124"/>
                  </a:cubicBezTo>
                  <a:cubicBezTo>
                    <a:pt x="2216944" y="110330"/>
                    <a:pt x="2255043" y="97631"/>
                    <a:pt x="2269331" y="96837"/>
                  </a:cubicBezTo>
                  <a:cubicBezTo>
                    <a:pt x="2291556" y="94059"/>
                    <a:pt x="2313517" y="91545"/>
                    <a:pt x="2338388" y="89693"/>
                  </a:cubicBezTo>
                  <a:cubicBezTo>
                    <a:pt x="2363259" y="87841"/>
                    <a:pt x="2384425" y="85724"/>
                    <a:pt x="2418556" y="85724"/>
                  </a:cubicBezTo>
                  <a:cubicBezTo>
                    <a:pt x="2452687" y="85724"/>
                    <a:pt x="2483908" y="92868"/>
                    <a:pt x="2543175" y="89693"/>
                  </a:cubicBezTo>
                  <a:cubicBezTo>
                    <a:pt x="2602442" y="86518"/>
                    <a:pt x="2647950" y="83475"/>
                    <a:pt x="2743200" y="80962"/>
                  </a:cubicBezTo>
                  <a:lnTo>
                    <a:pt x="3124200" y="74612"/>
                  </a:lnTo>
                  <a:lnTo>
                    <a:pt x="3606800" y="55562"/>
                  </a:lnTo>
                  <a:lnTo>
                    <a:pt x="3987800" y="55562"/>
                  </a:lnTo>
                  <a:lnTo>
                    <a:pt x="4267200" y="49212"/>
                  </a:lnTo>
                  <a:lnTo>
                    <a:pt x="506095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1E638BD-2E07-44F0-9044-D0F54C14A692}"/>
                </a:ext>
              </a:extLst>
            </p:cNvPr>
            <p:cNvSpPr/>
            <p:nvPr/>
          </p:nvSpPr>
          <p:spPr>
            <a:xfrm>
              <a:off x="5946771" y="5289504"/>
              <a:ext cx="504822" cy="49216"/>
            </a:xfrm>
            <a:custGeom>
              <a:avLst/>
              <a:gdLst>
                <a:gd name="connsiteX0" fmla="*/ 0 w 423862"/>
                <a:gd name="connsiteY0" fmla="*/ 4762 h 33337"/>
                <a:gd name="connsiteX1" fmla="*/ 76200 w 423862"/>
                <a:gd name="connsiteY1" fmla="*/ 26193 h 33337"/>
                <a:gd name="connsiteX2" fmla="*/ 164306 w 423862"/>
                <a:gd name="connsiteY2" fmla="*/ 33337 h 33337"/>
                <a:gd name="connsiteX3" fmla="*/ 257175 w 423862"/>
                <a:gd name="connsiteY3" fmla="*/ 23812 h 33337"/>
                <a:gd name="connsiteX4" fmla="*/ 342900 w 423862"/>
                <a:gd name="connsiteY4" fmla="*/ 19050 h 33337"/>
                <a:gd name="connsiteX5" fmla="*/ 423862 w 423862"/>
                <a:gd name="connsiteY5" fmla="*/ 0 h 33337"/>
                <a:gd name="connsiteX0" fmla="*/ 0 w 433387"/>
                <a:gd name="connsiteY0" fmla="*/ 0 h 35718"/>
                <a:gd name="connsiteX1" fmla="*/ 85725 w 433387"/>
                <a:gd name="connsiteY1" fmla="*/ 28574 h 35718"/>
                <a:gd name="connsiteX2" fmla="*/ 173831 w 433387"/>
                <a:gd name="connsiteY2" fmla="*/ 35718 h 35718"/>
                <a:gd name="connsiteX3" fmla="*/ 266700 w 433387"/>
                <a:gd name="connsiteY3" fmla="*/ 26193 h 35718"/>
                <a:gd name="connsiteX4" fmla="*/ 352425 w 433387"/>
                <a:gd name="connsiteY4" fmla="*/ 21431 h 35718"/>
                <a:gd name="connsiteX5" fmla="*/ 433387 w 433387"/>
                <a:gd name="connsiteY5" fmla="*/ 2381 h 35718"/>
                <a:gd name="connsiteX0" fmla="*/ 0 w 433387"/>
                <a:gd name="connsiteY0" fmla="*/ 0 h 38099"/>
                <a:gd name="connsiteX1" fmla="*/ 85725 w 433387"/>
                <a:gd name="connsiteY1" fmla="*/ 28574 h 38099"/>
                <a:gd name="connsiteX2" fmla="*/ 173831 w 433387"/>
                <a:gd name="connsiteY2" fmla="*/ 35718 h 38099"/>
                <a:gd name="connsiteX3" fmla="*/ 273844 w 433387"/>
                <a:gd name="connsiteY3" fmla="*/ 38099 h 38099"/>
                <a:gd name="connsiteX4" fmla="*/ 352425 w 433387"/>
                <a:gd name="connsiteY4" fmla="*/ 21431 h 38099"/>
                <a:gd name="connsiteX5" fmla="*/ 433387 w 433387"/>
                <a:gd name="connsiteY5" fmla="*/ 2381 h 38099"/>
                <a:gd name="connsiteX0" fmla="*/ 0 w 454818"/>
                <a:gd name="connsiteY0" fmla="*/ 9525 h 47624"/>
                <a:gd name="connsiteX1" fmla="*/ 85725 w 454818"/>
                <a:gd name="connsiteY1" fmla="*/ 38099 h 47624"/>
                <a:gd name="connsiteX2" fmla="*/ 173831 w 454818"/>
                <a:gd name="connsiteY2" fmla="*/ 45243 h 47624"/>
                <a:gd name="connsiteX3" fmla="*/ 273844 w 454818"/>
                <a:gd name="connsiteY3" fmla="*/ 47624 h 47624"/>
                <a:gd name="connsiteX4" fmla="*/ 352425 w 454818"/>
                <a:gd name="connsiteY4" fmla="*/ 30956 h 47624"/>
                <a:gd name="connsiteX5" fmla="*/ 454818 w 454818"/>
                <a:gd name="connsiteY5" fmla="*/ 0 h 47624"/>
                <a:gd name="connsiteX0" fmla="*/ 0 w 473868"/>
                <a:gd name="connsiteY0" fmla="*/ 14288 h 47624"/>
                <a:gd name="connsiteX1" fmla="*/ 104775 w 473868"/>
                <a:gd name="connsiteY1" fmla="*/ 38099 h 47624"/>
                <a:gd name="connsiteX2" fmla="*/ 192881 w 473868"/>
                <a:gd name="connsiteY2" fmla="*/ 45243 h 47624"/>
                <a:gd name="connsiteX3" fmla="*/ 292894 w 473868"/>
                <a:gd name="connsiteY3" fmla="*/ 47624 h 47624"/>
                <a:gd name="connsiteX4" fmla="*/ 371475 w 473868"/>
                <a:gd name="connsiteY4" fmla="*/ 30956 h 47624"/>
                <a:gd name="connsiteX5" fmla="*/ 473868 w 473868"/>
                <a:gd name="connsiteY5" fmla="*/ 0 h 47624"/>
                <a:gd name="connsiteX0" fmla="*/ 0 w 488156"/>
                <a:gd name="connsiteY0" fmla="*/ 19051 h 47624"/>
                <a:gd name="connsiteX1" fmla="*/ 119063 w 488156"/>
                <a:gd name="connsiteY1" fmla="*/ 38099 h 47624"/>
                <a:gd name="connsiteX2" fmla="*/ 207169 w 488156"/>
                <a:gd name="connsiteY2" fmla="*/ 45243 h 47624"/>
                <a:gd name="connsiteX3" fmla="*/ 307182 w 488156"/>
                <a:gd name="connsiteY3" fmla="*/ 47624 h 47624"/>
                <a:gd name="connsiteX4" fmla="*/ 385763 w 488156"/>
                <a:gd name="connsiteY4" fmla="*/ 30956 h 47624"/>
                <a:gd name="connsiteX5" fmla="*/ 488156 w 488156"/>
                <a:gd name="connsiteY5" fmla="*/ 0 h 47624"/>
                <a:gd name="connsiteX0" fmla="*/ 0 w 504825"/>
                <a:gd name="connsiteY0" fmla="*/ 11908 h 47624"/>
                <a:gd name="connsiteX1" fmla="*/ 135732 w 504825"/>
                <a:gd name="connsiteY1" fmla="*/ 38099 h 47624"/>
                <a:gd name="connsiteX2" fmla="*/ 223838 w 504825"/>
                <a:gd name="connsiteY2" fmla="*/ 45243 h 47624"/>
                <a:gd name="connsiteX3" fmla="*/ 323851 w 504825"/>
                <a:gd name="connsiteY3" fmla="*/ 47624 h 47624"/>
                <a:gd name="connsiteX4" fmla="*/ 402432 w 504825"/>
                <a:gd name="connsiteY4" fmla="*/ 30956 h 47624"/>
                <a:gd name="connsiteX5" fmla="*/ 504825 w 504825"/>
                <a:gd name="connsiteY5" fmla="*/ 0 h 47624"/>
                <a:gd name="connsiteX0" fmla="*/ 0 w 504825"/>
                <a:gd name="connsiteY0" fmla="*/ 11908 h 54768"/>
                <a:gd name="connsiteX1" fmla="*/ 135732 w 504825"/>
                <a:gd name="connsiteY1" fmla="*/ 38099 h 54768"/>
                <a:gd name="connsiteX2" fmla="*/ 250031 w 504825"/>
                <a:gd name="connsiteY2" fmla="*/ 54768 h 54768"/>
                <a:gd name="connsiteX3" fmla="*/ 323851 w 504825"/>
                <a:gd name="connsiteY3" fmla="*/ 47624 h 54768"/>
                <a:gd name="connsiteX4" fmla="*/ 402432 w 504825"/>
                <a:gd name="connsiteY4" fmla="*/ 30956 h 54768"/>
                <a:gd name="connsiteX5" fmla="*/ 504825 w 504825"/>
                <a:gd name="connsiteY5" fmla="*/ 0 h 54768"/>
                <a:gd name="connsiteX0" fmla="*/ 0 w 504825"/>
                <a:gd name="connsiteY0" fmla="*/ 11908 h 54768"/>
                <a:gd name="connsiteX1" fmla="*/ 135732 w 504825"/>
                <a:gd name="connsiteY1" fmla="*/ 38099 h 54768"/>
                <a:gd name="connsiteX2" fmla="*/ 250031 w 504825"/>
                <a:gd name="connsiteY2" fmla="*/ 54768 h 54768"/>
                <a:gd name="connsiteX3" fmla="*/ 333376 w 504825"/>
                <a:gd name="connsiteY3" fmla="*/ 42862 h 54768"/>
                <a:gd name="connsiteX4" fmla="*/ 402432 w 504825"/>
                <a:gd name="connsiteY4" fmla="*/ 30956 h 54768"/>
                <a:gd name="connsiteX5" fmla="*/ 504825 w 504825"/>
                <a:gd name="connsiteY5" fmla="*/ 0 h 54768"/>
                <a:gd name="connsiteX0" fmla="*/ 0 w 504825"/>
                <a:gd name="connsiteY0" fmla="*/ 11908 h 50006"/>
                <a:gd name="connsiteX1" fmla="*/ 135732 w 504825"/>
                <a:gd name="connsiteY1" fmla="*/ 38099 h 50006"/>
                <a:gd name="connsiteX2" fmla="*/ 247650 w 504825"/>
                <a:gd name="connsiteY2" fmla="*/ 50006 h 50006"/>
                <a:gd name="connsiteX3" fmla="*/ 333376 w 504825"/>
                <a:gd name="connsiteY3" fmla="*/ 42862 h 50006"/>
                <a:gd name="connsiteX4" fmla="*/ 402432 w 504825"/>
                <a:gd name="connsiteY4" fmla="*/ 30956 h 50006"/>
                <a:gd name="connsiteX5" fmla="*/ 504825 w 504825"/>
                <a:gd name="connsiteY5" fmla="*/ 0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825" h="50006">
                  <a:moveTo>
                    <a:pt x="0" y="11908"/>
                  </a:moveTo>
                  <a:lnTo>
                    <a:pt x="135732" y="38099"/>
                  </a:lnTo>
                  <a:lnTo>
                    <a:pt x="247650" y="50006"/>
                  </a:lnTo>
                  <a:lnTo>
                    <a:pt x="333376" y="42862"/>
                  </a:lnTo>
                  <a:lnTo>
                    <a:pt x="402432" y="30956"/>
                  </a:lnTo>
                  <a:lnTo>
                    <a:pt x="50482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AC73CE8-E5AE-40EC-B3A3-724311B9D773}"/>
                </a:ext>
              </a:extLst>
            </p:cNvPr>
            <p:cNvSpPr/>
            <p:nvPr/>
          </p:nvSpPr>
          <p:spPr>
            <a:xfrm>
              <a:off x="5314950" y="5332369"/>
              <a:ext cx="350836" cy="33339"/>
            </a:xfrm>
            <a:custGeom>
              <a:avLst/>
              <a:gdLst>
                <a:gd name="connsiteX0" fmla="*/ 0 w 350044"/>
                <a:gd name="connsiteY0" fmla="*/ 0 h 33337"/>
                <a:gd name="connsiteX1" fmla="*/ 83344 w 350044"/>
                <a:gd name="connsiteY1" fmla="*/ 11906 h 33337"/>
                <a:gd name="connsiteX2" fmla="*/ 107156 w 350044"/>
                <a:gd name="connsiteY2" fmla="*/ 19050 h 33337"/>
                <a:gd name="connsiteX3" fmla="*/ 123825 w 350044"/>
                <a:gd name="connsiteY3" fmla="*/ 21431 h 33337"/>
                <a:gd name="connsiteX4" fmla="*/ 200025 w 350044"/>
                <a:gd name="connsiteY4" fmla="*/ 21431 h 33337"/>
                <a:gd name="connsiteX5" fmla="*/ 297656 w 350044"/>
                <a:gd name="connsiteY5" fmla="*/ 33337 h 33337"/>
                <a:gd name="connsiteX6" fmla="*/ 350044 w 350044"/>
                <a:gd name="connsiteY6" fmla="*/ 33337 h 33337"/>
                <a:gd name="connsiteX0" fmla="*/ 0 w 350044"/>
                <a:gd name="connsiteY0" fmla="*/ 0 h 33337"/>
                <a:gd name="connsiteX1" fmla="*/ 83344 w 350044"/>
                <a:gd name="connsiteY1" fmla="*/ 11906 h 33337"/>
                <a:gd name="connsiteX2" fmla="*/ 107156 w 350044"/>
                <a:gd name="connsiteY2" fmla="*/ 19050 h 33337"/>
                <a:gd name="connsiteX3" fmla="*/ 200025 w 350044"/>
                <a:gd name="connsiteY3" fmla="*/ 21431 h 33337"/>
                <a:gd name="connsiteX4" fmla="*/ 297656 w 350044"/>
                <a:gd name="connsiteY4" fmla="*/ 33337 h 33337"/>
                <a:gd name="connsiteX5" fmla="*/ 350044 w 350044"/>
                <a:gd name="connsiteY5" fmla="*/ 33337 h 33337"/>
                <a:gd name="connsiteX0" fmla="*/ 0 w 350044"/>
                <a:gd name="connsiteY0" fmla="*/ 0 h 33337"/>
                <a:gd name="connsiteX1" fmla="*/ 83344 w 350044"/>
                <a:gd name="connsiteY1" fmla="*/ 11906 h 33337"/>
                <a:gd name="connsiteX2" fmla="*/ 200025 w 350044"/>
                <a:gd name="connsiteY2" fmla="*/ 21431 h 33337"/>
                <a:gd name="connsiteX3" fmla="*/ 297656 w 350044"/>
                <a:gd name="connsiteY3" fmla="*/ 33337 h 33337"/>
                <a:gd name="connsiteX4" fmla="*/ 350044 w 350044"/>
                <a:gd name="connsiteY4" fmla="*/ 33337 h 33337"/>
                <a:gd name="connsiteX0" fmla="*/ 0 w 350044"/>
                <a:gd name="connsiteY0" fmla="*/ 0 h 33337"/>
                <a:gd name="connsiteX1" fmla="*/ 83344 w 350044"/>
                <a:gd name="connsiteY1" fmla="*/ 11906 h 33337"/>
                <a:gd name="connsiteX2" fmla="*/ 204787 w 350044"/>
                <a:gd name="connsiteY2" fmla="*/ 28575 h 33337"/>
                <a:gd name="connsiteX3" fmla="*/ 297656 w 350044"/>
                <a:gd name="connsiteY3" fmla="*/ 33337 h 33337"/>
                <a:gd name="connsiteX4" fmla="*/ 350044 w 350044"/>
                <a:gd name="connsiteY4" fmla="*/ 3333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044" h="33337">
                  <a:moveTo>
                    <a:pt x="0" y="0"/>
                  </a:moveTo>
                  <a:lnTo>
                    <a:pt x="83344" y="11906"/>
                  </a:lnTo>
                  <a:cubicBezTo>
                    <a:pt x="116681" y="15478"/>
                    <a:pt x="169068" y="25003"/>
                    <a:pt x="204787" y="28575"/>
                  </a:cubicBezTo>
                  <a:lnTo>
                    <a:pt x="297656" y="33337"/>
                  </a:lnTo>
                  <a:lnTo>
                    <a:pt x="350044" y="3333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05C6183-7037-4202-91E4-752F187076A1}"/>
                </a:ext>
              </a:extLst>
            </p:cNvPr>
            <p:cNvSpPr/>
            <p:nvPr/>
          </p:nvSpPr>
          <p:spPr>
            <a:xfrm>
              <a:off x="4721229" y="5265690"/>
              <a:ext cx="398460" cy="57153"/>
            </a:xfrm>
            <a:custGeom>
              <a:avLst/>
              <a:gdLst>
                <a:gd name="connsiteX0" fmla="*/ 0 w 390525"/>
                <a:gd name="connsiteY0" fmla="*/ 0 h 52387"/>
                <a:gd name="connsiteX1" fmla="*/ 52387 w 390525"/>
                <a:gd name="connsiteY1" fmla="*/ 26194 h 52387"/>
                <a:gd name="connsiteX2" fmla="*/ 157162 w 390525"/>
                <a:gd name="connsiteY2" fmla="*/ 52387 h 52387"/>
                <a:gd name="connsiteX3" fmla="*/ 261937 w 390525"/>
                <a:gd name="connsiteY3" fmla="*/ 52387 h 52387"/>
                <a:gd name="connsiteX4" fmla="*/ 328612 w 390525"/>
                <a:gd name="connsiteY4" fmla="*/ 50006 h 52387"/>
                <a:gd name="connsiteX5" fmla="*/ 350044 w 390525"/>
                <a:gd name="connsiteY5" fmla="*/ 50006 h 52387"/>
                <a:gd name="connsiteX6" fmla="*/ 390525 w 390525"/>
                <a:gd name="connsiteY6" fmla="*/ 35719 h 52387"/>
                <a:gd name="connsiteX0" fmla="*/ 0 w 390525"/>
                <a:gd name="connsiteY0" fmla="*/ 0 h 52387"/>
                <a:gd name="connsiteX1" fmla="*/ 57149 w 390525"/>
                <a:gd name="connsiteY1" fmla="*/ 33337 h 52387"/>
                <a:gd name="connsiteX2" fmla="*/ 157162 w 390525"/>
                <a:gd name="connsiteY2" fmla="*/ 52387 h 52387"/>
                <a:gd name="connsiteX3" fmla="*/ 261937 w 390525"/>
                <a:gd name="connsiteY3" fmla="*/ 52387 h 52387"/>
                <a:gd name="connsiteX4" fmla="*/ 328612 w 390525"/>
                <a:gd name="connsiteY4" fmla="*/ 50006 h 52387"/>
                <a:gd name="connsiteX5" fmla="*/ 350044 w 390525"/>
                <a:gd name="connsiteY5" fmla="*/ 50006 h 52387"/>
                <a:gd name="connsiteX6" fmla="*/ 390525 w 390525"/>
                <a:gd name="connsiteY6" fmla="*/ 35719 h 52387"/>
                <a:gd name="connsiteX0" fmla="*/ 0 w 390525"/>
                <a:gd name="connsiteY0" fmla="*/ 0 h 61912"/>
                <a:gd name="connsiteX1" fmla="*/ 57149 w 390525"/>
                <a:gd name="connsiteY1" fmla="*/ 33337 h 61912"/>
                <a:gd name="connsiteX2" fmla="*/ 157162 w 390525"/>
                <a:gd name="connsiteY2" fmla="*/ 61912 h 61912"/>
                <a:gd name="connsiteX3" fmla="*/ 261937 w 390525"/>
                <a:gd name="connsiteY3" fmla="*/ 52387 h 61912"/>
                <a:gd name="connsiteX4" fmla="*/ 328612 w 390525"/>
                <a:gd name="connsiteY4" fmla="*/ 50006 h 61912"/>
                <a:gd name="connsiteX5" fmla="*/ 350044 w 390525"/>
                <a:gd name="connsiteY5" fmla="*/ 50006 h 61912"/>
                <a:gd name="connsiteX6" fmla="*/ 390525 w 390525"/>
                <a:gd name="connsiteY6" fmla="*/ 35719 h 61912"/>
                <a:gd name="connsiteX0" fmla="*/ 0 w 390525"/>
                <a:gd name="connsiteY0" fmla="*/ 0 h 61912"/>
                <a:gd name="connsiteX1" fmla="*/ 57149 w 390525"/>
                <a:gd name="connsiteY1" fmla="*/ 33337 h 61912"/>
                <a:gd name="connsiteX2" fmla="*/ 157162 w 390525"/>
                <a:gd name="connsiteY2" fmla="*/ 61912 h 61912"/>
                <a:gd name="connsiteX3" fmla="*/ 264318 w 390525"/>
                <a:gd name="connsiteY3" fmla="*/ 61912 h 61912"/>
                <a:gd name="connsiteX4" fmla="*/ 328612 w 390525"/>
                <a:gd name="connsiteY4" fmla="*/ 50006 h 61912"/>
                <a:gd name="connsiteX5" fmla="*/ 350044 w 390525"/>
                <a:gd name="connsiteY5" fmla="*/ 50006 h 61912"/>
                <a:gd name="connsiteX6" fmla="*/ 390525 w 390525"/>
                <a:gd name="connsiteY6" fmla="*/ 35719 h 61912"/>
                <a:gd name="connsiteX0" fmla="*/ 0 w 390525"/>
                <a:gd name="connsiteY0" fmla="*/ 0 h 61912"/>
                <a:gd name="connsiteX1" fmla="*/ 57149 w 390525"/>
                <a:gd name="connsiteY1" fmla="*/ 33337 h 61912"/>
                <a:gd name="connsiteX2" fmla="*/ 154781 w 390525"/>
                <a:gd name="connsiteY2" fmla="*/ 54769 h 61912"/>
                <a:gd name="connsiteX3" fmla="*/ 264318 w 390525"/>
                <a:gd name="connsiteY3" fmla="*/ 61912 h 61912"/>
                <a:gd name="connsiteX4" fmla="*/ 328612 w 390525"/>
                <a:gd name="connsiteY4" fmla="*/ 50006 h 61912"/>
                <a:gd name="connsiteX5" fmla="*/ 350044 w 390525"/>
                <a:gd name="connsiteY5" fmla="*/ 50006 h 61912"/>
                <a:gd name="connsiteX6" fmla="*/ 390525 w 390525"/>
                <a:gd name="connsiteY6" fmla="*/ 35719 h 61912"/>
                <a:gd name="connsiteX0" fmla="*/ 0 w 390525"/>
                <a:gd name="connsiteY0" fmla="*/ 0 h 57150"/>
                <a:gd name="connsiteX1" fmla="*/ 57149 w 390525"/>
                <a:gd name="connsiteY1" fmla="*/ 33337 h 57150"/>
                <a:gd name="connsiteX2" fmla="*/ 154781 w 390525"/>
                <a:gd name="connsiteY2" fmla="*/ 54769 h 57150"/>
                <a:gd name="connsiteX3" fmla="*/ 257175 w 390525"/>
                <a:gd name="connsiteY3" fmla="*/ 57150 h 57150"/>
                <a:gd name="connsiteX4" fmla="*/ 328612 w 390525"/>
                <a:gd name="connsiteY4" fmla="*/ 50006 h 57150"/>
                <a:gd name="connsiteX5" fmla="*/ 350044 w 390525"/>
                <a:gd name="connsiteY5" fmla="*/ 50006 h 57150"/>
                <a:gd name="connsiteX6" fmla="*/ 390525 w 390525"/>
                <a:gd name="connsiteY6" fmla="*/ 35719 h 57150"/>
                <a:gd name="connsiteX0" fmla="*/ 0 w 390525"/>
                <a:gd name="connsiteY0" fmla="*/ 0 h 57150"/>
                <a:gd name="connsiteX1" fmla="*/ 57149 w 390525"/>
                <a:gd name="connsiteY1" fmla="*/ 33337 h 57150"/>
                <a:gd name="connsiteX2" fmla="*/ 154781 w 390525"/>
                <a:gd name="connsiteY2" fmla="*/ 54769 h 57150"/>
                <a:gd name="connsiteX3" fmla="*/ 257175 w 390525"/>
                <a:gd name="connsiteY3" fmla="*/ 57150 h 57150"/>
                <a:gd name="connsiteX4" fmla="*/ 328612 w 390525"/>
                <a:gd name="connsiteY4" fmla="*/ 50006 h 57150"/>
                <a:gd name="connsiteX5" fmla="*/ 390525 w 390525"/>
                <a:gd name="connsiteY5" fmla="*/ 35719 h 57150"/>
                <a:gd name="connsiteX0" fmla="*/ 0 w 397669"/>
                <a:gd name="connsiteY0" fmla="*/ 0 h 57150"/>
                <a:gd name="connsiteX1" fmla="*/ 57149 w 397669"/>
                <a:gd name="connsiteY1" fmla="*/ 33337 h 57150"/>
                <a:gd name="connsiteX2" fmla="*/ 154781 w 397669"/>
                <a:gd name="connsiteY2" fmla="*/ 54769 h 57150"/>
                <a:gd name="connsiteX3" fmla="*/ 257175 w 397669"/>
                <a:gd name="connsiteY3" fmla="*/ 57150 h 57150"/>
                <a:gd name="connsiteX4" fmla="*/ 328612 w 397669"/>
                <a:gd name="connsiteY4" fmla="*/ 50006 h 57150"/>
                <a:gd name="connsiteX5" fmla="*/ 397669 w 397669"/>
                <a:gd name="connsiteY5" fmla="*/ 3095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669" h="57150">
                  <a:moveTo>
                    <a:pt x="0" y="0"/>
                  </a:moveTo>
                  <a:lnTo>
                    <a:pt x="57149" y="33337"/>
                  </a:lnTo>
                  <a:lnTo>
                    <a:pt x="154781" y="54769"/>
                  </a:lnTo>
                  <a:lnTo>
                    <a:pt x="257175" y="57150"/>
                  </a:lnTo>
                  <a:lnTo>
                    <a:pt x="328612" y="50006"/>
                  </a:lnTo>
                  <a:lnTo>
                    <a:pt x="397669" y="30957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150B05C-2984-44C8-AF12-02D3D99CCB15}"/>
                </a:ext>
              </a:extLst>
            </p:cNvPr>
            <p:cNvSpPr/>
            <p:nvPr/>
          </p:nvSpPr>
          <p:spPr>
            <a:xfrm>
              <a:off x="3892559" y="5237114"/>
              <a:ext cx="627059" cy="80966"/>
            </a:xfrm>
            <a:custGeom>
              <a:avLst/>
              <a:gdLst>
                <a:gd name="connsiteX0" fmla="*/ 659607 w 659607"/>
                <a:gd name="connsiteY0" fmla="*/ 76200 h 76200"/>
                <a:gd name="connsiteX1" fmla="*/ 573882 w 659607"/>
                <a:gd name="connsiteY1" fmla="*/ 71437 h 76200"/>
                <a:gd name="connsiteX2" fmla="*/ 381000 w 659607"/>
                <a:gd name="connsiteY2" fmla="*/ 42862 h 76200"/>
                <a:gd name="connsiteX3" fmla="*/ 178594 w 659607"/>
                <a:gd name="connsiteY3" fmla="*/ 23812 h 76200"/>
                <a:gd name="connsiteX4" fmla="*/ 0 w 659607"/>
                <a:gd name="connsiteY4" fmla="*/ 0 h 76200"/>
                <a:gd name="connsiteX0" fmla="*/ 673894 w 673894"/>
                <a:gd name="connsiteY0" fmla="*/ 78581 h 78581"/>
                <a:gd name="connsiteX1" fmla="*/ 588169 w 673894"/>
                <a:gd name="connsiteY1" fmla="*/ 73818 h 78581"/>
                <a:gd name="connsiteX2" fmla="*/ 395287 w 673894"/>
                <a:gd name="connsiteY2" fmla="*/ 45243 h 78581"/>
                <a:gd name="connsiteX3" fmla="*/ 192881 w 673894"/>
                <a:gd name="connsiteY3" fmla="*/ 26193 h 78581"/>
                <a:gd name="connsiteX4" fmla="*/ 0 w 673894"/>
                <a:gd name="connsiteY4" fmla="*/ 0 h 78581"/>
                <a:gd name="connsiteX0" fmla="*/ 661988 w 661988"/>
                <a:gd name="connsiteY0" fmla="*/ 78581 h 78581"/>
                <a:gd name="connsiteX1" fmla="*/ 576263 w 661988"/>
                <a:gd name="connsiteY1" fmla="*/ 73818 h 78581"/>
                <a:gd name="connsiteX2" fmla="*/ 383381 w 661988"/>
                <a:gd name="connsiteY2" fmla="*/ 45243 h 78581"/>
                <a:gd name="connsiteX3" fmla="*/ 180975 w 661988"/>
                <a:gd name="connsiteY3" fmla="*/ 26193 h 78581"/>
                <a:gd name="connsiteX4" fmla="*/ 0 w 661988"/>
                <a:gd name="connsiteY4" fmla="*/ 0 h 78581"/>
                <a:gd name="connsiteX0" fmla="*/ 645320 w 645320"/>
                <a:gd name="connsiteY0" fmla="*/ 83343 h 83343"/>
                <a:gd name="connsiteX1" fmla="*/ 559595 w 645320"/>
                <a:gd name="connsiteY1" fmla="*/ 78580 h 83343"/>
                <a:gd name="connsiteX2" fmla="*/ 366713 w 645320"/>
                <a:gd name="connsiteY2" fmla="*/ 50005 h 83343"/>
                <a:gd name="connsiteX3" fmla="*/ 164307 w 645320"/>
                <a:gd name="connsiteY3" fmla="*/ 30955 h 83343"/>
                <a:gd name="connsiteX4" fmla="*/ 0 w 645320"/>
                <a:gd name="connsiteY4" fmla="*/ 0 h 83343"/>
                <a:gd name="connsiteX0" fmla="*/ 626270 w 626270"/>
                <a:gd name="connsiteY0" fmla="*/ 80962 h 80962"/>
                <a:gd name="connsiteX1" fmla="*/ 559595 w 626270"/>
                <a:gd name="connsiteY1" fmla="*/ 78580 h 80962"/>
                <a:gd name="connsiteX2" fmla="*/ 366713 w 626270"/>
                <a:gd name="connsiteY2" fmla="*/ 50005 h 80962"/>
                <a:gd name="connsiteX3" fmla="*/ 164307 w 626270"/>
                <a:gd name="connsiteY3" fmla="*/ 30955 h 80962"/>
                <a:gd name="connsiteX4" fmla="*/ 0 w 626270"/>
                <a:gd name="connsiteY4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270" h="80962">
                  <a:moveTo>
                    <a:pt x="626270" y="80962"/>
                  </a:moveTo>
                  <a:lnTo>
                    <a:pt x="559595" y="78580"/>
                  </a:lnTo>
                  <a:lnTo>
                    <a:pt x="366713" y="50005"/>
                  </a:lnTo>
                  <a:lnTo>
                    <a:pt x="164307" y="3095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215F611-8A12-47EA-BEAF-2B088DB7DBBE}"/>
                </a:ext>
              </a:extLst>
            </p:cNvPr>
            <p:cNvSpPr/>
            <p:nvPr/>
          </p:nvSpPr>
          <p:spPr>
            <a:xfrm>
              <a:off x="1033491" y="5246639"/>
              <a:ext cx="1323966" cy="138119"/>
            </a:xfrm>
            <a:custGeom>
              <a:avLst/>
              <a:gdLst>
                <a:gd name="connsiteX0" fmla="*/ 0 w 1323975"/>
                <a:gd name="connsiteY0" fmla="*/ 138112 h 138112"/>
                <a:gd name="connsiteX1" fmla="*/ 76200 w 1323975"/>
                <a:gd name="connsiteY1" fmla="*/ 128587 h 138112"/>
                <a:gd name="connsiteX2" fmla="*/ 97631 w 1323975"/>
                <a:gd name="connsiteY2" fmla="*/ 126206 h 138112"/>
                <a:gd name="connsiteX3" fmla="*/ 142875 w 1323975"/>
                <a:gd name="connsiteY3" fmla="*/ 121444 h 138112"/>
                <a:gd name="connsiteX4" fmla="*/ 228600 w 1323975"/>
                <a:gd name="connsiteY4" fmla="*/ 116681 h 138112"/>
                <a:gd name="connsiteX5" fmla="*/ 278606 w 1323975"/>
                <a:gd name="connsiteY5" fmla="*/ 116681 h 138112"/>
                <a:gd name="connsiteX6" fmla="*/ 314325 w 1323975"/>
                <a:gd name="connsiteY6" fmla="*/ 116681 h 138112"/>
                <a:gd name="connsiteX7" fmla="*/ 376237 w 1323975"/>
                <a:gd name="connsiteY7" fmla="*/ 111919 h 138112"/>
                <a:gd name="connsiteX8" fmla="*/ 402431 w 1323975"/>
                <a:gd name="connsiteY8" fmla="*/ 107156 h 138112"/>
                <a:gd name="connsiteX9" fmla="*/ 466725 w 1323975"/>
                <a:gd name="connsiteY9" fmla="*/ 97631 h 138112"/>
                <a:gd name="connsiteX10" fmla="*/ 533400 w 1323975"/>
                <a:gd name="connsiteY10" fmla="*/ 69056 h 138112"/>
                <a:gd name="connsiteX11" fmla="*/ 588168 w 1323975"/>
                <a:gd name="connsiteY11" fmla="*/ 71437 h 138112"/>
                <a:gd name="connsiteX12" fmla="*/ 647700 w 1323975"/>
                <a:gd name="connsiteY12" fmla="*/ 83344 h 138112"/>
                <a:gd name="connsiteX13" fmla="*/ 678656 w 1323975"/>
                <a:gd name="connsiteY13" fmla="*/ 66675 h 138112"/>
                <a:gd name="connsiteX14" fmla="*/ 726281 w 1323975"/>
                <a:gd name="connsiteY14" fmla="*/ 59531 h 138112"/>
                <a:gd name="connsiteX15" fmla="*/ 807243 w 1323975"/>
                <a:gd name="connsiteY15" fmla="*/ 59531 h 138112"/>
                <a:gd name="connsiteX16" fmla="*/ 850106 w 1323975"/>
                <a:gd name="connsiteY16" fmla="*/ 40481 h 138112"/>
                <a:gd name="connsiteX17" fmla="*/ 883443 w 1323975"/>
                <a:gd name="connsiteY17" fmla="*/ 40481 h 138112"/>
                <a:gd name="connsiteX18" fmla="*/ 923925 w 1323975"/>
                <a:gd name="connsiteY18" fmla="*/ 40481 h 138112"/>
                <a:gd name="connsiteX19" fmla="*/ 983456 w 1323975"/>
                <a:gd name="connsiteY19" fmla="*/ 38100 h 138112"/>
                <a:gd name="connsiteX20" fmla="*/ 1045368 w 1323975"/>
                <a:gd name="connsiteY20" fmla="*/ 23812 h 138112"/>
                <a:gd name="connsiteX21" fmla="*/ 1154906 w 1323975"/>
                <a:gd name="connsiteY21" fmla="*/ 19050 h 138112"/>
                <a:gd name="connsiteX22" fmla="*/ 1204912 w 1323975"/>
                <a:gd name="connsiteY22" fmla="*/ 9525 h 138112"/>
                <a:gd name="connsiteX23" fmla="*/ 1264443 w 1323975"/>
                <a:gd name="connsiteY23" fmla="*/ 4762 h 138112"/>
                <a:gd name="connsiteX24" fmla="*/ 1323975 w 1323975"/>
                <a:gd name="connsiteY24" fmla="*/ 0 h 138112"/>
                <a:gd name="connsiteX0" fmla="*/ 0 w 1323975"/>
                <a:gd name="connsiteY0" fmla="*/ 138112 h 138112"/>
                <a:gd name="connsiteX1" fmla="*/ 76200 w 1323975"/>
                <a:gd name="connsiteY1" fmla="*/ 128587 h 138112"/>
                <a:gd name="connsiteX2" fmla="*/ 97631 w 1323975"/>
                <a:gd name="connsiteY2" fmla="*/ 126206 h 138112"/>
                <a:gd name="connsiteX3" fmla="*/ 142875 w 1323975"/>
                <a:gd name="connsiteY3" fmla="*/ 121444 h 138112"/>
                <a:gd name="connsiteX4" fmla="*/ 228600 w 1323975"/>
                <a:gd name="connsiteY4" fmla="*/ 116681 h 138112"/>
                <a:gd name="connsiteX5" fmla="*/ 278606 w 1323975"/>
                <a:gd name="connsiteY5" fmla="*/ 116681 h 138112"/>
                <a:gd name="connsiteX6" fmla="*/ 314325 w 1323975"/>
                <a:gd name="connsiteY6" fmla="*/ 116681 h 138112"/>
                <a:gd name="connsiteX7" fmla="*/ 376237 w 1323975"/>
                <a:gd name="connsiteY7" fmla="*/ 111919 h 138112"/>
                <a:gd name="connsiteX8" fmla="*/ 402431 w 1323975"/>
                <a:gd name="connsiteY8" fmla="*/ 107156 h 138112"/>
                <a:gd name="connsiteX9" fmla="*/ 466725 w 1323975"/>
                <a:gd name="connsiteY9" fmla="*/ 97631 h 138112"/>
                <a:gd name="connsiteX10" fmla="*/ 533400 w 1323975"/>
                <a:gd name="connsiteY10" fmla="*/ 69056 h 138112"/>
                <a:gd name="connsiteX11" fmla="*/ 588168 w 1323975"/>
                <a:gd name="connsiteY11" fmla="*/ 71437 h 138112"/>
                <a:gd name="connsiteX12" fmla="*/ 647700 w 1323975"/>
                <a:gd name="connsiteY12" fmla="*/ 83344 h 138112"/>
                <a:gd name="connsiteX13" fmla="*/ 678656 w 1323975"/>
                <a:gd name="connsiteY13" fmla="*/ 66675 h 138112"/>
                <a:gd name="connsiteX14" fmla="*/ 726281 w 1323975"/>
                <a:gd name="connsiteY14" fmla="*/ 59531 h 138112"/>
                <a:gd name="connsiteX15" fmla="*/ 807243 w 1323975"/>
                <a:gd name="connsiteY15" fmla="*/ 59531 h 138112"/>
                <a:gd name="connsiteX16" fmla="*/ 850106 w 1323975"/>
                <a:gd name="connsiteY16" fmla="*/ 40481 h 138112"/>
                <a:gd name="connsiteX17" fmla="*/ 883443 w 1323975"/>
                <a:gd name="connsiteY17" fmla="*/ 40481 h 138112"/>
                <a:gd name="connsiteX18" fmla="*/ 923925 w 1323975"/>
                <a:gd name="connsiteY18" fmla="*/ 40481 h 138112"/>
                <a:gd name="connsiteX19" fmla="*/ 983456 w 1323975"/>
                <a:gd name="connsiteY19" fmla="*/ 38100 h 138112"/>
                <a:gd name="connsiteX20" fmla="*/ 1045368 w 1323975"/>
                <a:gd name="connsiteY20" fmla="*/ 23812 h 138112"/>
                <a:gd name="connsiteX21" fmla="*/ 1143000 w 1323975"/>
                <a:gd name="connsiteY21" fmla="*/ 11907 h 138112"/>
                <a:gd name="connsiteX22" fmla="*/ 1204912 w 1323975"/>
                <a:gd name="connsiteY22" fmla="*/ 9525 h 138112"/>
                <a:gd name="connsiteX23" fmla="*/ 1264443 w 1323975"/>
                <a:gd name="connsiteY23" fmla="*/ 4762 h 138112"/>
                <a:gd name="connsiteX24" fmla="*/ 1323975 w 1323975"/>
                <a:gd name="connsiteY24" fmla="*/ 0 h 138112"/>
                <a:gd name="connsiteX0" fmla="*/ 0 w 1323975"/>
                <a:gd name="connsiteY0" fmla="*/ 138112 h 138112"/>
                <a:gd name="connsiteX1" fmla="*/ 76200 w 1323975"/>
                <a:gd name="connsiteY1" fmla="*/ 128587 h 138112"/>
                <a:gd name="connsiteX2" fmla="*/ 97631 w 1323975"/>
                <a:gd name="connsiteY2" fmla="*/ 126206 h 138112"/>
                <a:gd name="connsiteX3" fmla="*/ 142875 w 1323975"/>
                <a:gd name="connsiteY3" fmla="*/ 121444 h 138112"/>
                <a:gd name="connsiteX4" fmla="*/ 228600 w 1323975"/>
                <a:gd name="connsiteY4" fmla="*/ 116681 h 138112"/>
                <a:gd name="connsiteX5" fmla="*/ 278606 w 1323975"/>
                <a:gd name="connsiteY5" fmla="*/ 116681 h 138112"/>
                <a:gd name="connsiteX6" fmla="*/ 314325 w 1323975"/>
                <a:gd name="connsiteY6" fmla="*/ 116681 h 138112"/>
                <a:gd name="connsiteX7" fmla="*/ 376237 w 1323975"/>
                <a:gd name="connsiteY7" fmla="*/ 111919 h 138112"/>
                <a:gd name="connsiteX8" fmla="*/ 402431 w 1323975"/>
                <a:gd name="connsiteY8" fmla="*/ 107156 h 138112"/>
                <a:gd name="connsiteX9" fmla="*/ 466725 w 1323975"/>
                <a:gd name="connsiteY9" fmla="*/ 97631 h 138112"/>
                <a:gd name="connsiteX10" fmla="*/ 533400 w 1323975"/>
                <a:gd name="connsiteY10" fmla="*/ 69056 h 138112"/>
                <a:gd name="connsiteX11" fmla="*/ 588168 w 1323975"/>
                <a:gd name="connsiteY11" fmla="*/ 71437 h 138112"/>
                <a:gd name="connsiteX12" fmla="*/ 647700 w 1323975"/>
                <a:gd name="connsiteY12" fmla="*/ 83344 h 138112"/>
                <a:gd name="connsiteX13" fmla="*/ 678656 w 1323975"/>
                <a:gd name="connsiteY13" fmla="*/ 66675 h 138112"/>
                <a:gd name="connsiteX14" fmla="*/ 726281 w 1323975"/>
                <a:gd name="connsiteY14" fmla="*/ 59531 h 138112"/>
                <a:gd name="connsiteX15" fmla="*/ 807243 w 1323975"/>
                <a:gd name="connsiteY15" fmla="*/ 59531 h 138112"/>
                <a:gd name="connsiteX16" fmla="*/ 850106 w 1323975"/>
                <a:gd name="connsiteY16" fmla="*/ 40481 h 138112"/>
                <a:gd name="connsiteX17" fmla="*/ 883443 w 1323975"/>
                <a:gd name="connsiteY17" fmla="*/ 40481 h 138112"/>
                <a:gd name="connsiteX18" fmla="*/ 923925 w 1323975"/>
                <a:gd name="connsiteY18" fmla="*/ 40481 h 138112"/>
                <a:gd name="connsiteX19" fmla="*/ 983456 w 1323975"/>
                <a:gd name="connsiteY19" fmla="*/ 38100 h 138112"/>
                <a:gd name="connsiteX20" fmla="*/ 1052512 w 1323975"/>
                <a:gd name="connsiteY20" fmla="*/ 19050 h 138112"/>
                <a:gd name="connsiteX21" fmla="*/ 1143000 w 1323975"/>
                <a:gd name="connsiteY21" fmla="*/ 11907 h 138112"/>
                <a:gd name="connsiteX22" fmla="*/ 1204912 w 1323975"/>
                <a:gd name="connsiteY22" fmla="*/ 9525 h 138112"/>
                <a:gd name="connsiteX23" fmla="*/ 1264443 w 1323975"/>
                <a:gd name="connsiteY23" fmla="*/ 4762 h 138112"/>
                <a:gd name="connsiteX24" fmla="*/ 1323975 w 1323975"/>
                <a:gd name="connsiteY24" fmla="*/ 0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23975" h="138112">
                  <a:moveTo>
                    <a:pt x="0" y="138112"/>
                  </a:moveTo>
                  <a:lnTo>
                    <a:pt x="76200" y="128587"/>
                  </a:lnTo>
                  <a:lnTo>
                    <a:pt x="97631" y="126206"/>
                  </a:lnTo>
                  <a:lnTo>
                    <a:pt x="142875" y="121444"/>
                  </a:lnTo>
                  <a:lnTo>
                    <a:pt x="228600" y="116681"/>
                  </a:lnTo>
                  <a:lnTo>
                    <a:pt x="278606" y="116681"/>
                  </a:lnTo>
                  <a:lnTo>
                    <a:pt x="314325" y="116681"/>
                  </a:lnTo>
                  <a:lnTo>
                    <a:pt x="376237" y="111919"/>
                  </a:lnTo>
                  <a:cubicBezTo>
                    <a:pt x="399432" y="109341"/>
                    <a:pt x="391239" y="112751"/>
                    <a:pt x="402431" y="107156"/>
                  </a:cubicBezTo>
                  <a:lnTo>
                    <a:pt x="466725" y="97631"/>
                  </a:lnTo>
                  <a:lnTo>
                    <a:pt x="533400" y="69056"/>
                  </a:lnTo>
                  <a:lnTo>
                    <a:pt x="588168" y="71437"/>
                  </a:lnTo>
                  <a:lnTo>
                    <a:pt x="647700" y="83344"/>
                  </a:lnTo>
                  <a:lnTo>
                    <a:pt x="678656" y="66675"/>
                  </a:lnTo>
                  <a:lnTo>
                    <a:pt x="726281" y="59531"/>
                  </a:lnTo>
                  <a:lnTo>
                    <a:pt x="807243" y="59531"/>
                  </a:lnTo>
                  <a:lnTo>
                    <a:pt x="850106" y="40481"/>
                  </a:lnTo>
                  <a:lnTo>
                    <a:pt x="883443" y="40481"/>
                  </a:lnTo>
                  <a:lnTo>
                    <a:pt x="923925" y="40481"/>
                  </a:lnTo>
                  <a:lnTo>
                    <a:pt x="983456" y="38100"/>
                  </a:lnTo>
                  <a:lnTo>
                    <a:pt x="1052512" y="19050"/>
                  </a:lnTo>
                  <a:lnTo>
                    <a:pt x="1143000" y="11907"/>
                  </a:lnTo>
                  <a:lnTo>
                    <a:pt x="1204912" y="9525"/>
                  </a:lnTo>
                  <a:lnTo>
                    <a:pt x="1264443" y="4762"/>
                  </a:lnTo>
                  <a:lnTo>
                    <a:pt x="132397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CA8D09-BC8C-48ED-893E-7562FF4422B7}"/>
                </a:ext>
              </a:extLst>
            </p:cNvPr>
            <p:cNvSpPr/>
            <p:nvPr/>
          </p:nvSpPr>
          <p:spPr>
            <a:xfrm>
              <a:off x="4457706" y="5260927"/>
              <a:ext cx="2838431" cy="347681"/>
            </a:xfrm>
            <a:custGeom>
              <a:avLst/>
              <a:gdLst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207419 w 2793206"/>
                <a:gd name="connsiteY20" fmla="*/ 271463 h 409575"/>
                <a:gd name="connsiteX21" fmla="*/ 2264569 w 2793206"/>
                <a:gd name="connsiteY21" fmla="*/ 271463 h 409575"/>
                <a:gd name="connsiteX22" fmla="*/ 2278856 w 2793206"/>
                <a:gd name="connsiteY22" fmla="*/ 273844 h 409575"/>
                <a:gd name="connsiteX23" fmla="*/ 2443163 w 2793206"/>
                <a:gd name="connsiteY23" fmla="*/ 300038 h 409575"/>
                <a:gd name="connsiteX24" fmla="*/ 2469356 w 2793206"/>
                <a:gd name="connsiteY24" fmla="*/ 307182 h 409575"/>
                <a:gd name="connsiteX25" fmla="*/ 2571750 w 2793206"/>
                <a:gd name="connsiteY25" fmla="*/ 323850 h 409575"/>
                <a:gd name="connsiteX26" fmla="*/ 2612231 w 2793206"/>
                <a:gd name="connsiteY26" fmla="*/ 326232 h 409575"/>
                <a:gd name="connsiteX27" fmla="*/ 2695575 w 2793206"/>
                <a:gd name="connsiteY27" fmla="*/ 330994 h 409575"/>
                <a:gd name="connsiteX28" fmla="*/ 2733675 w 2793206"/>
                <a:gd name="connsiteY28" fmla="*/ 335757 h 409575"/>
                <a:gd name="connsiteX29" fmla="*/ 2743200 w 2793206"/>
                <a:gd name="connsiteY29" fmla="*/ 340519 h 409575"/>
                <a:gd name="connsiteX30" fmla="*/ 2793206 w 2793206"/>
                <a:gd name="connsiteY30" fmla="*/ 347663 h 409575"/>
                <a:gd name="connsiteX31" fmla="*/ 2786063 w 2793206"/>
                <a:gd name="connsiteY31" fmla="*/ 342900 h 409575"/>
                <a:gd name="connsiteX32" fmla="*/ 2738438 w 2793206"/>
                <a:gd name="connsiteY32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5032 w 2793206"/>
                <a:gd name="connsiteY20" fmla="*/ 259557 h 409575"/>
                <a:gd name="connsiteX21" fmla="*/ 2264569 w 2793206"/>
                <a:gd name="connsiteY21" fmla="*/ 271463 h 409575"/>
                <a:gd name="connsiteX22" fmla="*/ 2278856 w 2793206"/>
                <a:gd name="connsiteY22" fmla="*/ 273844 h 409575"/>
                <a:gd name="connsiteX23" fmla="*/ 2443163 w 2793206"/>
                <a:gd name="connsiteY23" fmla="*/ 300038 h 409575"/>
                <a:gd name="connsiteX24" fmla="*/ 2469356 w 2793206"/>
                <a:gd name="connsiteY24" fmla="*/ 307182 h 409575"/>
                <a:gd name="connsiteX25" fmla="*/ 2571750 w 2793206"/>
                <a:gd name="connsiteY25" fmla="*/ 323850 h 409575"/>
                <a:gd name="connsiteX26" fmla="*/ 2612231 w 2793206"/>
                <a:gd name="connsiteY26" fmla="*/ 326232 h 409575"/>
                <a:gd name="connsiteX27" fmla="*/ 2695575 w 2793206"/>
                <a:gd name="connsiteY27" fmla="*/ 330994 h 409575"/>
                <a:gd name="connsiteX28" fmla="*/ 2733675 w 2793206"/>
                <a:gd name="connsiteY28" fmla="*/ 335757 h 409575"/>
                <a:gd name="connsiteX29" fmla="*/ 2743200 w 2793206"/>
                <a:gd name="connsiteY29" fmla="*/ 340519 h 409575"/>
                <a:gd name="connsiteX30" fmla="*/ 2793206 w 2793206"/>
                <a:gd name="connsiteY30" fmla="*/ 347663 h 409575"/>
                <a:gd name="connsiteX31" fmla="*/ 2786063 w 2793206"/>
                <a:gd name="connsiteY31" fmla="*/ 342900 h 409575"/>
                <a:gd name="connsiteX32" fmla="*/ 2738438 w 2793206"/>
                <a:gd name="connsiteY32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64569 w 2793206"/>
                <a:gd name="connsiteY21" fmla="*/ 271463 h 409575"/>
                <a:gd name="connsiteX22" fmla="*/ 2278856 w 2793206"/>
                <a:gd name="connsiteY22" fmla="*/ 273844 h 409575"/>
                <a:gd name="connsiteX23" fmla="*/ 2443163 w 2793206"/>
                <a:gd name="connsiteY23" fmla="*/ 300038 h 409575"/>
                <a:gd name="connsiteX24" fmla="*/ 2469356 w 2793206"/>
                <a:gd name="connsiteY24" fmla="*/ 307182 h 409575"/>
                <a:gd name="connsiteX25" fmla="*/ 2571750 w 2793206"/>
                <a:gd name="connsiteY25" fmla="*/ 323850 h 409575"/>
                <a:gd name="connsiteX26" fmla="*/ 2612231 w 2793206"/>
                <a:gd name="connsiteY26" fmla="*/ 326232 h 409575"/>
                <a:gd name="connsiteX27" fmla="*/ 2695575 w 2793206"/>
                <a:gd name="connsiteY27" fmla="*/ 330994 h 409575"/>
                <a:gd name="connsiteX28" fmla="*/ 2733675 w 2793206"/>
                <a:gd name="connsiteY28" fmla="*/ 335757 h 409575"/>
                <a:gd name="connsiteX29" fmla="*/ 2743200 w 2793206"/>
                <a:gd name="connsiteY29" fmla="*/ 340519 h 409575"/>
                <a:gd name="connsiteX30" fmla="*/ 2793206 w 2793206"/>
                <a:gd name="connsiteY30" fmla="*/ 347663 h 409575"/>
                <a:gd name="connsiteX31" fmla="*/ 2786063 w 2793206"/>
                <a:gd name="connsiteY31" fmla="*/ 342900 h 409575"/>
                <a:gd name="connsiteX32" fmla="*/ 2738438 w 2793206"/>
                <a:gd name="connsiteY32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78856 w 2793206"/>
                <a:gd name="connsiteY21" fmla="*/ 273844 h 409575"/>
                <a:gd name="connsiteX22" fmla="*/ 2443163 w 2793206"/>
                <a:gd name="connsiteY22" fmla="*/ 300038 h 409575"/>
                <a:gd name="connsiteX23" fmla="*/ 2469356 w 2793206"/>
                <a:gd name="connsiteY23" fmla="*/ 307182 h 409575"/>
                <a:gd name="connsiteX24" fmla="*/ 2571750 w 2793206"/>
                <a:gd name="connsiteY24" fmla="*/ 323850 h 409575"/>
                <a:gd name="connsiteX25" fmla="*/ 2612231 w 2793206"/>
                <a:gd name="connsiteY25" fmla="*/ 326232 h 409575"/>
                <a:gd name="connsiteX26" fmla="*/ 2695575 w 2793206"/>
                <a:gd name="connsiteY26" fmla="*/ 330994 h 409575"/>
                <a:gd name="connsiteX27" fmla="*/ 2733675 w 2793206"/>
                <a:gd name="connsiteY27" fmla="*/ 335757 h 409575"/>
                <a:gd name="connsiteX28" fmla="*/ 2743200 w 2793206"/>
                <a:gd name="connsiteY28" fmla="*/ 340519 h 409575"/>
                <a:gd name="connsiteX29" fmla="*/ 2793206 w 2793206"/>
                <a:gd name="connsiteY29" fmla="*/ 347663 h 409575"/>
                <a:gd name="connsiteX30" fmla="*/ 2786063 w 2793206"/>
                <a:gd name="connsiteY30" fmla="*/ 342900 h 409575"/>
                <a:gd name="connsiteX31" fmla="*/ 2738438 w 2793206"/>
                <a:gd name="connsiteY31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78856 w 2793206"/>
                <a:gd name="connsiteY21" fmla="*/ 273844 h 409575"/>
                <a:gd name="connsiteX22" fmla="*/ 2469356 w 2793206"/>
                <a:gd name="connsiteY22" fmla="*/ 307182 h 409575"/>
                <a:gd name="connsiteX23" fmla="*/ 2571750 w 2793206"/>
                <a:gd name="connsiteY23" fmla="*/ 323850 h 409575"/>
                <a:gd name="connsiteX24" fmla="*/ 2612231 w 2793206"/>
                <a:gd name="connsiteY24" fmla="*/ 326232 h 409575"/>
                <a:gd name="connsiteX25" fmla="*/ 2695575 w 2793206"/>
                <a:gd name="connsiteY25" fmla="*/ 330994 h 409575"/>
                <a:gd name="connsiteX26" fmla="*/ 2733675 w 2793206"/>
                <a:gd name="connsiteY26" fmla="*/ 335757 h 409575"/>
                <a:gd name="connsiteX27" fmla="*/ 2743200 w 2793206"/>
                <a:gd name="connsiteY27" fmla="*/ 340519 h 409575"/>
                <a:gd name="connsiteX28" fmla="*/ 2793206 w 2793206"/>
                <a:gd name="connsiteY28" fmla="*/ 347663 h 409575"/>
                <a:gd name="connsiteX29" fmla="*/ 2786063 w 2793206"/>
                <a:gd name="connsiteY29" fmla="*/ 342900 h 409575"/>
                <a:gd name="connsiteX30" fmla="*/ 2738438 w 2793206"/>
                <a:gd name="connsiteY30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78856 w 2793206"/>
                <a:gd name="connsiteY21" fmla="*/ 273844 h 409575"/>
                <a:gd name="connsiteX22" fmla="*/ 2469356 w 2793206"/>
                <a:gd name="connsiteY22" fmla="*/ 307182 h 409575"/>
                <a:gd name="connsiteX23" fmla="*/ 2612231 w 2793206"/>
                <a:gd name="connsiteY23" fmla="*/ 326232 h 409575"/>
                <a:gd name="connsiteX24" fmla="*/ 2695575 w 2793206"/>
                <a:gd name="connsiteY24" fmla="*/ 330994 h 409575"/>
                <a:gd name="connsiteX25" fmla="*/ 2733675 w 2793206"/>
                <a:gd name="connsiteY25" fmla="*/ 335757 h 409575"/>
                <a:gd name="connsiteX26" fmla="*/ 2743200 w 2793206"/>
                <a:gd name="connsiteY26" fmla="*/ 340519 h 409575"/>
                <a:gd name="connsiteX27" fmla="*/ 2793206 w 2793206"/>
                <a:gd name="connsiteY27" fmla="*/ 347663 h 409575"/>
                <a:gd name="connsiteX28" fmla="*/ 2786063 w 2793206"/>
                <a:gd name="connsiteY28" fmla="*/ 342900 h 409575"/>
                <a:gd name="connsiteX29" fmla="*/ 2738438 w 2793206"/>
                <a:gd name="connsiteY29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78856 w 2793206"/>
                <a:gd name="connsiteY21" fmla="*/ 273844 h 409575"/>
                <a:gd name="connsiteX22" fmla="*/ 2469356 w 2793206"/>
                <a:gd name="connsiteY22" fmla="*/ 307182 h 409575"/>
                <a:gd name="connsiteX23" fmla="*/ 2612231 w 2793206"/>
                <a:gd name="connsiteY23" fmla="*/ 326232 h 409575"/>
                <a:gd name="connsiteX24" fmla="*/ 2733675 w 2793206"/>
                <a:gd name="connsiteY24" fmla="*/ 335757 h 409575"/>
                <a:gd name="connsiteX25" fmla="*/ 2743200 w 2793206"/>
                <a:gd name="connsiteY25" fmla="*/ 340519 h 409575"/>
                <a:gd name="connsiteX26" fmla="*/ 2793206 w 2793206"/>
                <a:gd name="connsiteY26" fmla="*/ 347663 h 409575"/>
                <a:gd name="connsiteX27" fmla="*/ 2786063 w 2793206"/>
                <a:gd name="connsiteY27" fmla="*/ 342900 h 409575"/>
                <a:gd name="connsiteX28" fmla="*/ 2738438 w 2793206"/>
                <a:gd name="connsiteY28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78856 w 2793206"/>
                <a:gd name="connsiteY21" fmla="*/ 273844 h 409575"/>
                <a:gd name="connsiteX22" fmla="*/ 2469356 w 2793206"/>
                <a:gd name="connsiteY22" fmla="*/ 307182 h 409575"/>
                <a:gd name="connsiteX23" fmla="*/ 2612231 w 2793206"/>
                <a:gd name="connsiteY23" fmla="*/ 326232 h 409575"/>
                <a:gd name="connsiteX24" fmla="*/ 2743200 w 2793206"/>
                <a:gd name="connsiteY24" fmla="*/ 340519 h 409575"/>
                <a:gd name="connsiteX25" fmla="*/ 2793206 w 2793206"/>
                <a:gd name="connsiteY25" fmla="*/ 347663 h 409575"/>
                <a:gd name="connsiteX26" fmla="*/ 2786063 w 2793206"/>
                <a:gd name="connsiteY26" fmla="*/ 342900 h 409575"/>
                <a:gd name="connsiteX27" fmla="*/ 2738438 w 2793206"/>
                <a:gd name="connsiteY27" fmla="*/ 409575 h 409575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78856 w 2793206"/>
                <a:gd name="connsiteY21" fmla="*/ 273844 h 409575"/>
                <a:gd name="connsiteX22" fmla="*/ 2469356 w 2793206"/>
                <a:gd name="connsiteY22" fmla="*/ 307182 h 409575"/>
                <a:gd name="connsiteX23" fmla="*/ 2612231 w 2793206"/>
                <a:gd name="connsiteY23" fmla="*/ 326232 h 409575"/>
                <a:gd name="connsiteX24" fmla="*/ 2793206 w 2793206"/>
                <a:gd name="connsiteY24" fmla="*/ 347663 h 409575"/>
                <a:gd name="connsiteX25" fmla="*/ 2786063 w 2793206"/>
                <a:gd name="connsiteY25" fmla="*/ 342900 h 409575"/>
                <a:gd name="connsiteX26" fmla="*/ 2738438 w 2793206"/>
                <a:gd name="connsiteY26" fmla="*/ 409575 h 409575"/>
                <a:gd name="connsiteX0" fmla="*/ 0 w 2793206"/>
                <a:gd name="connsiteY0" fmla="*/ 0 h 413880"/>
                <a:gd name="connsiteX1" fmla="*/ 76200 w 2793206"/>
                <a:gd name="connsiteY1" fmla="*/ 57150 h 413880"/>
                <a:gd name="connsiteX2" fmla="*/ 207169 w 2793206"/>
                <a:gd name="connsiteY2" fmla="*/ 145257 h 413880"/>
                <a:gd name="connsiteX3" fmla="*/ 328613 w 2793206"/>
                <a:gd name="connsiteY3" fmla="*/ 188119 h 413880"/>
                <a:gd name="connsiteX4" fmla="*/ 461963 w 2793206"/>
                <a:gd name="connsiteY4" fmla="*/ 238125 h 413880"/>
                <a:gd name="connsiteX5" fmla="*/ 485775 w 2793206"/>
                <a:gd name="connsiteY5" fmla="*/ 242888 h 413880"/>
                <a:gd name="connsiteX6" fmla="*/ 657225 w 2793206"/>
                <a:gd name="connsiteY6" fmla="*/ 266700 h 413880"/>
                <a:gd name="connsiteX7" fmla="*/ 842963 w 2793206"/>
                <a:gd name="connsiteY7" fmla="*/ 280988 h 413880"/>
                <a:gd name="connsiteX8" fmla="*/ 864394 w 2793206"/>
                <a:gd name="connsiteY8" fmla="*/ 283369 h 413880"/>
                <a:gd name="connsiteX9" fmla="*/ 885825 w 2793206"/>
                <a:gd name="connsiteY9" fmla="*/ 288132 h 413880"/>
                <a:gd name="connsiteX10" fmla="*/ 976313 w 2793206"/>
                <a:gd name="connsiteY10" fmla="*/ 283369 h 413880"/>
                <a:gd name="connsiteX11" fmla="*/ 1033463 w 2793206"/>
                <a:gd name="connsiteY11" fmla="*/ 288132 h 413880"/>
                <a:gd name="connsiteX12" fmla="*/ 1135856 w 2793206"/>
                <a:gd name="connsiteY12" fmla="*/ 285750 h 413880"/>
                <a:gd name="connsiteX13" fmla="*/ 1173956 w 2793206"/>
                <a:gd name="connsiteY13" fmla="*/ 283369 h 413880"/>
                <a:gd name="connsiteX14" fmla="*/ 1188244 w 2793206"/>
                <a:gd name="connsiteY14" fmla="*/ 280988 h 413880"/>
                <a:gd name="connsiteX15" fmla="*/ 1383506 w 2793206"/>
                <a:gd name="connsiteY15" fmla="*/ 261938 h 413880"/>
                <a:gd name="connsiteX16" fmla="*/ 1771650 w 2793206"/>
                <a:gd name="connsiteY16" fmla="*/ 252413 h 413880"/>
                <a:gd name="connsiteX17" fmla="*/ 1807369 w 2793206"/>
                <a:gd name="connsiteY17" fmla="*/ 254794 h 413880"/>
                <a:gd name="connsiteX18" fmla="*/ 2000250 w 2793206"/>
                <a:gd name="connsiteY18" fmla="*/ 247650 h 413880"/>
                <a:gd name="connsiteX19" fmla="*/ 2057400 w 2793206"/>
                <a:gd name="connsiteY19" fmla="*/ 247650 h 413880"/>
                <a:gd name="connsiteX20" fmla="*/ 2150269 w 2793206"/>
                <a:gd name="connsiteY20" fmla="*/ 252413 h 413880"/>
                <a:gd name="connsiteX21" fmla="*/ 2278856 w 2793206"/>
                <a:gd name="connsiteY21" fmla="*/ 273844 h 413880"/>
                <a:gd name="connsiteX22" fmla="*/ 2469356 w 2793206"/>
                <a:gd name="connsiteY22" fmla="*/ 307182 h 413880"/>
                <a:gd name="connsiteX23" fmla="*/ 2612231 w 2793206"/>
                <a:gd name="connsiteY23" fmla="*/ 326232 h 413880"/>
                <a:gd name="connsiteX24" fmla="*/ 2793206 w 2793206"/>
                <a:gd name="connsiteY24" fmla="*/ 347663 h 413880"/>
                <a:gd name="connsiteX25" fmla="*/ 2786063 w 2793206"/>
                <a:gd name="connsiteY25" fmla="*/ 342900 h 413880"/>
                <a:gd name="connsiteX26" fmla="*/ 2738438 w 2793206"/>
                <a:gd name="connsiteY26" fmla="*/ 409575 h 413880"/>
                <a:gd name="connsiteX27" fmla="*/ 2738438 w 2793206"/>
                <a:gd name="connsiteY27" fmla="*/ 407194 h 413880"/>
                <a:gd name="connsiteX0" fmla="*/ 0 w 2793206"/>
                <a:gd name="connsiteY0" fmla="*/ 0 h 409575"/>
                <a:gd name="connsiteX1" fmla="*/ 76200 w 2793206"/>
                <a:gd name="connsiteY1" fmla="*/ 57150 h 409575"/>
                <a:gd name="connsiteX2" fmla="*/ 207169 w 2793206"/>
                <a:gd name="connsiteY2" fmla="*/ 145257 h 409575"/>
                <a:gd name="connsiteX3" fmla="*/ 328613 w 2793206"/>
                <a:gd name="connsiteY3" fmla="*/ 188119 h 409575"/>
                <a:gd name="connsiteX4" fmla="*/ 461963 w 2793206"/>
                <a:gd name="connsiteY4" fmla="*/ 238125 h 409575"/>
                <a:gd name="connsiteX5" fmla="*/ 485775 w 2793206"/>
                <a:gd name="connsiteY5" fmla="*/ 242888 h 409575"/>
                <a:gd name="connsiteX6" fmla="*/ 657225 w 2793206"/>
                <a:gd name="connsiteY6" fmla="*/ 266700 h 409575"/>
                <a:gd name="connsiteX7" fmla="*/ 842963 w 2793206"/>
                <a:gd name="connsiteY7" fmla="*/ 280988 h 409575"/>
                <a:gd name="connsiteX8" fmla="*/ 864394 w 2793206"/>
                <a:gd name="connsiteY8" fmla="*/ 283369 h 409575"/>
                <a:gd name="connsiteX9" fmla="*/ 885825 w 2793206"/>
                <a:gd name="connsiteY9" fmla="*/ 288132 h 409575"/>
                <a:gd name="connsiteX10" fmla="*/ 976313 w 2793206"/>
                <a:gd name="connsiteY10" fmla="*/ 283369 h 409575"/>
                <a:gd name="connsiteX11" fmla="*/ 1033463 w 2793206"/>
                <a:gd name="connsiteY11" fmla="*/ 288132 h 409575"/>
                <a:gd name="connsiteX12" fmla="*/ 1135856 w 2793206"/>
                <a:gd name="connsiteY12" fmla="*/ 285750 h 409575"/>
                <a:gd name="connsiteX13" fmla="*/ 1173956 w 2793206"/>
                <a:gd name="connsiteY13" fmla="*/ 283369 h 409575"/>
                <a:gd name="connsiteX14" fmla="*/ 1188244 w 2793206"/>
                <a:gd name="connsiteY14" fmla="*/ 280988 h 409575"/>
                <a:gd name="connsiteX15" fmla="*/ 1383506 w 2793206"/>
                <a:gd name="connsiteY15" fmla="*/ 261938 h 409575"/>
                <a:gd name="connsiteX16" fmla="*/ 1771650 w 2793206"/>
                <a:gd name="connsiteY16" fmla="*/ 252413 h 409575"/>
                <a:gd name="connsiteX17" fmla="*/ 1807369 w 2793206"/>
                <a:gd name="connsiteY17" fmla="*/ 254794 h 409575"/>
                <a:gd name="connsiteX18" fmla="*/ 2000250 w 2793206"/>
                <a:gd name="connsiteY18" fmla="*/ 247650 h 409575"/>
                <a:gd name="connsiteX19" fmla="*/ 2057400 w 2793206"/>
                <a:gd name="connsiteY19" fmla="*/ 247650 h 409575"/>
                <a:gd name="connsiteX20" fmla="*/ 2150269 w 2793206"/>
                <a:gd name="connsiteY20" fmla="*/ 252413 h 409575"/>
                <a:gd name="connsiteX21" fmla="*/ 2278856 w 2793206"/>
                <a:gd name="connsiteY21" fmla="*/ 273844 h 409575"/>
                <a:gd name="connsiteX22" fmla="*/ 2469356 w 2793206"/>
                <a:gd name="connsiteY22" fmla="*/ 307182 h 409575"/>
                <a:gd name="connsiteX23" fmla="*/ 2612231 w 2793206"/>
                <a:gd name="connsiteY23" fmla="*/ 326232 h 409575"/>
                <a:gd name="connsiteX24" fmla="*/ 2793206 w 2793206"/>
                <a:gd name="connsiteY24" fmla="*/ 347663 h 409575"/>
                <a:gd name="connsiteX25" fmla="*/ 2786063 w 2793206"/>
                <a:gd name="connsiteY25" fmla="*/ 342900 h 409575"/>
                <a:gd name="connsiteX26" fmla="*/ 2738438 w 2793206"/>
                <a:gd name="connsiteY26" fmla="*/ 409575 h 409575"/>
                <a:gd name="connsiteX0" fmla="*/ 0 w 2793206"/>
                <a:gd name="connsiteY0" fmla="*/ 0 h 347663"/>
                <a:gd name="connsiteX1" fmla="*/ 76200 w 2793206"/>
                <a:gd name="connsiteY1" fmla="*/ 57150 h 347663"/>
                <a:gd name="connsiteX2" fmla="*/ 207169 w 2793206"/>
                <a:gd name="connsiteY2" fmla="*/ 145257 h 347663"/>
                <a:gd name="connsiteX3" fmla="*/ 328613 w 2793206"/>
                <a:gd name="connsiteY3" fmla="*/ 188119 h 347663"/>
                <a:gd name="connsiteX4" fmla="*/ 461963 w 2793206"/>
                <a:gd name="connsiteY4" fmla="*/ 238125 h 347663"/>
                <a:gd name="connsiteX5" fmla="*/ 485775 w 2793206"/>
                <a:gd name="connsiteY5" fmla="*/ 242888 h 347663"/>
                <a:gd name="connsiteX6" fmla="*/ 657225 w 2793206"/>
                <a:gd name="connsiteY6" fmla="*/ 266700 h 347663"/>
                <a:gd name="connsiteX7" fmla="*/ 842963 w 2793206"/>
                <a:gd name="connsiteY7" fmla="*/ 280988 h 347663"/>
                <a:gd name="connsiteX8" fmla="*/ 864394 w 2793206"/>
                <a:gd name="connsiteY8" fmla="*/ 283369 h 347663"/>
                <a:gd name="connsiteX9" fmla="*/ 885825 w 2793206"/>
                <a:gd name="connsiteY9" fmla="*/ 288132 h 347663"/>
                <a:gd name="connsiteX10" fmla="*/ 976313 w 2793206"/>
                <a:gd name="connsiteY10" fmla="*/ 283369 h 347663"/>
                <a:gd name="connsiteX11" fmla="*/ 1033463 w 2793206"/>
                <a:gd name="connsiteY11" fmla="*/ 288132 h 347663"/>
                <a:gd name="connsiteX12" fmla="*/ 1135856 w 2793206"/>
                <a:gd name="connsiteY12" fmla="*/ 285750 h 347663"/>
                <a:gd name="connsiteX13" fmla="*/ 1173956 w 2793206"/>
                <a:gd name="connsiteY13" fmla="*/ 283369 h 347663"/>
                <a:gd name="connsiteX14" fmla="*/ 1188244 w 2793206"/>
                <a:gd name="connsiteY14" fmla="*/ 280988 h 347663"/>
                <a:gd name="connsiteX15" fmla="*/ 1383506 w 2793206"/>
                <a:gd name="connsiteY15" fmla="*/ 261938 h 347663"/>
                <a:gd name="connsiteX16" fmla="*/ 1771650 w 2793206"/>
                <a:gd name="connsiteY16" fmla="*/ 252413 h 347663"/>
                <a:gd name="connsiteX17" fmla="*/ 1807369 w 2793206"/>
                <a:gd name="connsiteY17" fmla="*/ 254794 h 347663"/>
                <a:gd name="connsiteX18" fmla="*/ 2000250 w 2793206"/>
                <a:gd name="connsiteY18" fmla="*/ 247650 h 347663"/>
                <a:gd name="connsiteX19" fmla="*/ 2057400 w 2793206"/>
                <a:gd name="connsiteY19" fmla="*/ 247650 h 347663"/>
                <a:gd name="connsiteX20" fmla="*/ 2150269 w 2793206"/>
                <a:gd name="connsiteY20" fmla="*/ 252413 h 347663"/>
                <a:gd name="connsiteX21" fmla="*/ 2278856 w 2793206"/>
                <a:gd name="connsiteY21" fmla="*/ 273844 h 347663"/>
                <a:gd name="connsiteX22" fmla="*/ 2469356 w 2793206"/>
                <a:gd name="connsiteY22" fmla="*/ 307182 h 347663"/>
                <a:gd name="connsiteX23" fmla="*/ 2612231 w 2793206"/>
                <a:gd name="connsiteY23" fmla="*/ 326232 h 347663"/>
                <a:gd name="connsiteX24" fmla="*/ 2793206 w 2793206"/>
                <a:gd name="connsiteY24" fmla="*/ 347663 h 347663"/>
                <a:gd name="connsiteX25" fmla="*/ 2786063 w 2793206"/>
                <a:gd name="connsiteY25" fmla="*/ 342900 h 347663"/>
                <a:gd name="connsiteX0" fmla="*/ 0 w 2840831"/>
                <a:gd name="connsiteY0" fmla="*/ 0 h 354807"/>
                <a:gd name="connsiteX1" fmla="*/ 76200 w 2840831"/>
                <a:gd name="connsiteY1" fmla="*/ 57150 h 354807"/>
                <a:gd name="connsiteX2" fmla="*/ 207169 w 2840831"/>
                <a:gd name="connsiteY2" fmla="*/ 145257 h 354807"/>
                <a:gd name="connsiteX3" fmla="*/ 328613 w 2840831"/>
                <a:gd name="connsiteY3" fmla="*/ 188119 h 354807"/>
                <a:gd name="connsiteX4" fmla="*/ 461963 w 2840831"/>
                <a:gd name="connsiteY4" fmla="*/ 238125 h 354807"/>
                <a:gd name="connsiteX5" fmla="*/ 485775 w 2840831"/>
                <a:gd name="connsiteY5" fmla="*/ 242888 h 354807"/>
                <a:gd name="connsiteX6" fmla="*/ 657225 w 2840831"/>
                <a:gd name="connsiteY6" fmla="*/ 266700 h 354807"/>
                <a:gd name="connsiteX7" fmla="*/ 842963 w 2840831"/>
                <a:gd name="connsiteY7" fmla="*/ 280988 h 354807"/>
                <a:gd name="connsiteX8" fmla="*/ 864394 w 2840831"/>
                <a:gd name="connsiteY8" fmla="*/ 283369 h 354807"/>
                <a:gd name="connsiteX9" fmla="*/ 885825 w 2840831"/>
                <a:gd name="connsiteY9" fmla="*/ 288132 h 354807"/>
                <a:gd name="connsiteX10" fmla="*/ 976313 w 2840831"/>
                <a:gd name="connsiteY10" fmla="*/ 283369 h 354807"/>
                <a:gd name="connsiteX11" fmla="*/ 1033463 w 2840831"/>
                <a:gd name="connsiteY11" fmla="*/ 288132 h 354807"/>
                <a:gd name="connsiteX12" fmla="*/ 1135856 w 2840831"/>
                <a:gd name="connsiteY12" fmla="*/ 285750 h 354807"/>
                <a:gd name="connsiteX13" fmla="*/ 1173956 w 2840831"/>
                <a:gd name="connsiteY13" fmla="*/ 283369 h 354807"/>
                <a:gd name="connsiteX14" fmla="*/ 1188244 w 2840831"/>
                <a:gd name="connsiteY14" fmla="*/ 280988 h 354807"/>
                <a:gd name="connsiteX15" fmla="*/ 1383506 w 2840831"/>
                <a:gd name="connsiteY15" fmla="*/ 261938 h 354807"/>
                <a:gd name="connsiteX16" fmla="*/ 1771650 w 2840831"/>
                <a:gd name="connsiteY16" fmla="*/ 252413 h 354807"/>
                <a:gd name="connsiteX17" fmla="*/ 1807369 w 2840831"/>
                <a:gd name="connsiteY17" fmla="*/ 254794 h 354807"/>
                <a:gd name="connsiteX18" fmla="*/ 2000250 w 2840831"/>
                <a:gd name="connsiteY18" fmla="*/ 247650 h 354807"/>
                <a:gd name="connsiteX19" fmla="*/ 2057400 w 2840831"/>
                <a:gd name="connsiteY19" fmla="*/ 247650 h 354807"/>
                <a:gd name="connsiteX20" fmla="*/ 2150269 w 2840831"/>
                <a:gd name="connsiteY20" fmla="*/ 252413 h 354807"/>
                <a:gd name="connsiteX21" fmla="*/ 2278856 w 2840831"/>
                <a:gd name="connsiteY21" fmla="*/ 273844 h 354807"/>
                <a:gd name="connsiteX22" fmla="*/ 2469356 w 2840831"/>
                <a:gd name="connsiteY22" fmla="*/ 307182 h 354807"/>
                <a:gd name="connsiteX23" fmla="*/ 2612231 w 2840831"/>
                <a:gd name="connsiteY23" fmla="*/ 326232 h 354807"/>
                <a:gd name="connsiteX24" fmla="*/ 2840831 w 2840831"/>
                <a:gd name="connsiteY24" fmla="*/ 354807 h 354807"/>
                <a:gd name="connsiteX25" fmla="*/ 2786063 w 2840831"/>
                <a:gd name="connsiteY25" fmla="*/ 342900 h 354807"/>
                <a:gd name="connsiteX0" fmla="*/ 0 w 2786063"/>
                <a:gd name="connsiteY0" fmla="*/ 0 h 431007"/>
                <a:gd name="connsiteX1" fmla="*/ 76200 w 2786063"/>
                <a:gd name="connsiteY1" fmla="*/ 57150 h 431007"/>
                <a:gd name="connsiteX2" fmla="*/ 207169 w 2786063"/>
                <a:gd name="connsiteY2" fmla="*/ 145257 h 431007"/>
                <a:gd name="connsiteX3" fmla="*/ 328613 w 2786063"/>
                <a:gd name="connsiteY3" fmla="*/ 188119 h 431007"/>
                <a:gd name="connsiteX4" fmla="*/ 461963 w 2786063"/>
                <a:gd name="connsiteY4" fmla="*/ 238125 h 431007"/>
                <a:gd name="connsiteX5" fmla="*/ 485775 w 2786063"/>
                <a:gd name="connsiteY5" fmla="*/ 242888 h 431007"/>
                <a:gd name="connsiteX6" fmla="*/ 657225 w 2786063"/>
                <a:gd name="connsiteY6" fmla="*/ 266700 h 431007"/>
                <a:gd name="connsiteX7" fmla="*/ 842963 w 2786063"/>
                <a:gd name="connsiteY7" fmla="*/ 280988 h 431007"/>
                <a:gd name="connsiteX8" fmla="*/ 864394 w 2786063"/>
                <a:gd name="connsiteY8" fmla="*/ 283369 h 431007"/>
                <a:gd name="connsiteX9" fmla="*/ 885825 w 2786063"/>
                <a:gd name="connsiteY9" fmla="*/ 288132 h 431007"/>
                <a:gd name="connsiteX10" fmla="*/ 976313 w 2786063"/>
                <a:gd name="connsiteY10" fmla="*/ 283369 h 431007"/>
                <a:gd name="connsiteX11" fmla="*/ 1033463 w 2786063"/>
                <a:gd name="connsiteY11" fmla="*/ 288132 h 431007"/>
                <a:gd name="connsiteX12" fmla="*/ 1135856 w 2786063"/>
                <a:gd name="connsiteY12" fmla="*/ 285750 h 431007"/>
                <a:gd name="connsiteX13" fmla="*/ 1173956 w 2786063"/>
                <a:gd name="connsiteY13" fmla="*/ 283369 h 431007"/>
                <a:gd name="connsiteX14" fmla="*/ 1188244 w 2786063"/>
                <a:gd name="connsiteY14" fmla="*/ 280988 h 431007"/>
                <a:gd name="connsiteX15" fmla="*/ 1383506 w 2786063"/>
                <a:gd name="connsiteY15" fmla="*/ 261938 h 431007"/>
                <a:gd name="connsiteX16" fmla="*/ 1771650 w 2786063"/>
                <a:gd name="connsiteY16" fmla="*/ 252413 h 431007"/>
                <a:gd name="connsiteX17" fmla="*/ 1807369 w 2786063"/>
                <a:gd name="connsiteY17" fmla="*/ 254794 h 431007"/>
                <a:gd name="connsiteX18" fmla="*/ 2000250 w 2786063"/>
                <a:gd name="connsiteY18" fmla="*/ 247650 h 431007"/>
                <a:gd name="connsiteX19" fmla="*/ 2057400 w 2786063"/>
                <a:gd name="connsiteY19" fmla="*/ 247650 h 431007"/>
                <a:gd name="connsiteX20" fmla="*/ 2150269 w 2786063"/>
                <a:gd name="connsiteY20" fmla="*/ 252413 h 431007"/>
                <a:gd name="connsiteX21" fmla="*/ 2278856 w 2786063"/>
                <a:gd name="connsiteY21" fmla="*/ 273844 h 431007"/>
                <a:gd name="connsiteX22" fmla="*/ 2469356 w 2786063"/>
                <a:gd name="connsiteY22" fmla="*/ 307182 h 431007"/>
                <a:gd name="connsiteX23" fmla="*/ 2612231 w 2786063"/>
                <a:gd name="connsiteY23" fmla="*/ 326232 h 431007"/>
                <a:gd name="connsiteX24" fmla="*/ 2774156 w 2786063"/>
                <a:gd name="connsiteY24" fmla="*/ 431007 h 431007"/>
                <a:gd name="connsiteX25" fmla="*/ 2786063 w 2786063"/>
                <a:gd name="connsiteY25" fmla="*/ 342900 h 431007"/>
                <a:gd name="connsiteX0" fmla="*/ 0 w 2838450"/>
                <a:gd name="connsiteY0" fmla="*/ 0 h 431007"/>
                <a:gd name="connsiteX1" fmla="*/ 76200 w 2838450"/>
                <a:gd name="connsiteY1" fmla="*/ 57150 h 431007"/>
                <a:gd name="connsiteX2" fmla="*/ 207169 w 2838450"/>
                <a:gd name="connsiteY2" fmla="*/ 145257 h 431007"/>
                <a:gd name="connsiteX3" fmla="*/ 328613 w 2838450"/>
                <a:gd name="connsiteY3" fmla="*/ 188119 h 431007"/>
                <a:gd name="connsiteX4" fmla="*/ 461963 w 2838450"/>
                <a:gd name="connsiteY4" fmla="*/ 238125 h 431007"/>
                <a:gd name="connsiteX5" fmla="*/ 485775 w 2838450"/>
                <a:gd name="connsiteY5" fmla="*/ 242888 h 431007"/>
                <a:gd name="connsiteX6" fmla="*/ 657225 w 2838450"/>
                <a:gd name="connsiteY6" fmla="*/ 266700 h 431007"/>
                <a:gd name="connsiteX7" fmla="*/ 842963 w 2838450"/>
                <a:gd name="connsiteY7" fmla="*/ 280988 h 431007"/>
                <a:gd name="connsiteX8" fmla="*/ 864394 w 2838450"/>
                <a:gd name="connsiteY8" fmla="*/ 283369 h 431007"/>
                <a:gd name="connsiteX9" fmla="*/ 885825 w 2838450"/>
                <a:gd name="connsiteY9" fmla="*/ 288132 h 431007"/>
                <a:gd name="connsiteX10" fmla="*/ 976313 w 2838450"/>
                <a:gd name="connsiteY10" fmla="*/ 283369 h 431007"/>
                <a:gd name="connsiteX11" fmla="*/ 1033463 w 2838450"/>
                <a:gd name="connsiteY11" fmla="*/ 288132 h 431007"/>
                <a:gd name="connsiteX12" fmla="*/ 1135856 w 2838450"/>
                <a:gd name="connsiteY12" fmla="*/ 285750 h 431007"/>
                <a:gd name="connsiteX13" fmla="*/ 1173956 w 2838450"/>
                <a:gd name="connsiteY13" fmla="*/ 283369 h 431007"/>
                <a:gd name="connsiteX14" fmla="*/ 1188244 w 2838450"/>
                <a:gd name="connsiteY14" fmla="*/ 280988 h 431007"/>
                <a:gd name="connsiteX15" fmla="*/ 1383506 w 2838450"/>
                <a:gd name="connsiteY15" fmla="*/ 261938 h 431007"/>
                <a:gd name="connsiteX16" fmla="*/ 1771650 w 2838450"/>
                <a:gd name="connsiteY16" fmla="*/ 252413 h 431007"/>
                <a:gd name="connsiteX17" fmla="*/ 1807369 w 2838450"/>
                <a:gd name="connsiteY17" fmla="*/ 254794 h 431007"/>
                <a:gd name="connsiteX18" fmla="*/ 2000250 w 2838450"/>
                <a:gd name="connsiteY18" fmla="*/ 247650 h 431007"/>
                <a:gd name="connsiteX19" fmla="*/ 2057400 w 2838450"/>
                <a:gd name="connsiteY19" fmla="*/ 247650 h 431007"/>
                <a:gd name="connsiteX20" fmla="*/ 2150269 w 2838450"/>
                <a:gd name="connsiteY20" fmla="*/ 252413 h 431007"/>
                <a:gd name="connsiteX21" fmla="*/ 2278856 w 2838450"/>
                <a:gd name="connsiteY21" fmla="*/ 273844 h 431007"/>
                <a:gd name="connsiteX22" fmla="*/ 2469356 w 2838450"/>
                <a:gd name="connsiteY22" fmla="*/ 307182 h 431007"/>
                <a:gd name="connsiteX23" fmla="*/ 2612231 w 2838450"/>
                <a:gd name="connsiteY23" fmla="*/ 326232 h 431007"/>
                <a:gd name="connsiteX24" fmla="*/ 2774156 w 2838450"/>
                <a:gd name="connsiteY24" fmla="*/ 431007 h 431007"/>
                <a:gd name="connsiteX25" fmla="*/ 2838450 w 2838450"/>
                <a:gd name="connsiteY25" fmla="*/ 347662 h 431007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42963 w 2838450"/>
                <a:gd name="connsiteY7" fmla="*/ 280988 h 347662"/>
                <a:gd name="connsiteX8" fmla="*/ 864394 w 2838450"/>
                <a:gd name="connsiteY8" fmla="*/ 283369 h 347662"/>
                <a:gd name="connsiteX9" fmla="*/ 885825 w 2838450"/>
                <a:gd name="connsiteY9" fmla="*/ 288132 h 347662"/>
                <a:gd name="connsiteX10" fmla="*/ 976313 w 2838450"/>
                <a:gd name="connsiteY10" fmla="*/ 283369 h 347662"/>
                <a:gd name="connsiteX11" fmla="*/ 1033463 w 2838450"/>
                <a:gd name="connsiteY11" fmla="*/ 288132 h 347662"/>
                <a:gd name="connsiteX12" fmla="*/ 1135856 w 2838450"/>
                <a:gd name="connsiteY12" fmla="*/ 285750 h 347662"/>
                <a:gd name="connsiteX13" fmla="*/ 1173956 w 2838450"/>
                <a:gd name="connsiteY13" fmla="*/ 283369 h 347662"/>
                <a:gd name="connsiteX14" fmla="*/ 1188244 w 2838450"/>
                <a:gd name="connsiteY14" fmla="*/ 280988 h 347662"/>
                <a:gd name="connsiteX15" fmla="*/ 1383506 w 2838450"/>
                <a:gd name="connsiteY15" fmla="*/ 261938 h 347662"/>
                <a:gd name="connsiteX16" fmla="*/ 1771650 w 2838450"/>
                <a:gd name="connsiteY16" fmla="*/ 252413 h 347662"/>
                <a:gd name="connsiteX17" fmla="*/ 1807369 w 2838450"/>
                <a:gd name="connsiteY17" fmla="*/ 254794 h 347662"/>
                <a:gd name="connsiteX18" fmla="*/ 2000250 w 2838450"/>
                <a:gd name="connsiteY18" fmla="*/ 247650 h 347662"/>
                <a:gd name="connsiteX19" fmla="*/ 2057400 w 2838450"/>
                <a:gd name="connsiteY19" fmla="*/ 247650 h 347662"/>
                <a:gd name="connsiteX20" fmla="*/ 2150269 w 2838450"/>
                <a:gd name="connsiteY20" fmla="*/ 252413 h 347662"/>
                <a:gd name="connsiteX21" fmla="*/ 2278856 w 2838450"/>
                <a:gd name="connsiteY21" fmla="*/ 273844 h 347662"/>
                <a:gd name="connsiteX22" fmla="*/ 2469356 w 2838450"/>
                <a:gd name="connsiteY22" fmla="*/ 307182 h 347662"/>
                <a:gd name="connsiteX23" fmla="*/ 2612231 w 2838450"/>
                <a:gd name="connsiteY23" fmla="*/ 326232 h 347662"/>
                <a:gd name="connsiteX24" fmla="*/ 2738437 w 2838450"/>
                <a:gd name="connsiteY24" fmla="*/ 340519 h 347662"/>
                <a:gd name="connsiteX25" fmla="*/ 2838450 w 2838450"/>
                <a:gd name="connsiteY25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42963 w 2838450"/>
                <a:gd name="connsiteY7" fmla="*/ 280988 h 347662"/>
                <a:gd name="connsiteX8" fmla="*/ 864394 w 2838450"/>
                <a:gd name="connsiteY8" fmla="*/ 283369 h 347662"/>
                <a:gd name="connsiteX9" fmla="*/ 885825 w 2838450"/>
                <a:gd name="connsiteY9" fmla="*/ 288132 h 347662"/>
                <a:gd name="connsiteX10" fmla="*/ 1033463 w 2838450"/>
                <a:gd name="connsiteY10" fmla="*/ 288132 h 347662"/>
                <a:gd name="connsiteX11" fmla="*/ 1135856 w 2838450"/>
                <a:gd name="connsiteY11" fmla="*/ 285750 h 347662"/>
                <a:gd name="connsiteX12" fmla="*/ 1173956 w 2838450"/>
                <a:gd name="connsiteY12" fmla="*/ 283369 h 347662"/>
                <a:gd name="connsiteX13" fmla="*/ 1188244 w 2838450"/>
                <a:gd name="connsiteY13" fmla="*/ 280988 h 347662"/>
                <a:gd name="connsiteX14" fmla="*/ 1383506 w 2838450"/>
                <a:gd name="connsiteY14" fmla="*/ 261938 h 347662"/>
                <a:gd name="connsiteX15" fmla="*/ 1771650 w 2838450"/>
                <a:gd name="connsiteY15" fmla="*/ 252413 h 347662"/>
                <a:gd name="connsiteX16" fmla="*/ 1807369 w 2838450"/>
                <a:gd name="connsiteY16" fmla="*/ 254794 h 347662"/>
                <a:gd name="connsiteX17" fmla="*/ 2000250 w 2838450"/>
                <a:gd name="connsiteY17" fmla="*/ 247650 h 347662"/>
                <a:gd name="connsiteX18" fmla="*/ 2057400 w 2838450"/>
                <a:gd name="connsiteY18" fmla="*/ 247650 h 347662"/>
                <a:gd name="connsiteX19" fmla="*/ 2150269 w 2838450"/>
                <a:gd name="connsiteY19" fmla="*/ 252413 h 347662"/>
                <a:gd name="connsiteX20" fmla="*/ 2278856 w 2838450"/>
                <a:gd name="connsiteY20" fmla="*/ 273844 h 347662"/>
                <a:gd name="connsiteX21" fmla="*/ 2469356 w 2838450"/>
                <a:gd name="connsiteY21" fmla="*/ 307182 h 347662"/>
                <a:gd name="connsiteX22" fmla="*/ 2612231 w 2838450"/>
                <a:gd name="connsiteY22" fmla="*/ 326232 h 347662"/>
                <a:gd name="connsiteX23" fmla="*/ 2738437 w 2838450"/>
                <a:gd name="connsiteY23" fmla="*/ 340519 h 347662"/>
                <a:gd name="connsiteX24" fmla="*/ 2838450 w 2838450"/>
                <a:gd name="connsiteY24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42963 w 2838450"/>
                <a:gd name="connsiteY7" fmla="*/ 280988 h 347662"/>
                <a:gd name="connsiteX8" fmla="*/ 845343 w 2838450"/>
                <a:gd name="connsiteY8" fmla="*/ 273844 h 347662"/>
                <a:gd name="connsiteX9" fmla="*/ 864394 w 2838450"/>
                <a:gd name="connsiteY9" fmla="*/ 283369 h 347662"/>
                <a:gd name="connsiteX10" fmla="*/ 885825 w 2838450"/>
                <a:gd name="connsiteY10" fmla="*/ 288132 h 347662"/>
                <a:gd name="connsiteX11" fmla="*/ 1033463 w 2838450"/>
                <a:gd name="connsiteY11" fmla="*/ 288132 h 347662"/>
                <a:gd name="connsiteX12" fmla="*/ 1135856 w 2838450"/>
                <a:gd name="connsiteY12" fmla="*/ 285750 h 347662"/>
                <a:gd name="connsiteX13" fmla="*/ 1173956 w 2838450"/>
                <a:gd name="connsiteY13" fmla="*/ 283369 h 347662"/>
                <a:gd name="connsiteX14" fmla="*/ 1188244 w 2838450"/>
                <a:gd name="connsiteY14" fmla="*/ 280988 h 347662"/>
                <a:gd name="connsiteX15" fmla="*/ 1383506 w 2838450"/>
                <a:gd name="connsiteY15" fmla="*/ 261938 h 347662"/>
                <a:gd name="connsiteX16" fmla="*/ 1771650 w 2838450"/>
                <a:gd name="connsiteY16" fmla="*/ 252413 h 347662"/>
                <a:gd name="connsiteX17" fmla="*/ 1807369 w 2838450"/>
                <a:gd name="connsiteY17" fmla="*/ 254794 h 347662"/>
                <a:gd name="connsiteX18" fmla="*/ 2000250 w 2838450"/>
                <a:gd name="connsiteY18" fmla="*/ 247650 h 347662"/>
                <a:gd name="connsiteX19" fmla="*/ 2057400 w 2838450"/>
                <a:gd name="connsiteY19" fmla="*/ 247650 h 347662"/>
                <a:gd name="connsiteX20" fmla="*/ 2150269 w 2838450"/>
                <a:gd name="connsiteY20" fmla="*/ 252413 h 347662"/>
                <a:gd name="connsiteX21" fmla="*/ 2278856 w 2838450"/>
                <a:gd name="connsiteY21" fmla="*/ 273844 h 347662"/>
                <a:gd name="connsiteX22" fmla="*/ 2469356 w 2838450"/>
                <a:gd name="connsiteY22" fmla="*/ 307182 h 347662"/>
                <a:gd name="connsiteX23" fmla="*/ 2612231 w 2838450"/>
                <a:gd name="connsiteY23" fmla="*/ 326232 h 347662"/>
                <a:gd name="connsiteX24" fmla="*/ 2738437 w 2838450"/>
                <a:gd name="connsiteY24" fmla="*/ 340519 h 347662"/>
                <a:gd name="connsiteX25" fmla="*/ 2838450 w 2838450"/>
                <a:gd name="connsiteY25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42963 w 2838450"/>
                <a:gd name="connsiteY7" fmla="*/ 280988 h 347662"/>
                <a:gd name="connsiteX8" fmla="*/ 864394 w 2838450"/>
                <a:gd name="connsiteY8" fmla="*/ 283369 h 347662"/>
                <a:gd name="connsiteX9" fmla="*/ 885825 w 2838450"/>
                <a:gd name="connsiteY9" fmla="*/ 288132 h 347662"/>
                <a:gd name="connsiteX10" fmla="*/ 1033463 w 2838450"/>
                <a:gd name="connsiteY10" fmla="*/ 288132 h 347662"/>
                <a:gd name="connsiteX11" fmla="*/ 1135856 w 2838450"/>
                <a:gd name="connsiteY11" fmla="*/ 285750 h 347662"/>
                <a:gd name="connsiteX12" fmla="*/ 1173956 w 2838450"/>
                <a:gd name="connsiteY12" fmla="*/ 283369 h 347662"/>
                <a:gd name="connsiteX13" fmla="*/ 1188244 w 2838450"/>
                <a:gd name="connsiteY13" fmla="*/ 280988 h 347662"/>
                <a:gd name="connsiteX14" fmla="*/ 1383506 w 2838450"/>
                <a:gd name="connsiteY14" fmla="*/ 261938 h 347662"/>
                <a:gd name="connsiteX15" fmla="*/ 1771650 w 2838450"/>
                <a:gd name="connsiteY15" fmla="*/ 252413 h 347662"/>
                <a:gd name="connsiteX16" fmla="*/ 1807369 w 2838450"/>
                <a:gd name="connsiteY16" fmla="*/ 254794 h 347662"/>
                <a:gd name="connsiteX17" fmla="*/ 2000250 w 2838450"/>
                <a:gd name="connsiteY17" fmla="*/ 247650 h 347662"/>
                <a:gd name="connsiteX18" fmla="*/ 2057400 w 2838450"/>
                <a:gd name="connsiteY18" fmla="*/ 247650 h 347662"/>
                <a:gd name="connsiteX19" fmla="*/ 2150269 w 2838450"/>
                <a:gd name="connsiteY19" fmla="*/ 252413 h 347662"/>
                <a:gd name="connsiteX20" fmla="*/ 2278856 w 2838450"/>
                <a:gd name="connsiteY20" fmla="*/ 273844 h 347662"/>
                <a:gd name="connsiteX21" fmla="*/ 2469356 w 2838450"/>
                <a:gd name="connsiteY21" fmla="*/ 307182 h 347662"/>
                <a:gd name="connsiteX22" fmla="*/ 2612231 w 2838450"/>
                <a:gd name="connsiteY22" fmla="*/ 326232 h 347662"/>
                <a:gd name="connsiteX23" fmla="*/ 2738437 w 2838450"/>
                <a:gd name="connsiteY23" fmla="*/ 340519 h 347662"/>
                <a:gd name="connsiteX24" fmla="*/ 2838450 w 2838450"/>
                <a:gd name="connsiteY24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64394 w 2838450"/>
                <a:gd name="connsiteY7" fmla="*/ 283369 h 347662"/>
                <a:gd name="connsiteX8" fmla="*/ 885825 w 2838450"/>
                <a:gd name="connsiteY8" fmla="*/ 288132 h 347662"/>
                <a:gd name="connsiteX9" fmla="*/ 1033463 w 2838450"/>
                <a:gd name="connsiteY9" fmla="*/ 288132 h 347662"/>
                <a:gd name="connsiteX10" fmla="*/ 1135856 w 2838450"/>
                <a:gd name="connsiteY10" fmla="*/ 285750 h 347662"/>
                <a:gd name="connsiteX11" fmla="*/ 1173956 w 2838450"/>
                <a:gd name="connsiteY11" fmla="*/ 283369 h 347662"/>
                <a:gd name="connsiteX12" fmla="*/ 1188244 w 2838450"/>
                <a:gd name="connsiteY12" fmla="*/ 280988 h 347662"/>
                <a:gd name="connsiteX13" fmla="*/ 1383506 w 2838450"/>
                <a:gd name="connsiteY13" fmla="*/ 261938 h 347662"/>
                <a:gd name="connsiteX14" fmla="*/ 1771650 w 2838450"/>
                <a:gd name="connsiteY14" fmla="*/ 252413 h 347662"/>
                <a:gd name="connsiteX15" fmla="*/ 1807369 w 2838450"/>
                <a:gd name="connsiteY15" fmla="*/ 254794 h 347662"/>
                <a:gd name="connsiteX16" fmla="*/ 2000250 w 2838450"/>
                <a:gd name="connsiteY16" fmla="*/ 247650 h 347662"/>
                <a:gd name="connsiteX17" fmla="*/ 2057400 w 2838450"/>
                <a:gd name="connsiteY17" fmla="*/ 247650 h 347662"/>
                <a:gd name="connsiteX18" fmla="*/ 2150269 w 2838450"/>
                <a:gd name="connsiteY18" fmla="*/ 252413 h 347662"/>
                <a:gd name="connsiteX19" fmla="*/ 2278856 w 2838450"/>
                <a:gd name="connsiteY19" fmla="*/ 273844 h 347662"/>
                <a:gd name="connsiteX20" fmla="*/ 2469356 w 2838450"/>
                <a:gd name="connsiteY20" fmla="*/ 307182 h 347662"/>
                <a:gd name="connsiteX21" fmla="*/ 2612231 w 2838450"/>
                <a:gd name="connsiteY21" fmla="*/ 326232 h 347662"/>
                <a:gd name="connsiteX22" fmla="*/ 2738437 w 2838450"/>
                <a:gd name="connsiteY22" fmla="*/ 340519 h 347662"/>
                <a:gd name="connsiteX23" fmla="*/ 2838450 w 2838450"/>
                <a:gd name="connsiteY23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33463 w 2838450"/>
                <a:gd name="connsiteY8" fmla="*/ 288132 h 347662"/>
                <a:gd name="connsiteX9" fmla="*/ 1135856 w 2838450"/>
                <a:gd name="connsiteY9" fmla="*/ 285750 h 347662"/>
                <a:gd name="connsiteX10" fmla="*/ 1173956 w 2838450"/>
                <a:gd name="connsiteY10" fmla="*/ 283369 h 347662"/>
                <a:gd name="connsiteX11" fmla="*/ 1188244 w 2838450"/>
                <a:gd name="connsiteY11" fmla="*/ 280988 h 347662"/>
                <a:gd name="connsiteX12" fmla="*/ 1383506 w 2838450"/>
                <a:gd name="connsiteY12" fmla="*/ 261938 h 347662"/>
                <a:gd name="connsiteX13" fmla="*/ 1771650 w 2838450"/>
                <a:gd name="connsiteY13" fmla="*/ 252413 h 347662"/>
                <a:gd name="connsiteX14" fmla="*/ 1807369 w 2838450"/>
                <a:gd name="connsiteY14" fmla="*/ 254794 h 347662"/>
                <a:gd name="connsiteX15" fmla="*/ 2000250 w 2838450"/>
                <a:gd name="connsiteY15" fmla="*/ 247650 h 347662"/>
                <a:gd name="connsiteX16" fmla="*/ 2057400 w 2838450"/>
                <a:gd name="connsiteY16" fmla="*/ 247650 h 347662"/>
                <a:gd name="connsiteX17" fmla="*/ 2150269 w 2838450"/>
                <a:gd name="connsiteY17" fmla="*/ 252413 h 347662"/>
                <a:gd name="connsiteX18" fmla="*/ 2278856 w 2838450"/>
                <a:gd name="connsiteY18" fmla="*/ 273844 h 347662"/>
                <a:gd name="connsiteX19" fmla="*/ 2469356 w 2838450"/>
                <a:gd name="connsiteY19" fmla="*/ 307182 h 347662"/>
                <a:gd name="connsiteX20" fmla="*/ 2612231 w 2838450"/>
                <a:gd name="connsiteY20" fmla="*/ 326232 h 347662"/>
                <a:gd name="connsiteX21" fmla="*/ 2738437 w 2838450"/>
                <a:gd name="connsiteY21" fmla="*/ 340519 h 347662"/>
                <a:gd name="connsiteX22" fmla="*/ 2838450 w 2838450"/>
                <a:gd name="connsiteY22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33463 w 2838450"/>
                <a:gd name="connsiteY8" fmla="*/ 288132 h 347662"/>
                <a:gd name="connsiteX9" fmla="*/ 1135856 w 2838450"/>
                <a:gd name="connsiteY9" fmla="*/ 285750 h 347662"/>
                <a:gd name="connsiteX10" fmla="*/ 1188244 w 2838450"/>
                <a:gd name="connsiteY10" fmla="*/ 280988 h 347662"/>
                <a:gd name="connsiteX11" fmla="*/ 1383506 w 2838450"/>
                <a:gd name="connsiteY11" fmla="*/ 261938 h 347662"/>
                <a:gd name="connsiteX12" fmla="*/ 1771650 w 2838450"/>
                <a:gd name="connsiteY12" fmla="*/ 252413 h 347662"/>
                <a:gd name="connsiteX13" fmla="*/ 1807369 w 2838450"/>
                <a:gd name="connsiteY13" fmla="*/ 254794 h 347662"/>
                <a:gd name="connsiteX14" fmla="*/ 2000250 w 2838450"/>
                <a:gd name="connsiteY14" fmla="*/ 247650 h 347662"/>
                <a:gd name="connsiteX15" fmla="*/ 2057400 w 2838450"/>
                <a:gd name="connsiteY15" fmla="*/ 247650 h 347662"/>
                <a:gd name="connsiteX16" fmla="*/ 2150269 w 2838450"/>
                <a:gd name="connsiteY16" fmla="*/ 252413 h 347662"/>
                <a:gd name="connsiteX17" fmla="*/ 2278856 w 2838450"/>
                <a:gd name="connsiteY17" fmla="*/ 273844 h 347662"/>
                <a:gd name="connsiteX18" fmla="*/ 2469356 w 2838450"/>
                <a:gd name="connsiteY18" fmla="*/ 307182 h 347662"/>
                <a:gd name="connsiteX19" fmla="*/ 2612231 w 2838450"/>
                <a:gd name="connsiteY19" fmla="*/ 326232 h 347662"/>
                <a:gd name="connsiteX20" fmla="*/ 2738437 w 2838450"/>
                <a:gd name="connsiteY20" fmla="*/ 340519 h 347662"/>
                <a:gd name="connsiteX21" fmla="*/ 2838450 w 2838450"/>
                <a:gd name="connsiteY21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33463 w 2838450"/>
                <a:gd name="connsiteY8" fmla="*/ 288132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383506 w 2838450"/>
                <a:gd name="connsiteY11" fmla="*/ 261938 h 347662"/>
                <a:gd name="connsiteX12" fmla="*/ 1771650 w 2838450"/>
                <a:gd name="connsiteY12" fmla="*/ 252413 h 347662"/>
                <a:gd name="connsiteX13" fmla="*/ 1807369 w 2838450"/>
                <a:gd name="connsiteY13" fmla="*/ 254794 h 347662"/>
                <a:gd name="connsiteX14" fmla="*/ 2000250 w 2838450"/>
                <a:gd name="connsiteY14" fmla="*/ 247650 h 347662"/>
                <a:gd name="connsiteX15" fmla="*/ 2057400 w 2838450"/>
                <a:gd name="connsiteY15" fmla="*/ 247650 h 347662"/>
                <a:gd name="connsiteX16" fmla="*/ 2150269 w 2838450"/>
                <a:gd name="connsiteY16" fmla="*/ 252413 h 347662"/>
                <a:gd name="connsiteX17" fmla="*/ 2278856 w 2838450"/>
                <a:gd name="connsiteY17" fmla="*/ 273844 h 347662"/>
                <a:gd name="connsiteX18" fmla="*/ 2469356 w 2838450"/>
                <a:gd name="connsiteY18" fmla="*/ 307182 h 347662"/>
                <a:gd name="connsiteX19" fmla="*/ 2612231 w 2838450"/>
                <a:gd name="connsiteY19" fmla="*/ 326232 h 347662"/>
                <a:gd name="connsiteX20" fmla="*/ 2738437 w 2838450"/>
                <a:gd name="connsiteY20" fmla="*/ 340519 h 347662"/>
                <a:gd name="connsiteX21" fmla="*/ 2838450 w 2838450"/>
                <a:gd name="connsiteY21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33463 w 2838450"/>
                <a:gd name="connsiteY8" fmla="*/ 288132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447799 w 2838450"/>
                <a:gd name="connsiteY11" fmla="*/ 269081 h 347662"/>
                <a:gd name="connsiteX12" fmla="*/ 1771650 w 2838450"/>
                <a:gd name="connsiteY12" fmla="*/ 252413 h 347662"/>
                <a:gd name="connsiteX13" fmla="*/ 1807369 w 2838450"/>
                <a:gd name="connsiteY13" fmla="*/ 254794 h 347662"/>
                <a:gd name="connsiteX14" fmla="*/ 2000250 w 2838450"/>
                <a:gd name="connsiteY14" fmla="*/ 247650 h 347662"/>
                <a:gd name="connsiteX15" fmla="*/ 2057400 w 2838450"/>
                <a:gd name="connsiteY15" fmla="*/ 247650 h 347662"/>
                <a:gd name="connsiteX16" fmla="*/ 2150269 w 2838450"/>
                <a:gd name="connsiteY16" fmla="*/ 252413 h 347662"/>
                <a:gd name="connsiteX17" fmla="*/ 2278856 w 2838450"/>
                <a:gd name="connsiteY17" fmla="*/ 273844 h 347662"/>
                <a:gd name="connsiteX18" fmla="*/ 2469356 w 2838450"/>
                <a:gd name="connsiteY18" fmla="*/ 307182 h 347662"/>
                <a:gd name="connsiteX19" fmla="*/ 2612231 w 2838450"/>
                <a:gd name="connsiteY19" fmla="*/ 326232 h 347662"/>
                <a:gd name="connsiteX20" fmla="*/ 2738437 w 2838450"/>
                <a:gd name="connsiteY20" fmla="*/ 340519 h 347662"/>
                <a:gd name="connsiteX21" fmla="*/ 2838450 w 2838450"/>
                <a:gd name="connsiteY21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33463 w 2838450"/>
                <a:gd name="connsiteY8" fmla="*/ 288132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447799 w 2838450"/>
                <a:gd name="connsiteY11" fmla="*/ 269081 h 347662"/>
                <a:gd name="connsiteX12" fmla="*/ 1771650 w 2838450"/>
                <a:gd name="connsiteY12" fmla="*/ 252413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33463 w 2838450"/>
                <a:gd name="connsiteY8" fmla="*/ 288132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447799 w 2838450"/>
                <a:gd name="connsiteY11" fmla="*/ 269081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33463 w 2838450"/>
                <a:gd name="connsiteY8" fmla="*/ 288132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8132 h 347662"/>
                <a:gd name="connsiteX8" fmla="*/ 1026319 w 2838450"/>
                <a:gd name="connsiteY8" fmla="*/ 285751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78607 h 347662"/>
                <a:gd name="connsiteX8" fmla="*/ 1026319 w 2838450"/>
                <a:gd name="connsiteY8" fmla="*/ 285751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5751 h 347662"/>
                <a:gd name="connsiteX8" fmla="*/ 1026319 w 2838450"/>
                <a:gd name="connsiteY8" fmla="*/ 285751 h 347662"/>
                <a:gd name="connsiteX9" fmla="*/ 1135856 w 2838450"/>
                <a:gd name="connsiteY9" fmla="*/ 285750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5751 h 347662"/>
                <a:gd name="connsiteX8" fmla="*/ 1026319 w 2838450"/>
                <a:gd name="connsiteY8" fmla="*/ 285751 h 347662"/>
                <a:gd name="connsiteX9" fmla="*/ 1107281 w 2838450"/>
                <a:gd name="connsiteY9" fmla="*/ 288131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5751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485775 w 2838450"/>
                <a:gd name="connsiteY5" fmla="*/ 242888 h 347662"/>
                <a:gd name="connsiteX6" fmla="*/ 657225 w 2838450"/>
                <a:gd name="connsiteY6" fmla="*/ 266700 h 347662"/>
                <a:gd name="connsiteX7" fmla="*/ 885825 w 2838450"/>
                <a:gd name="connsiteY7" fmla="*/ 285751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28613 w 2838450"/>
                <a:gd name="connsiteY3" fmla="*/ 188119 h 347662"/>
                <a:gd name="connsiteX4" fmla="*/ 461963 w 2838450"/>
                <a:gd name="connsiteY4" fmla="*/ 238125 h 347662"/>
                <a:gd name="connsiteX5" fmla="*/ 545307 w 2838450"/>
                <a:gd name="connsiteY5" fmla="*/ 254794 h 347662"/>
                <a:gd name="connsiteX6" fmla="*/ 657225 w 2838450"/>
                <a:gd name="connsiteY6" fmla="*/ 266700 h 347662"/>
                <a:gd name="connsiteX7" fmla="*/ 885825 w 2838450"/>
                <a:gd name="connsiteY7" fmla="*/ 285751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14326 w 2838450"/>
                <a:gd name="connsiteY3" fmla="*/ 200025 h 347662"/>
                <a:gd name="connsiteX4" fmla="*/ 461963 w 2838450"/>
                <a:gd name="connsiteY4" fmla="*/ 238125 h 347662"/>
                <a:gd name="connsiteX5" fmla="*/ 545307 w 2838450"/>
                <a:gd name="connsiteY5" fmla="*/ 254794 h 347662"/>
                <a:gd name="connsiteX6" fmla="*/ 657225 w 2838450"/>
                <a:gd name="connsiteY6" fmla="*/ 266700 h 347662"/>
                <a:gd name="connsiteX7" fmla="*/ 885825 w 2838450"/>
                <a:gd name="connsiteY7" fmla="*/ 285751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14326 w 2838450"/>
                <a:gd name="connsiteY3" fmla="*/ 200025 h 347662"/>
                <a:gd name="connsiteX4" fmla="*/ 461963 w 2838450"/>
                <a:gd name="connsiteY4" fmla="*/ 238125 h 347662"/>
                <a:gd name="connsiteX5" fmla="*/ 545307 w 2838450"/>
                <a:gd name="connsiteY5" fmla="*/ 254794 h 347662"/>
                <a:gd name="connsiteX6" fmla="*/ 657225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14326 w 2838450"/>
                <a:gd name="connsiteY3" fmla="*/ 200025 h 347662"/>
                <a:gd name="connsiteX4" fmla="*/ 461963 w 2838450"/>
                <a:gd name="connsiteY4" fmla="*/ 238125 h 347662"/>
                <a:gd name="connsiteX5" fmla="*/ 526257 w 2838450"/>
                <a:gd name="connsiteY5" fmla="*/ 261938 h 347662"/>
                <a:gd name="connsiteX6" fmla="*/ 657225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14326 w 2838450"/>
                <a:gd name="connsiteY3" fmla="*/ 200025 h 347662"/>
                <a:gd name="connsiteX4" fmla="*/ 435769 w 2838450"/>
                <a:gd name="connsiteY4" fmla="*/ 252412 h 347662"/>
                <a:gd name="connsiteX5" fmla="*/ 526257 w 2838450"/>
                <a:gd name="connsiteY5" fmla="*/ 261938 h 347662"/>
                <a:gd name="connsiteX6" fmla="*/ 657225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207169 w 2838450"/>
                <a:gd name="connsiteY2" fmla="*/ 145257 h 347662"/>
                <a:gd name="connsiteX3" fmla="*/ 314326 w 2838450"/>
                <a:gd name="connsiteY3" fmla="*/ 200025 h 347662"/>
                <a:gd name="connsiteX4" fmla="*/ 428626 w 2838450"/>
                <a:gd name="connsiteY4" fmla="*/ 242887 h 347662"/>
                <a:gd name="connsiteX5" fmla="*/ 526257 w 2838450"/>
                <a:gd name="connsiteY5" fmla="*/ 261938 h 347662"/>
                <a:gd name="connsiteX6" fmla="*/ 657225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195263 w 2838450"/>
                <a:gd name="connsiteY2" fmla="*/ 147638 h 347662"/>
                <a:gd name="connsiteX3" fmla="*/ 314326 w 2838450"/>
                <a:gd name="connsiteY3" fmla="*/ 200025 h 347662"/>
                <a:gd name="connsiteX4" fmla="*/ 428626 w 2838450"/>
                <a:gd name="connsiteY4" fmla="*/ 242887 h 347662"/>
                <a:gd name="connsiteX5" fmla="*/ 526257 w 2838450"/>
                <a:gd name="connsiteY5" fmla="*/ 261938 h 347662"/>
                <a:gd name="connsiteX6" fmla="*/ 657225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195263 w 2838450"/>
                <a:gd name="connsiteY2" fmla="*/ 147638 h 347662"/>
                <a:gd name="connsiteX3" fmla="*/ 292895 w 2838450"/>
                <a:gd name="connsiteY3" fmla="*/ 200025 h 347662"/>
                <a:gd name="connsiteX4" fmla="*/ 428626 w 2838450"/>
                <a:gd name="connsiteY4" fmla="*/ 242887 h 347662"/>
                <a:gd name="connsiteX5" fmla="*/ 526257 w 2838450"/>
                <a:gd name="connsiteY5" fmla="*/ 261938 h 347662"/>
                <a:gd name="connsiteX6" fmla="*/ 657225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195263 w 2838450"/>
                <a:gd name="connsiteY2" fmla="*/ 147638 h 347662"/>
                <a:gd name="connsiteX3" fmla="*/ 292895 w 2838450"/>
                <a:gd name="connsiteY3" fmla="*/ 200025 h 347662"/>
                <a:gd name="connsiteX4" fmla="*/ 428626 w 2838450"/>
                <a:gd name="connsiteY4" fmla="*/ 242887 h 347662"/>
                <a:gd name="connsiteX5" fmla="*/ 540544 w 2838450"/>
                <a:gd name="connsiteY5" fmla="*/ 264319 h 347662"/>
                <a:gd name="connsiteX6" fmla="*/ 657225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195263 w 2838450"/>
                <a:gd name="connsiteY2" fmla="*/ 147638 h 347662"/>
                <a:gd name="connsiteX3" fmla="*/ 292895 w 2838450"/>
                <a:gd name="connsiteY3" fmla="*/ 200025 h 347662"/>
                <a:gd name="connsiteX4" fmla="*/ 428626 w 2838450"/>
                <a:gd name="connsiteY4" fmla="*/ 242887 h 347662"/>
                <a:gd name="connsiteX5" fmla="*/ 540544 w 2838450"/>
                <a:gd name="connsiteY5" fmla="*/ 264319 h 347662"/>
                <a:gd name="connsiteX6" fmla="*/ 673894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76200 w 2838450"/>
                <a:gd name="connsiteY1" fmla="*/ 57150 h 347662"/>
                <a:gd name="connsiteX2" fmla="*/ 195263 w 2838450"/>
                <a:gd name="connsiteY2" fmla="*/ 147638 h 347662"/>
                <a:gd name="connsiteX3" fmla="*/ 292895 w 2838450"/>
                <a:gd name="connsiteY3" fmla="*/ 200025 h 347662"/>
                <a:gd name="connsiteX4" fmla="*/ 428626 w 2838450"/>
                <a:gd name="connsiteY4" fmla="*/ 242887 h 347662"/>
                <a:gd name="connsiteX5" fmla="*/ 540544 w 2838450"/>
                <a:gd name="connsiteY5" fmla="*/ 257175 h 347662"/>
                <a:gd name="connsiteX6" fmla="*/ 673894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64294 w 2838450"/>
                <a:gd name="connsiteY1" fmla="*/ 61913 h 347662"/>
                <a:gd name="connsiteX2" fmla="*/ 195263 w 2838450"/>
                <a:gd name="connsiteY2" fmla="*/ 147638 h 347662"/>
                <a:gd name="connsiteX3" fmla="*/ 292895 w 2838450"/>
                <a:gd name="connsiteY3" fmla="*/ 200025 h 347662"/>
                <a:gd name="connsiteX4" fmla="*/ 428626 w 2838450"/>
                <a:gd name="connsiteY4" fmla="*/ 242887 h 347662"/>
                <a:gd name="connsiteX5" fmla="*/ 540544 w 2838450"/>
                <a:gd name="connsiteY5" fmla="*/ 257175 h 347662"/>
                <a:gd name="connsiteX6" fmla="*/ 673894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64294 w 2838450"/>
                <a:gd name="connsiteY1" fmla="*/ 61913 h 347662"/>
                <a:gd name="connsiteX2" fmla="*/ 161926 w 2838450"/>
                <a:gd name="connsiteY2" fmla="*/ 147638 h 347662"/>
                <a:gd name="connsiteX3" fmla="*/ 292895 w 2838450"/>
                <a:gd name="connsiteY3" fmla="*/ 200025 h 347662"/>
                <a:gd name="connsiteX4" fmla="*/ 428626 w 2838450"/>
                <a:gd name="connsiteY4" fmla="*/ 242887 h 347662"/>
                <a:gd name="connsiteX5" fmla="*/ 540544 w 2838450"/>
                <a:gd name="connsiteY5" fmla="*/ 257175 h 347662"/>
                <a:gd name="connsiteX6" fmla="*/ 673894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64294 w 2838450"/>
                <a:gd name="connsiteY1" fmla="*/ 61913 h 347662"/>
                <a:gd name="connsiteX2" fmla="*/ 161926 w 2838450"/>
                <a:gd name="connsiteY2" fmla="*/ 147638 h 347662"/>
                <a:gd name="connsiteX3" fmla="*/ 271464 w 2838450"/>
                <a:gd name="connsiteY3" fmla="*/ 211931 h 347662"/>
                <a:gd name="connsiteX4" fmla="*/ 428626 w 2838450"/>
                <a:gd name="connsiteY4" fmla="*/ 242887 h 347662"/>
                <a:gd name="connsiteX5" fmla="*/ 540544 w 2838450"/>
                <a:gd name="connsiteY5" fmla="*/ 257175 h 347662"/>
                <a:gd name="connsiteX6" fmla="*/ 673894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64294 w 2838450"/>
                <a:gd name="connsiteY1" fmla="*/ 61913 h 347662"/>
                <a:gd name="connsiteX2" fmla="*/ 161926 w 2838450"/>
                <a:gd name="connsiteY2" fmla="*/ 147638 h 347662"/>
                <a:gd name="connsiteX3" fmla="*/ 271464 w 2838450"/>
                <a:gd name="connsiteY3" fmla="*/ 211931 h 347662"/>
                <a:gd name="connsiteX4" fmla="*/ 416719 w 2838450"/>
                <a:gd name="connsiteY4" fmla="*/ 250031 h 347662"/>
                <a:gd name="connsiteX5" fmla="*/ 540544 w 2838450"/>
                <a:gd name="connsiteY5" fmla="*/ 257175 h 347662"/>
                <a:gd name="connsiteX6" fmla="*/ 673894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64294 w 2838450"/>
                <a:gd name="connsiteY1" fmla="*/ 61913 h 347662"/>
                <a:gd name="connsiteX2" fmla="*/ 161926 w 2838450"/>
                <a:gd name="connsiteY2" fmla="*/ 147638 h 347662"/>
                <a:gd name="connsiteX3" fmla="*/ 271464 w 2838450"/>
                <a:gd name="connsiteY3" fmla="*/ 211931 h 347662"/>
                <a:gd name="connsiteX4" fmla="*/ 407194 w 2838450"/>
                <a:gd name="connsiteY4" fmla="*/ 245268 h 347662"/>
                <a:gd name="connsiteX5" fmla="*/ 540544 w 2838450"/>
                <a:gd name="connsiteY5" fmla="*/ 257175 h 347662"/>
                <a:gd name="connsiteX6" fmla="*/ 673894 w 2838450"/>
                <a:gd name="connsiteY6" fmla="*/ 266700 h 347662"/>
                <a:gd name="connsiteX7" fmla="*/ 892969 w 2838450"/>
                <a:gd name="connsiteY7" fmla="*/ 280989 h 347662"/>
                <a:gd name="connsiteX8" fmla="*/ 1026319 w 2838450"/>
                <a:gd name="connsiteY8" fmla="*/ 285751 h 347662"/>
                <a:gd name="connsiteX9" fmla="*/ 1121569 w 2838450"/>
                <a:gd name="connsiteY9" fmla="*/ 285749 h 347662"/>
                <a:gd name="connsiteX10" fmla="*/ 1240632 w 2838450"/>
                <a:gd name="connsiteY10" fmla="*/ 280988 h 347662"/>
                <a:gd name="connsiteX11" fmla="*/ 1435893 w 2838450"/>
                <a:gd name="connsiteY11" fmla="*/ 271462 h 347662"/>
                <a:gd name="connsiteX12" fmla="*/ 1771650 w 2838450"/>
                <a:gd name="connsiteY12" fmla="*/ 259557 h 347662"/>
                <a:gd name="connsiteX13" fmla="*/ 2000250 w 2838450"/>
                <a:gd name="connsiteY13" fmla="*/ 247650 h 347662"/>
                <a:gd name="connsiteX14" fmla="*/ 2057400 w 2838450"/>
                <a:gd name="connsiteY14" fmla="*/ 247650 h 347662"/>
                <a:gd name="connsiteX15" fmla="*/ 2150269 w 2838450"/>
                <a:gd name="connsiteY15" fmla="*/ 252413 h 347662"/>
                <a:gd name="connsiteX16" fmla="*/ 2278856 w 2838450"/>
                <a:gd name="connsiteY16" fmla="*/ 273844 h 347662"/>
                <a:gd name="connsiteX17" fmla="*/ 2469356 w 2838450"/>
                <a:gd name="connsiteY17" fmla="*/ 307182 h 347662"/>
                <a:gd name="connsiteX18" fmla="*/ 2612231 w 2838450"/>
                <a:gd name="connsiteY18" fmla="*/ 326232 h 347662"/>
                <a:gd name="connsiteX19" fmla="*/ 2738437 w 2838450"/>
                <a:gd name="connsiteY19" fmla="*/ 340519 h 347662"/>
                <a:gd name="connsiteX20" fmla="*/ 2838450 w 2838450"/>
                <a:gd name="connsiteY20" fmla="*/ 347662 h 347662"/>
                <a:gd name="connsiteX0" fmla="*/ 0 w 2838450"/>
                <a:gd name="connsiteY0" fmla="*/ 0 h 347662"/>
                <a:gd name="connsiteX1" fmla="*/ 64294 w 2838450"/>
                <a:gd name="connsiteY1" fmla="*/ 61913 h 347662"/>
                <a:gd name="connsiteX2" fmla="*/ 161926 w 2838450"/>
                <a:gd name="connsiteY2" fmla="*/ 147638 h 347662"/>
                <a:gd name="connsiteX3" fmla="*/ 271464 w 2838450"/>
                <a:gd name="connsiteY3" fmla="*/ 211931 h 347662"/>
                <a:gd name="connsiteX4" fmla="*/ 333374 w 2838450"/>
                <a:gd name="connsiteY4" fmla="*/ 230982 h 347662"/>
                <a:gd name="connsiteX5" fmla="*/ 407194 w 2838450"/>
                <a:gd name="connsiteY5" fmla="*/ 245268 h 347662"/>
                <a:gd name="connsiteX6" fmla="*/ 540544 w 2838450"/>
                <a:gd name="connsiteY6" fmla="*/ 257175 h 347662"/>
                <a:gd name="connsiteX7" fmla="*/ 673894 w 2838450"/>
                <a:gd name="connsiteY7" fmla="*/ 266700 h 347662"/>
                <a:gd name="connsiteX8" fmla="*/ 892969 w 2838450"/>
                <a:gd name="connsiteY8" fmla="*/ 280989 h 347662"/>
                <a:gd name="connsiteX9" fmla="*/ 1026319 w 2838450"/>
                <a:gd name="connsiteY9" fmla="*/ 285751 h 347662"/>
                <a:gd name="connsiteX10" fmla="*/ 1121569 w 2838450"/>
                <a:gd name="connsiteY10" fmla="*/ 285749 h 347662"/>
                <a:gd name="connsiteX11" fmla="*/ 1240632 w 2838450"/>
                <a:gd name="connsiteY11" fmla="*/ 280988 h 347662"/>
                <a:gd name="connsiteX12" fmla="*/ 1435893 w 2838450"/>
                <a:gd name="connsiteY12" fmla="*/ 271462 h 347662"/>
                <a:gd name="connsiteX13" fmla="*/ 1771650 w 2838450"/>
                <a:gd name="connsiteY13" fmla="*/ 259557 h 347662"/>
                <a:gd name="connsiteX14" fmla="*/ 2000250 w 2838450"/>
                <a:gd name="connsiteY14" fmla="*/ 247650 h 347662"/>
                <a:gd name="connsiteX15" fmla="*/ 2057400 w 2838450"/>
                <a:gd name="connsiteY15" fmla="*/ 247650 h 347662"/>
                <a:gd name="connsiteX16" fmla="*/ 2150269 w 2838450"/>
                <a:gd name="connsiteY16" fmla="*/ 252413 h 347662"/>
                <a:gd name="connsiteX17" fmla="*/ 2278856 w 2838450"/>
                <a:gd name="connsiteY17" fmla="*/ 273844 h 347662"/>
                <a:gd name="connsiteX18" fmla="*/ 2469356 w 2838450"/>
                <a:gd name="connsiteY18" fmla="*/ 307182 h 347662"/>
                <a:gd name="connsiteX19" fmla="*/ 2612231 w 2838450"/>
                <a:gd name="connsiteY19" fmla="*/ 326232 h 347662"/>
                <a:gd name="connsiteX20" fmla="*/ 2738437 w 2838450"/>
                <a:gd name="connsiteY20" fmla="*/ 340519 h 347662"/>
                <a:gd name="connsiteX21" fmla="*/ 2838450 w 2838450"/>
                <a:gd name="connsiteY21" fmla="*/ 347662 h 347662"/>
                <a:gd name="connsiteX0" fmla="*/ 0 w 2838450"/>
                <a:gd name="connsiteY0" fmla="*/ 0 h 347662"/>
                <a:gd name="connsiteX1" fmla="*/ 64294 w 2838450"/>
                <a:gd name="connsiteY1" fmla="*/ 61913 h 347662"/>
                <a:gd name="connsiteX2" fmla="*/ 161926 w 2838450"/>
                <a:gd name="connsiteY2" fmla="*/ 147638 h 347662"/>
                <a:gd name="connsiteX3" fmla="*/ 207168 w 2838450"/>
                <a:gd name="connsiteY3" fmla="*/ 178594 h 347662"/>
                <a:gd name="connsiteX4" fmla="*/ 271464 w 2838450"/>
                <a:gd name="connsiteY4" fmla="*/ 211931 h 347662"/>
                <a:gd name="connsiteX5" fmla="*/ 333374 w 2838450"/>
                <a:gd name="connsiteY5" fmla="*/ 230982 h 347662"/>
                <a:gd name="connsiteX6" fmla="*/ 407194 w 2838450"/>
                <a:gd name="connsiteY6" fmla="*/ 245268 h 347662"/>
                <a:gd name="connsiteX7" fmla="*/ 540544 w 2838450"/>
                <a:gd name="connsiteY7" fmla="*/ 257175 h 347662"/>
                <a:gd name="connsiteX8" fmla="*/ 673894 w 2838450"/>
                <a:gd name="connsiteY8" fmla="*/ 266700 h 347662"/>
                <a:gd name="connsiteX9" fmla="*/ 892969 w 2838450"/>
                <a:gd name="connsiteY9" fmla="*/ 280989 h 347662"/>
                <a:gd name="connsiteX10" fmla="*/ 1026319 w 2838450"/>
                <a:gd name="connsiteY10" fmla="*/ 285751 h 347662"/>
                <a:gd name="connsiteX11" fmla="*/ 1121569 w 2838450"/>
                <a:gd name="connsiteY11" fmla="*/ 285749 h 347662"/>
                <a:gd name="connsiteX12" fmla="*/ 1240632 w 2838450"/>
                <a:gd name="connsiteY12" fmla="*/ 280988 h 347662"/>
                <a:gd name="connsiteX13" fmla="*/ 1435893 w 2838450"/>
                <a:gd name="connsiteY13" fmla="*/ 271462 h 347662"/>
                <a:gd name="connsiteX14" fmla="*/ 1771650 w 2838450"/>
                <a:gd name="connsiteY14" fmla="*/ 259557 h 347662"/>
                <a:gd name="connsiteX15" fmla="*/ 2000250 w 2838450"/>
                <a:gd name="connsiteY15" fmla="*/ 247650 h 347662"/>
                <a:gd name="connsiteX16" fmla="*/ 2057400 w 2838450"/>
                <a:gd name="connsiteY16" fmla="*/ 247650 h 347662"/>
                <a:gd name="connsiteX17" fmla="*/ 2150269 w 2838450"/>
                <a:gd name="connsiteY17" fmla="*/ 252413 h 347662"/>
                <a:gd name="connsiteX18" fmla="*/ 2278856 w 2838450"/>
                <a:gd name="connsiteY18" fmla="*/ 273844 h 347662"/>
                <a:gd name="connsiteX19" fmla="*/ 2469356 w 2838450"/>
                <a:gd name="connsiteY19" fmla="*/ 307182 h 347662"/>
                <a:gd name="connsiteX20" fmla="*/ 2612231 w 2838450"/>
                <a:gd name="connsiteY20" fmla="*/ 326232 h 347662"/>
                <a:gd name="connsiteX21" fmla="*/ 2738437 w 2838450"/>
                <a:gd name="connsiteY21" fmla="*/ 340519 h 347662"/>
                <a:gd name="connsiteX22" fmla="*/ 2838450 w 2838450"/>
                <a:gd name="connsiteY22" fmla="*/ 347662 h 34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38450" h="347662">
                  <a:moveTo>
                    <a:pt x="0" y="0"/>
                  </a:moveTo>
                  <a:lnTo>
                    <a:pt x="64294" y="61913"/>
                  </a:lnTo>
                  <a:lnTo>
                    <a:pt x="161926" y="147638"/>
                  </a:lnTo>
                  <a:cubicBezTo>
                    <a:pt x="179388" y="157957"/>
                    <a:pt x="189706" y="168275"/>
                    <a:pt x="207168" y="178594"/>
                  </a:cubicBezTo>
                  <a:lnTo>
                    <a:pt x="271464" y="211931"/>
                  </a:lnTo>
                  <a:cubicBezTo>
                    <a:pt x="293688" y="218281"/>
                    <a:pt x="311150" y="224632"/>
                    <a:pt x="333374" y="230982"/>
                  </a:cubicBezTo>
                  <a:lnTo>
                    <a:pt x="407194" y="245268"/>
                  </a:lnTo>
                  <a:cubicBezTo>
                    <a:pt x="437357" y="248443"/>
                    <a:pt x="496094" y="253603"/>
                    <a:pt x="540544" y="257175"/>
                  </a:cubicBezTo>
                  <a:cubicBezTo>
                    <a:pt x="584994" y="260747"/>
                    <a:pt x="630238" y="265113"/>
                    <a:pt x="673894" y="266700"/>
                  </a:cubicBezTo>
                  <a:lnTo>
                    <a:pt x="892969" y="280989"/>
                  </a:lnTo>
                  <a:lnTo>
                    <a:pt x="1026319" y="285751"/>
                  </a:lnTo>
                  <a:lnTo>
                    <a:pt x="1121569" y="285749"/>
                  </a:lnTo>
                  <a:lnTo>
                    <a:pt x="1240632" y="280988"/>
                  </a:lnTo>
                  <a:lnTo>
                    <a:pt x="1435893" y="271462"/>
                  </a:lnTo>
                  <a:lnTo>
                    <a:pt x="1771650" y="259557"/>
                  </a:lnTo>
                  <a:lnTo>
                    <a:pt x="2000250" y="247650"/>
                  </a:lnTo>
                  <a:lnTo>
                    <a:pt x="2057400" y="247650"/>
                  </a:lnTo>
                  <a:lnTo>
                    <a:pt x="2150269" y="252413"/>
                  </a:lnTo>
                  <a:cubicBezTo>
                    <a:pt x="2187178" y="256779"/>
                    <a:pt x="2230040" y="265907"/>
                    <a:pt x="2278856" y="273844"/>
                  </a:cubicBezTo>
                  <a:lnTo>
                    <a:pt x="2469356" y="307182"/>
                  </a:lnTo>
                  <a:lnTo>
                    <a:pt x="2612231" y="326232"/>
                  </a:lnTo>
                  <a:lnTo>
                    <a:pt x="2738437" y="340519"/>
                  </a:lnTo>
                  <a:lnTo>
                    <a:pt x="2838450" y="347662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5E430E7-097B-4C22-B709-8DBC6CD85315}"/>
                </a:ext>
              </a:extLst>
            </p:cNvPr>
            <p:cNvSpPr/>
            <p:nvPr/>
          </p:nvSpPr>
          <p:spPr>
            <a:xfrm>
              <a:off x="5600698" y="5329194"/>
              <a:ext cx="569909" cy="193685"/>
            </a:xfrm>
            <a:custGeom>
              <a:avLst/>
              <a:gdLst>
                <a:gd name="connsiteX0" fmla="*/ 0 w 671513"/>
                <a:gd name="connsiteY0" fmla="*/ 0 h 185737"/>
                <a:gd name="connsiteX1" fmla="*/ 57150 w 671513"/>
                <a:gd name="connsiteY1" fmla="*/ 30956 h 185737"/>
                <a:gd name="connsiteX2" fmla="*/ 178594 w 671513"/>
                <a:gd name="connsiteY2" fmla="*/ 92868 h 185737"/>
                <a:gd name="connsiteX3" fmla="*/ 330994 w 671513"/>
                <a:gd name="connsiteY3" fmla="*/ 138112 h 185737"/>
                <a:gd name="connsiteX4" fmla="*/ 452438 w 671513"/>
                <a:gd name="connsiteY4" fmla="*/ 154781 h 185737"/>
                <a:gd name="connsiteX5" fmla="*/ 473869 w 671513"/>
                <a:gd name="connsiteY5" fmla="*/ 159543 h 185737"/>
                <a:gd name="connsiteX6" fmla="*/ 483394 w 671513"/>
                <a:gd name="connsiteY6" fmla="*/ 161925 h 185737"/>
                <a:gd name="connsiteX7" fmla="*/ 495300 w 671513"/>
                <a:gd name="connsiteY7" fmla="*/ 164306 h 185737"/>
                <a:gd name="connsiteX8" fmla="*/ 535781 w 671513"/>
                <a:gd name="connsiteY8" fmla="*/ 166687 h 185737"/>
                <a:gd name="connsiteX9" fmla="*/ 642938 w 671513"/>
                <a:gd name="connsiteY9" fmla="*/ 185737 h 185737"/>
                <a:gd name="connsiteX10" fmla="*/ 671513 w 671513"/>
                <a:gd name="connsiteY10" fmla="*/ 185737 h 185737"/>
                <a:gd name="connsiteX0" fmla="*/ 0 w 671513"/>
                <a:gd name="connsiteY0" fmla="*/ 0 h 185737"/>
                <a:gd name="connsiteX1" fmla="*/ 57150 w 671513"/>
                <a:gd name="connsiteY1" fmla="*/ 30956 h 185737"/>
                <a:gd name="connsiteX2" fmla="*/ 178594 w 671513"/>
                <a:gd name="connsiteY2" fmla="*/ 92868 h 185737"/>
                <a:gd name="connsiteX3" fmla="*/ 330994 w 671513"/>
                <a:gd name="connsiteY3" fmla="*/ 138112 h 185737"/>
                <a:gd name="connsiteX4" fmla="*/ 452438 w 671513"/>
                <a:gd name="connsiteY4" fmla="*/ 154781 h 185737"/>
                <a:gd name="connsiteX5" fmla="*/ 473869 w 671513"/>
                <a:gd name="connsiteY5" fmla="*/ 159543 h 185737"/>
                <a:gd name="connsiteX6" fmla="*/ 495300 w 671513"/>
                <a:gd name="connsiteY6" fmla="*/ 164306 h 185737"/>
                <a:gd name="connsiteX7" fmla="*/ 535781 w 671513"/>
                <a:gd name="connsiteY7" fmla="*/ 166687 h 185737"/>
                <a:gd name="connsiteX8" fmla="*/ 642938 w 671513"/>
                <a:gd name="connsiteY8" fmla="*/ 185737 h 185737"/>
                <a:gd name="connsiteX9" fmla="*/ 671513 w 671513"/>
                <a:gd name="connsiteY9" fmla="*/ 185737 h 185737"/>
                <a:gd name="connsiteX0" fmla="*/ 0 w 671513"/>
                <a:gd name="connsiteY0" fmla="*/ 0 h 185737"/>
                <a:gd name="connsiteX1" fmla="*/ 57150 w 671513"/>
                <a:gd name="connsiteY1" fmla="*/ 30956 h 185737"/>
                <a:gd name="connsiteX2" fmla="*/ 178594 w 671513"/>
                <a:gd name="connsiteY2" fmla="*/ 92868 h 185737"/>
                <a:gd name="connsiteX3" fmla="*/ 330994 w 671513"/>
                <a:gd name="connsiteY3" fmla="*/ 138112 h 185737"/>
                <a:gd name="connsiteX4" fmla="*/ 452438 w 671513"/>
                <a:gd name="connsiteY4" fmla="*/ 154781 h 185737"/>
                <a:gd name="connsiteX5" fmla="*/ 473869 w 671513"/>
                <a:gd name="connsiteY5" fmla="*/ 159543 h 185737"/>
                <a:gd name="connsiteX6" fmla="*/ 495300 w 671513"/>
                <a:gd name="connsiteY6" fmla="*/ 164306 h 185737"/>
                <a:gd name="connsiteX7" fmla="*/ 535781 w 671513"/>
                <a:gd name="connsiteY7" fmla="*/ 166687 h 185737"/>
                <a:gd name="connsiteX8" fmla="*/ 642938 w 671513"/>
                <a:gd name="connsiteY8" fmla="*/ 185737 h 185737"/>
                <a:gd name="connsiteX9" fmla="*/ 671513 w 671513"/>
                <a:gd name="connsiteY9" fmla="*/ 185737 h 185737"/>
                <a:gd name="connsiteX0" fmla="*/ 0 w 671513"/>
                <a:gd name="connsiteY0" fmla="*/ 0 h 185737"/>
                <a:gd name="connsiteX1" fmla="*/ 57150 w 671513"/>
                <a:gd name="connsiteY1" fmla="*/ 30956 h 185737"/>
                <a:gd name="connsiteX2" fmla="*/ 178594 w 671513"/>
                <a:gd name="connsiteY2" fmla="*/ 92868 h 185737"/>
                <a:gd name="connsiteX3" fmla="*/ 330994 w 671513"/>
                <a:gd name="connsiteY3" fmla="*/ 138112 h 185737"/>
                <a:gd name="connsiteX4" fmla="*/ 452438 w 671513"/>
                <a:gd name="connsiteY4" fmla="*/ 154781 h 185737"/>
                <a:gd name="connsiteX5" fmla="*/ 473869 w 671513"/>
                <a:gd name="connsiteY5" fmla="*/ 159543 h 185737"/>
                <a:gd name="connsiteX6" fmla="*/ 535781 w 671513"/>
                <a:gd name="connsiteY6" fmla="*/ 166687 h 185737"/>
                <a:gd name="connsiteX7" fmla="*/ 642938 w 671513"/>
                <a:gd name="connsiteY7" fmla="*/ 185737 h 185737"/>
                <a:gd name="connsiteX8" fmla="*/ 671513 w 671513"/>
                <a:gd name="connsiteY8" fmla="*/ 185737 h 185737"/>
                <a:gd name="connsiteX0" fmla="*/ 0 w 671513"/>
                <a:gd name="connsiteY0" fmla="*/ 0 h 185737"/>
                <a:gd name="connsiteX1" fmla="*/ 57150 w 671513"/>
                <a:gd name="connsiteY1" fmla="*/ 30956 h 185737"/>
                <a:gd name="connsiteX2" fmla="*/ 178594 w 671513"/>
                <a:gd name="connsiteY2" fmla="*/ 92868 h 185737"/>
                <a:gd name="connsiteX3" fmla="*/ 330994 w 671513"/>
                <a:gd name="connsiteY3" fmla="*/ 138112 h 185737"/>
                <a:gd name="connsiteX4" fmla="*/ 452438 w 671513"/>
                <a:gd name="connsiteY4" fmla="*/ 154781 h 185737"/>
                <a:gd name="connsiteX5" fmla="*/ 535781 w 671513"/>
                <a:gd name="connsiteY5" fmla="*/ 166687 h 185737"/>
                <a:gd name="connsiteX6" fmla="*/ 642938 w 671513"/>
                <a:gd name="connsiteY6" fmla="*/ 185737 h 185737"/>
                <a:gd name="connsiteX7" fmla="*/ 671513 w 671513"/>
                <a:gd name="connsiteY7" fmla="*/ 185737 h 185737"/>
                <a:gd name="connsiteX0" fmla="*/ 0 w 671513"/>
                <a:gd name="connsiteY0" fmla="*/ 0 h 185737"/>
                <a:gd name="connsiteX1" fmla="*/ 57150 w 671513"/>
                <a:gd name="connsiteY1" fmla="*/ 30956 h 185737"/>
                <a:gd name="connsiteX2" fmla="*/ 178594 w 671513"/>
                <a:gd name="connsiteY2" fmla="*/ 92868 h 185737"/>
                <a:gd name="connsiteX3" fmla="*/ 330994 w 671513"/>
                <a:gd name="connsiteY3" fmla="*/ 138112 h 185737"/>
                <a:gd name="connsiteX4" fmla="*/ 452438 w 671513"/>
                <a:gd name="connsiteY4" fmla="*/ 154781 h 185737"/>
                <a:gd name="connsiteX5" fmla="*/ 642938 w 671513"/>
                <a:gd name="connsiteY5" fmla="*/ 185737 h 185737"/>
                <a:gd name="connsiteX6" fmla="*/ 671513 w 671513"/>
                <a:gd name="connsiteY6" fmla="*/ 185737 h 185737"/>
                <a:gd name="connsiteX0" fmla="*/ 0 w 671513"/>
                <a:gd name="connsiteY0" fmla="*/ 0 h 185737"/>
                <a:gd name="connsiteX1" fmla="*/ 57150 w 671513"/>
                <a:gd name="connsiteY1" fmla="*/ 30956 h 185737"/>
                <a:gd name="connsiteX2" fmla="*/ 178594 w 671513"/>
                <a:gd name="connsiteY2" fmla="*/ 92868 h 185737"/>
                <a:gd name="connsiteX3" fmla="*/ 330994 w 671513"/>
                <a:gd name="connsiteY3" fmla="*/ 138112 h 185737"/>
                <a:gd name="connsiteX4" fmla="*/ 452438 w 671513"/>
                <a:gd name="connsiteY4" fmla="*/ 154781 h 185737"/>
                <a:gd name="connsiteX5" fmla="*/ 538163 w 671513"/>
                <a:gd name="connsiteY5" fmla="*/ 176212 h 185737"/>
                <a:gd name="connsiteX6" fmla="*/ 671513 w 671513"/>
                <a:gd name="connsiteY6" fmla="*/ 185737 h 185737"/>
                <a:gd name="connsiteX0" fmla="*/ 0 w 592932"/>
                <a:gd name="connsiteY0" fmla="*/ 0 h 185737"/>
                <a:gd name="connsiteX1" fmla="*/ 57150 w 592932"/>
                <a:gd name="connsiteY1" fmla="*/ 30956 h 185737"/>
                <a:gd name="connsiteX2" fmla="*/ 178594 w 592932"/>
                <a:gd name="connsiteY2" fmla="*/ 92868 h 185737"/>
                <a:gd name="connsiteX3" fmla="*/ 330994 w 592932"/>
                <a:gd name="connsiteY3" fmla="*/ 138112 h 185737"/>
                <a:gd name="connsiteX4" fmla="*/ 452438 w 592932"/>
                <a:gd name="connsiteY4" fmla="*/ 154781 h 185737"/>
                <a:gd name="connsiteX5" fmla="*/ 538163 w 592932"/>
                <a:gd name="connsiteY5" fmla="*/ 176212 h 185737"/>
                <a:gd name="connsiteX6" fmla="*/ 592932 w 592932"/>
                <a:gd name="connsiteY6" fmla="*/ 185737 h 185737"/>
                <a:gd name="connsiteX0" fmla="*/ 0 w 592932"/>
                <a:gd name="connsiteY0" fmla="*/ 0 h 185737"/>
                <a:gd name="connsiteX1" fmla="*/ 57150 w 592932"/>
                <a:gd name="connsiteY1" fmla="*/ 30956 h 185737"/>
                <a:gd name="connsiteX2" fmla="*/ 178594 w 592932"/>
                <a:gd name="connsiteY2" fmla="*/ 92868 h 185737"/>
                <a:gd name="connsiteX3" fmla="*/ 330994 w 592932"/>
                <a:gd name="connsiteY3" fmla="*/ 138112 h 185737"/>
                <a:gd name="connsiteX4" fmla="*/ 388144 w 592932"/>
                <a:gd name="connsiteY4" fmla="*/ 154781 h 185737"/>
                <a:gd name="connsiteX5" fmla="*/ 538163 w 592932"/>
                <a:gd name="connsiteY5" fmla="*/ 176212 h 185737"/>
                <a:gd name="connsiteX6" fmla="*/ 592932 w 592932"/>
                <a:gd name="connsiteY6" fmla="*/ 185737 h 185737"/>
                <a:gd name="connsiteX0" fmla="*/ 0 w 592932"/>
                <a:gd name="connsiteY0" fmla="*/ 0 h 185737"/>
                <a:gd name="connsiteX1" fmla="*/ 57150 w 592932"/>
                <a:gd name="connsiteY1" fmla="*/ 30956 h 185737"/>
                <a:gd name="connsiteX2" fmla="*/ 178594 w 592932"/>
                <a:gd name="connsiteY2" fmla="*/ 92868 h 185737"/>
                <a:gd name="connsiteX3" fmla="*/ 261937 w 592932"/>
                <a:gd name="connsiteY3" fmla="*/ 123825 h 185737"/>
                <a:gd name="connsiteX4" fmla="*/ 388144 w 592932"/>
                <a:gd name="connsiteY4" fmla="*/ 154781 h 185737"/>
                <a:gd name="connsiteX5" fmla="*/ 538163 w 592932"/>
                <a:gd name="connsiteY5" fmla="*/ 176212 h 185737"/>
                <a:gd name="connsiteX6" fmla="*/ 592932 w 592932"/>
                <a:gd name="connsiteY6" fmla="*/ 185737 h 185737"/>
                <a:gd name="connsiteX0" fmla="*/ 0 w 592932"/>
                <a:gd name="connsiteY0" fmla="*/ 0 h 185737"/>
                <a:gd name="connsiteX1" fmla="*/ 57150 w 592932"/>
                <a:gd name="connsiteY1" fmla="*/ 30956 h 185737"/>
                <a:gd name="connsiteX2" fmla="*/ 133350 w 592932"/>
                <a:gd name="connsiteY2" fmla="*/ 73818 h 185737"/>
                <a:gd name="connsiteX3" fmla="*/ 261937 w 592932"/>
                <a:gd name="connsiteY3" fmla="*/ 123825 h 185737"/>
                <a:gd name="connsiteX4" fmla="*/ 388144 w 592932"/>
                <a:gd name="connsiteY4" fmla="*/ 154781 h 185737"/>
                <a:gd name="connsiteX5" fmla="*/ 538163 w 592932"/>
                <a:gd name="connsiteY5" fmla="*/ 176212 h 185737"/>
                <a:gd name="connsiteX6" fmla="*/ 592932 w 592932"/>
                <a:gd name="connsiteY6" fmla="*/ 185737 h 185737"/>
                <a:gd name="connsiteX0" fmla="*/ 0 w 592932"/>
                <a:gd name="connsiteY0" fmla="*/ 0 h 185737"/>
                <a:gd name="connsiteX1" fmla="*/ 57150 w 592932"/>
                <a:gd name="connsiteY1" fmla="*/ 30956 h 185737"/>
                <a:gd name="connsiteX2" fmla="*/ 133350 w 592932"/>
                <a:gd name="connsiteY2" fmla="*/ 73818 h 185737"/>
                <a:gd name="connsiteX3" fmla="*/ 261937 w 592932"/>
                <a:gd name="connsiteY3" fmla="*/ 123825 h 185737"/>
                <a:gd name="connsiteX4" fmla="*/ 381000 w 592932"/>
                <a:gd name="connsiteY4" fmla="*/ 159544 h 185737"/>
                <a:gd name="connsiteX5" fmla="*/ 538163 w 592932"/>
                <a:gd name="connsiteY5" fmla="*/ 176212 h 185737"/>
                <a:gd name="connsiteX6" fmla="*/ 592932 w 592932"/>
                <a:gd name="connsiteY6" fmla="*/ 185737 h 185737"/>
                <a:gd name="connsiteX0" fmla="*/ 0 w 592932"/>
                <a:gd name="connsiteY0" fmla="*/ 0 h 185737"/>
                <a:gd name="connsiteX1" fmla="*/ 57150 w 592932"/>
                <a:gd name="connsiteY1" fmla="*/ 30956 h 185737"/>
                <a:gd name="connsiteX2" fmla="*/ 133350 w 592932"/>
                <a:gd name="connsiteY2" fmla="*/ 73818 h 185737"/>
                <a:gd name="connsiteX3" fmla="*/ 261937 w 592932"/>
                <a:gd name="connsiteY3" fmla="*/ 123825 h 185737"/>
                <a:gd name="connsiteX4" fmla="*/ 381000 w 592932"/>
                <a:gd name="connsiteY4" fmla="*/ 159544 h 185737"/>
                <a:gd name="connsiteX5" fmla="*/ 471488 w 592932"/>
                <a:gd name="connsiteY5" fmla="*/ 183356 h 185737"/>
                <a:gd name="connsiteX6" fmla="*/ 592932 w 592932"/>
                <a:gd name="connsiteY6" fmla="*/ 185737 h 185737"/>
                <a:gd name="connsiteX0" fmla="*/ 0 w 569119"/>
                <a:gd name="connsiteY0" fmla="*/ 0 h 192881"/>
                <a:gd name="connsiteX1" fmla="*/ 57150 w 569119"/>
                <a:gd name="connsiteY1" fmla="*/ 30956 h 192881"/>
                <a:gd name="connsiteX2" fmla="*/ 133350 w 569119"/>
                <a:gd name="connsiteY2" fmla="*/ 73818 h 192881"/>
                <a:gd name="connsiteX3" fmla="*/ 261937 w 569119"/>
                <a:gd name="connsiteY3" fmla="*/ 123825 h 192881"/>
                <a:gd name="connsiteX4" fmla="*/ 381000 w 569119"/>
                <a:gd name="connsiteY4" fmla="*/ 159544 h 192881"/>
                <a:gd name="connsiteX5" fmla="*/ 471488 w 569119"/>
                <a:gd name="connsiteY5" fmla="*/ 183356 h 192881"/>
                <a:gd name="connsiteX6" fmla="*/ 569119 w 569119"/>
                <a:gd name="connsiteY6" fmla="*/ 192881 h 1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119" h="192881">
                  <a:moveTo>
                    <a:pt x="0" y="0"/>
                  </a:moveTo>
                  <a:lnTo>
                    <a:pt x="57150" y="30956"/>
                  </a:lnTo>
                  <a:lnTo>
                    <a:pt x="133350" y="73818"/>
                  </a:lnTo>
                  <a:lnTo>
                    <a:pt x="261937" y="123825"/>
                  </a:lnTo>
                  <a:lnTo>
                    <a:pt x="381000" y="159544"/>
                  </a:lnTo>
                  <a:lnTo>
                    <a:pt x="471488" y="183356"/>
                  </a:lnTo>
                  <a:lnTo>
                    <a:pt x="569119" y="192881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BEE0D0F-D00D-4AEC-BAA0-73A1CCE7A12D}"/>
                </a:ext>
              </a:extLst>
            </p:cNvPr>
            <p:cNvSpPr/>
            <p:nvPr/>
          </p:nvSpPr>
          <p:spPr>
            <a:xfrm>
              <a:off x="4924428" y="5314905"/>
              <a:ext cx="404810" cy="193685"/>
            </a:xfrm>
            <a:custGeom>
              <a:avLst/>
              <a:gdLst>
                <a:gd name="connsiteX0" fmla="*/ 461963 w 461963"/>
                <a:gd name="connsiteY0" fmla="*/ 0 h 176213"/>
                <a:gd name="connsiteX1" fmla="*/ 390525 w 461963"/>
                <a:gd name="connsiteY1" fmla="*/ 52388 h 176213"/>
                <a:gd name="connsiteX2" fmla="*/ 309563 w 461963"/>
                <a:gd name="connsiteY2" fmla="*/ 100013 h 176213"/>
                <a:gd name="connsiteX3" fmla="*/ 204788 w 461963"/>
                <a:gd name="connsiteY3" fmla="*/ 142875 h 176213"/>
                <a:gd name="connsiteX4" fmla="*/ 147638 w 461963"/>
                <a:gd name="connsiteY4" fmla="*/ 157163 h 176213"/>
                <a:gd name="connsiteX5" fmla="*/ 109538 w 461963"/>
                <a:gd name="connsiteY5" fmla="*/ 169069 h 176213"/>
                <a:gd name="connsiteX6" fmla="*/ 76200 w 461963"/>
                <a:gd name="connsiteY6" fmla="*/ 173831 h 176213"/>
                <a:gd name="connsiteX7" fmla="*/ 9525 w 461963"/>
                <a:gd name="connsiteY7" fmla="*/ 176213 h 176213"/>
                <a:gd name="connsiteX8" fmla="*/ 0 w 461963"/>
                <a:gd name="connsiteY8" fmla="*/ 176213 h 176213"/>
                <a:gd name="connsiteX0" fmla="*/ 452438 w 452438"/>
                <a:gd name="connsiteY0" fmla="*/ 0 h 176213"/>
                <a:gd name="connsiteX1" fmla="*/ 381000 w 452438"/>
                <a:gd name="connsiteY1" fmla="*/ 52388 h 176213"/>
                <a:gd name="connsiteX2" fmla="*/ 300038 w 452438"/>
                <a:gd name="connsiteY2" fmla="*/ 100013 h 176213"/>
                <a:gd name="connsiteX3" fmla="*/ 195263 w 452438"/>
                <a:gd name="connsiteY3" fmla="*/ 142875 h 176213"/>
                <a:gd name="connsiteX4" fmla="*/ 138113 w 452438"/>
                <a:gd name="connsiteY4" fmla="*/ 157163 h 176213"/>
                <a:gd name="connsiteX5" fmla="*/ 100013 w 452438"/>
                <a:gd name="connsiteY5" fmla="*/ 169069 h 176213"/>
                <a:gd name="connsiteX6" fmla="*/ 66675 w 452438"/>
                <a:gd name="connsiteY6" fmla="*/ 173831 h 176213"/>
                <a:gd name="connsiteX7" fmla="*/ 0 w 452438"/>
                <a:gd name="connsiteY7" fmla="*/ 176213 h 176213"/>
                <a:gd name="connsiteX0" fmla="*/ 419101 w 419101"/>
                <a:gd name="connsiteY0" fmla="*/ 0 h 192882"/>
                <a:gd name="connsiteX1" fmla="*/ 347663 w 419101"/>
                <a:gd name="connsiteY1" fmla="*/ 52388 h 192882"/>
                <a:gd name="connsiteX2" fmla="*/ 266701 w 419101"/>
                <a:gd name="connsiteY2" fmla="*/ 100013 h 192882"/>
                <a:gd name="connsiteX3" fmla="*/ 161926 w 419101"/>
                <a:gd name="connsiteY3" fmla="*/ 142875 h 192882"/>
                <a:gd name="connsiteX4" fmla="*/ 104776 w 419101"/>
                <a:gd name="connsiteY4" fmla="*/ 157163 h 192882"/>
                <a:gd name="connsiteX5" fmla="*/ 66676 w 419101"/>
                <a:gd name="connsiteY5" fmla="*/ 169069 h 192882"/>
                <a:gd name="connsiteX6" fmla="*/ 33338 w 419101"/>
                <a:gd name="connsiteY6" fmla="*/ 173831 h 192882"/>
                <a:gd name="connsiteX7" fmla="*/ 0 w 419101"/>
                <a:gd name="connsiteY7" fmla="*/ 192882 h 192882"/>
                <a:gd name="connsiteX0" fmla="*/ 419101 w 419101"/>
                <a:gd name="connsiteY0" fmla="*/ 0 h 192882"/>
                <a:gd name="connsiteX1" fmla="*/ 347663 w 419101"/>
                <a:gd name="connsiteY1" fmla="*/ 52388 h 192882"/>
                <a:gd name="connsiteX2" fmla="*/ 266701 w 419101"/>
                <a:gd name="connsiteY2" fmla="*/ 100013 h 192882"/>
                <a:gd name="connsiteX3" fmla="*/ 161926 w 419101"/>
                <a:gd name="connsiteY3" fmla="*/ 142875 h 192882"/>
                <a:gd name="connsiteX4" fmla="*/ 104776 w 419101"/>
                <a:gd name="connsiteY4" fmla="*/ 157163 h 192882"/>
                <a:gd name="connsiteX5" fmla="*/ 66676 w 419101"/>
                <a:gd name="connsiteY5" fmla="*/ 169069 h 192882"/>
                <a:gd name="connsiteX6" fmla="*/ 59531 w 419101"/>
                <a:gd name="connsiteY6" fmla="*/ 185738 h 192882"/>
                <a:gd name="connsiteX7" fmla="*/ 0 w 419101"/>
                <a:gd name="connsiteY7" fmla="*/ 192882 h 192882"/>
                <a:gd name="connsiteX0" fmla="*/ 419101 w 419101"/>
                <a:gd name="connsiteY0" fmla="*/ 0 h 192882"/>
                <a:gd name="connsiteX1" fmla="*/ 347663 w 419101"/>
                <a:gd name="connsiteY1" fmla="*/ 52388 h 192882"/>
                <a:gd name="connsiteX2" fmla="*/ 266701 w 419101"/>
                <a:gd name="connsiteY2" fmla="*/ 100013 h 192882"/>
                <a:gd name="connsiteX3" fmla="*/ 161926 w 419101"/>
                <a:gd name="connsiteY3" fmla="*/ 142875 h 192882"/>
                <a:gd name="connsiteX4" fmla="*/ 104776 w 419101"/>
                <a:gd name="connsiteY4" fmla="*/ 157163 h 192882"/>
                <a:gd name="connsiteX5" fmla="*/ 76201 w 419101"/>
                <a:gd name="connsiteY5" fmla="*/ 171450 h 192882"/>
                <a:gd name="connsiteX6" fmla="*/ 59531 w 419101"/>
                <a:gd name="connsiteY6" fmla="*/ 185738 h 192882"/>
                <a:gd name="connsiteX7" fmla="*/ 0 w 419101"/>
                <a:gd name="connsiteY7" fmla="*/ 192882 h 192882"/>
                <a:gd name="connsiteX0" fmla="*/ 419101 w 419101"/>
                <a:gd name="connsiteY0" fmla="*/ 0 h 192882"/>
                <a:gd name="connsiteX1" fmla="*/ 347663 w 419101"/>
                <a:gd name="connsiteY1" fmla="*/ 52388 h 192882"/>
                <a:gd name="connsiteX2" fmla="*/ 266701 w 419101"/>
                <a:gd name="connsiteY2" fmla="*/ 100013 h 192882"/>
                <a:gd name="connsiteX3" fmla="*/ 161926 w 419101"/>
                <a:gd name="connsiteY3" fmla="*/ 142875 h 192882"/>
                <a:gd name="connsiteX4" fmla="*/ 104776 w 419101"/>
                <a:gd name="connsiteY4" fmla="*/ 157163 h 192882"/>
                <a:gd name="connsiteX5" fmla="*/ 59531 w 419101"/>
                <a:gd name="connsiteY5" fmla="*/ 185738 h 192882"/>
                <a:gd name="connsiteX6" fmla="*/ 0 w 419101"/>
                <a:gd name="connsiteY6" fmla="*/ 192882 h 192882"/>
                <a:gd name="connsiteX0" fmla="*/ 419101 w 419101"/>
                <a:gd name="connsiteY0" fmla="*/ 0 h 192882"/>
                <a:gd name="connsiteX1" fmla="*/ 347663 w 419101"/>
                <a:gd name="connsiteY1" fmla="*/ 52388 h 192882"/>
                <a:gd name="connsiteX2" fmla="*/ 266701 w 419101"/>
                <a:gd name="connsiteY2" fmla="*/ 100013 h 192882"/>
                <a:gd name="connsiteX3" fmla="*/ 161926 w 419101"/>
                <a:gd name="connsiteY3" fmla="*/ 142875 h 192882"/>
                <a:gd name="connsiteX4" fmla="*/ 133351 w 419101"/>
                <a:gd name="connsiteY4" fmla="*/ 173832 h 192882"/>
                <a:gd name="connsiteX5" fmla="*/ 59531 w 419101"/>
                <a:gd name="connsiteY5" fmla="*/ 185738 h 192882"/>
                <a:gd name="connsiteX6" fmla="*/ 0 w 419101"/>
                <a:gd name="connsiteY6" fmla="*/ 192882 h 192882"/>
                <a:gd name="connsiteX0" fmla="*/ 419101 w 419101"/>
                <a:gd name="connsiteY0" fmla="*/ 0 h 192882"/>
                <a:gd name="connsiteX1" fmla="*/ 347663 w 419101"/>
                <a:gd name="connsiteY1" fmla="*/ 52388 h 192882"/>
                <a:gd name="connsiteX2" fmla="*/ 266701 w 419101"/>
                <a:gd name="connsiteY2" fmla="*/ 100013 h 192882"/>
                <a:gd name="connsiteX3" fmla="*/ 209551 w 419101"/>
                <a:gd name="connsiteY3" fmla="*/ 140494 h 192882"/>
                <a:gd name="connsiteX4" fmla="*/ 133351 w 419101"/>
                <a:gd name="connsiteY4" fmla="*/ 173832 h 192882"/>
                <a:gd name="connsiteX5" fmla="*/ 59531 w 419101"/>
                <a:gd name="connsiteY5" fmla="*/ 185738 h 192882"/>
                <a:gd name="connsiteX6" fmla="*/ 0 w 419101"/>
                <a:gd name="connsiteY6" fmla="*/ 192882 h 192882"/>
                <a:gd name="connsiteX0" fmla="*/ 419101 w 419101"/>
                <a:gd name="connsiteY0" fmla="*/ 0 h 192882"/>
                <a:gd name="connsiteX1" fmla="*/ 347663 w 419101"/>
                <a:gd name="connsiteY1" fmla="*/ 52388 h 192882"/>
                <a:gd name="connsiteX2" fmla="*/ 292895 w 419101"/>
                <a:gd name="connsiteY2" fmla="*/ 102394 h 192882"/>
                <a:gd name="connsiteX3" fmla="*/ 209551 w 419101"/>
                <a:gd name="connsiteY3" fmla="*/ 140494 h 192882"/>
                <a:gd name="connsiteX4" fmla="*/ 133351 w 419101"/>
                <a:gd name="connsiteY4" fmla="*/ 173832 h 192882"/>
                <a:gd name="connsiteX5" fmla="*/ 59531 w 419101"/>
                <a:gd name="connsiteY5" fmla="*/ 185738 h 192882"/>
                <a:gd name="connsiteX6" fmla="*/ 0 w 419101"/>
                <a:gd name="connsiteY6" fmla="*/ 192882 h 192882"/>
                <a:gd name="connsiteX0" fmla="*/ 419101 w 419101"/>
                <a:gd name="connsiteY0" fmla="*/ 0 h 192882"/>
                <a:gd name="connsiteX1" fmla="*/ 361950 w 419101"/>
                <a:gd name="connsiteY1" fmla="*/ 59532 h 192882"/>
                <a:gd name="connsiteX2" fmla="*/ 292895 w 419101"/>
                <a:gd name="connsiteY2" fmla="*/ 102394 h 192882"/>
                <a:gd name="connsiteX3" fmla="*/ 209551 w 419101"/>
                <a:gd name="connsiteY3" fmla="*/ 140494 h 192882"/>
                <a:gd name="connsiteX4" fmla="*/ 133351 w 419101"/>
                <a:gd name="connsiteY4" fmla="*/ 173832 h 192882"/>
                <a:gd name="connsiteX5" fmla="*/ 59531 w 419101"/>
                <a:gd name="connsiteY5" fmla="*/ 185738 h 192882"/>
                <a:gd name="connsiteX6" fmla="*/ 0 w 419101"/>
                <a:gd name="connsiteY6" fmla="*/ 192882 h 192882"/>
                <a:gd name="connsiteX0" fmla="*/ 419101 w 419101"/>
                <a:gd name="connsiteY0" fmla="*/ 0 h 192882"/>
                <a:gd name="connsiteX1" fmla="*/ 361950 w 419101"/>
                <a:gd name="connsiteY1" fmla="*/ 59532 h 192882"/>
                <a:gd name="connsiteX2" fmla="*/ 292895 w 419101"/>
                <a:gd name="connsiteY2" fmla="*/ 102394 h 192882"/>
                <a:gd name="connsiteX3" fmla="*/ 209551 w 419101"/>
                <a:gd name="connsiteY3" fmla="*/ 140494 h 192882"/>
                <a:gd name="connsiteX4" fmla="*/ 133351 w 419101"/>
                <a:gd name="connsiteY4" fmla="*/ 173832 h 192882"/>
                <a:gd name="connsiteX5" fmla="*/ 73818 w 419101"/>
                <a:gd name="connsiteY5" fmla="*/ 188119 h 192882"/>
                <a:gd name="connsiteX6" fmla="*/ 0 w 419101"/>
                <a:gd name="connsiteY6" fmla="*/ 192882 h 192882"/>
                <a:gd name="connsiteX0" fmla="*/ 404814 w 404814"/>
                <a:gd name="connsiteY0" fmla="*/ 0 h 192882"/>
                <a:gd name="connsiteX1" fmla="*/ 347663 w 404814"/>
                <a:gd name="connsiteY1" fmla="*/ 59532 h 192882"/>
                <a:gd name="connsiteX2" fmla="*/ 278608 w 404814"/>
                <a:gd name="connsiteY2" fmla="*/ 102394 h 192882"/>
                <a:gd name="connsiteX3" fmla="*/ 195264 w 404814"/>
                <a:gd name="connsiteY3" fmla="*/ 140494 h 192882"/>
                <a:gd name="connsiteX4" fmla="*/ 119064 w 404814"/>
                <a:gd name="connsiteY4" fmla="*/ 173832 h 192882"/>
                <a:gd name="connsiteX5" fmla="*/ 59531 w 404814"/>
                <a:gd name="connsiteY5" fmla="*/ 188119 h 192882"/>
                <a:gd name="connsiteX6" fmla="*/ 0 w 404814"/>
                <a:gd name="connsiteY6" fmla="*/ 192882 h 192882"/>
                <a:gd name="connsiteX0" fmla="*/ 404814 w 404814"/>
                <a:gd name="connsiteY0" fmla="*/ 0 h 192882"/>
                <a:gd name="connsiteX1" fmla="*/ 347663 w 404814"/>
                <a:gd name="connsiteY1" fmla="*/ 59532 h 192882"/>
                <a:gd name="connsiteX2" fmla="*/ 278608 w 404814"/>
                <a:gd name="connsiteY2" fmla="*/ 102394 h 192882"/>
                <a:gd name="connsiteX3" fmla="*/ 214314 w 404814"/>
                <a:gd name="connsiteY3" fmla="*/ 145257 h 192882"/>
                <a:gd name="connsiteX4" fmla="*/ 119064 w 404814"/>
                <a:gd name="connsiteY4" fmla="*/ 173832 h 192882"/>
                <a:gd name="connsiteX5" fmla="*/ 59531 w 404814"/>
                <a:gd name="connsiteY5" fmla="*/ 188119 h 192882"/>
                <a:gd name="connsiteX6" fmla="*/ 0 w 404814"/>
                <a:gd name="connsiteY6" fmla="*/ 192882 h 192882"/>
                <a:gd name="connsiteX0" fmla="*/ 404814 w 404814"/>
                <a:gd name="connsiteY0" fmla="*/ 0 h 192882"/>
                <a:gd name="connsiteX1" fmla="*/ 347663 w 404814"/>
                <a:gd name="connsiteY1" fmla="*/ 59532 h 192882"/>
                <a:gd name="connsiteX2" fmla="*/ 297658 w 404814"/>
                <a:gd name="connsiteY2" fmla="*/ 104775 h 192882"/>
                <a:gd name="connsiteX3" fmla="*/ 214314 w 404814"/>
                <a:gd name="connsiteY3" fmla="*/ 145257 h 192882"/>
                <a:gd name="connsiteX4" fmla="*/ 119064 w 404814"/>
                <a:gd name="connsiteY4" fmla="*/ 173832 h 192882"/>
                <a:gd name="connsiteX5" fmla="*/ 59531 w 404814"/>
                <a:gd name="connsiteY5" fmla="*/ 188119 h 192882"/>
                <a:gd name="connsiteX6" fmla="*/ 0 w 404814"/>
                <a:gd name="connsiteY6" fmla="*/ 192882 h 1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814" h="192882">
                  <a:moveTo>
                    <a:pt x="404814" y="0"/>
                  </a:moveTo>
                  <a:lnTo>
                    <a:pt x="347663" y="59532"/>
                  </a:lnTo>
                  <a:lnTo>
                    <a:pt x="297658" y="104775"/>
                  </a:lnTo>
                  <a:lnTo>
                    <a:pt x="214314" y="145257"/>
                  </a:lnTo>
                  <a:lnTo>
                    <a:pt x="119064" y="173832"/>
                  </a:lnTo>
                  <a:lnTo>
                    <a:pt x="59531" y="188119"/>
                  </a:lnTo>
                  <a:lnTo>
                    <a:pt x="0" y="192882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67F27CE-9C13-4476-833A-3371BA447637}"/>
                </a:ext>
              </a:extLst>
            </p:cNvPr>
            <p:cNvSpPr/>
            <p:nvPr/>
          </p:nvSpPr>
          <p:spPr>
            <a:xfrm>
              <a:off x="4610105" y="5276803"/>
              <a:ext cx="125412" cy="122244"/>
            </a:xfrm>
            <a:custGeom>
              <a:avLst/>
              <a:gdLst>
                <a:gd name="connsiteX0" fmla="*/ 119063 w 119063"/>
                <a:gd name="connsiteY0" fmla="*/ 0 h 116681"/>
                <a:gd name="connsiteX1" fmla="*/ 71438 w 119063"/>
                <a:gd name="connsiteY1" fmla="*/ 50006 h 116681"/>
                <a:gd name="connsiteX2" fmla="*/ 30956 w 119063"/>
                <a:gd name="connsiteY2" fmla="*/ 92868 h 116681"/>
                <a:gd name="connsiteX3" fmla="*/ 0 w 119063"/>
                <a:gd name="connsiteY3" fmla="*/ 116681 h 116681"/>
                <a:gd name="connsiteX0" fmla="*/ 126207 w 126207"/>
                <a:gd name="connsiteY0" fmla="*/ 0 h 121444"/>
                <a:gd name="connsiteX1" fmla="*/ 71438 w 126207"/>
                <a:gd name="connsiteY1" fmla="*/ 54769 h 121444"/>
                <a:gd name="connsiteX2" fmla="*/ 30956 w 126207"/>
                <a:gd name="connsiteY2" fmla="*/ 97631 h 121444"/>
                <a:gd name="connsiteX3" fmla="*/ 0 w 126207"/>
                <a:gd name="connsiteY3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07" h="121444">
                  <a:moveTo>
                    <a:pt x="126207" y="0"/>
                  </a:moveTo>
                  <a:cubicBezTo>
                    <a:pt x="107951" y="18256"/>
                    <a:pt x="87313" y="38497"/>
                    <a:pt x="71438" y="54769"/>
                  </a:cubicBezTo>
                  <a:cubicBezTo>
                    <a:pt x="55563" y="71041"/>
                    <a:pt x="44450" y="83344"/>
                    <a:pt x="30956" y="97631"/>
                  </a:cubicBezTo>
                  <a:lnTo>
                    <a:pt x="0" y="121444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701CF84-F91E-4AC5-8B25-A2751F356421}"/>
                </a:ext>
              </a:extLst>
            </p:cNvPr>
            <p:cNvSpPr/>
            <p:nvPr/>
          </p:nvSpPr>
          <p:spPr>
            <a:xfrm>
              <a:off x="5092702" y="5303792"/>
              <a:ext cx="131762" cy="106368"/>
            </a:xfrm>
            <a:custGeom>
              <a:avLst/>
              <a:gdLst>
                <a:gd name="connsiteX0" fmla="*/ 0 w 130969"/>
                <a:gd name="connsiteY0" fmla="*/ 0 h 107156"/>
                <a:gd name="connsiteX1" fmla="*/ 45244 w 130969"/>
                <a:gd name="connsiteY1" fmla="*/ 40481 h 107156"/>
                <a:gd name="connsiteX2" fmla="*/ 97631 w 130969"/>
                <a:gd name="connsiteY2" fmla="*/ 90487 h 107156"/>
                <a:gd name="connsiteX3" fmla="*/ 130969 w 130969"/>
                <a:gd name="connsiteY3" fmla="*/ 107156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69" h="107156">
                  <a:moveTo>
                    <a:pt x="0" y="0"/>
                  </a:moveTo>
                  <a:lnTo>
                    <a:pt x="45244" y="40481"/>
                  </a:lnTo>
                  <a:lnTo>
                    <a:pt x="97631" y="90487"/>
                  </a:lnTo>
                  <a:lnTo>
                    <a:pt x="130969" y="107156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1489BDA-67E7-470A-A5C3-9877C6620681}"/>
                </a:ext>
              </a:extLst>
            </p:cNvPr>
            <p:cNvSpPr/>
            <p:nvPr/>
          </p:nvSpPr>
          <p:spPr>
            <a:xfrm>
              <a:off x="1087466" y="5379996"/>
              <a:ext cx="1314441" cy="173046"/>
            </a:xfrm>
            <a:custGeom>
              <a:avLst/>
              <a:gdLst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54882 w 2064544"/>
                <a:gd name="connsiteY8" fmla="*/ 130968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231107 w 2064544"/>
                <a:gd name="connsiteY11" fmla="*/ 180975 h 316706"/>
                <a:gd name="connsiteX12" fmla="*/ 1319213 w 2064544"/>
                <a:gd name="connsiteY12" fmla="*/ 178593 h 316706"/>
                <a:gd name="connsiteX13" fmla="*/ 1393032 w 2064544"/>
                <a:gd name="connsiteY13" fmla="*/ 176212 h 316706"/>
                <a:gd name="connsiteX14" fmla="*/ 1647825 w 2064544"/>
                <a:gd name="connsiteY14" fmla="*/ 195262 h 316706"/>
                <a:gd name="connsiteX15" fmla="*/ 1928813 w 2064544"/>
                <a:gd name="connsiteY15" fmla="*/ 185737 h 316706"/>
                <a:gd name="connsiteX16" fmla="*/ 2064544 w 2064544"/>
                <a:gd name="connsiteY16" fmla="*/ 197643 h 316706"/>
                <a:gd name="connsiteX17" fmla="*/ 2057400 w 2064544"/>
                <a:gd name="connsiteY17" fmla="*/ 197643 h 316706"/>
                <a:gd name="connsiteX18" fmla="*/ 2055019 w 2064544"/>
                <a:gd name="connsiteY18" fmla="*/ 297656 h 316706"/>
                <a:gd name="connsiteX19" fmla="*/ 2047875 w 2064544"/>
                <a:gd name="connsiteY19" fmla="*/ 300037 h 316706"/>
                <a:gd name="connsiteX20" fmla="*/ 1997869 w 2064544"/>
                <a:gd name="connsiteY20" fmla="*/ 316706 h 316706"/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54882 w 2064544"/>
                <a:gd name="connsiteY8" fmla="*/ 130968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319213 w 2064544"/>
                <a:gd name="connsiteY11" fmla="*/ 178593 h 316706"/>
                <a:gd name="connsiteX12" fmla="*/ 1393032 w 2064544"/>
                <a:gd name="connsiteY12" fmla="*/ 176212 h 316706"/>
                <a:gd name="connsiteX13" fmla="*/ 1647825 w 2064544"/>
                <a:gd name="connsiteY13" fmla="*/ 195262 h 316706"/>
                <a:gd name="connsiteX14" fmla="*/ 1928813 w 2064544"/>
                <a:gd name="connsiteY14" fmla="*/ 185737 h 316706"/>
                <a:gd name="connsiteX15" fmla="*/ 2064544 w 2064544"/>
                <a:gd name="connsiteY15" fmla="*/ 197643 h 316706"/>
                <a:gd name="connsiteX16" fmla="*/ 2057400 w 2064544"/>
                <a:gd name="connsiteY16" fmla="*/ 197643 h 316706"/>
                <a:gd name="connsiteX17" fmla="*/ 2055019 w 2064544"/>
                <a:gd name="connsiteY17" fmla="*/ 297656 h 316706"/>
                <a:gd name="connsiteX18" fmla="*/ 2047875 w 2064544"/>
                <a:gd name="connsiteY18" fmla="*/ 300037 h 316706"/>
                <a:gd name="connsiteX19" fmla="*/ 1997869 w 2064544"/>
                <a:gd name="connsiteY19" fmla="*/ 316706 h 316706"/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85838 w 2064544"/>
                <a:gd name="connsiteY8" fmla="*/ 138111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319213 w 2064544"/>
                <a:gd name="connsiteY11" fmla="*/ 178593 h 316706"/>
                <a:gd name="connsiteX12" fmla="*/ 1393032 w 2064544"/>
                <a:gd name="connsiteY12" fmla="*/ 176212 h 316706"/>
                <a:gd name="connsiteX13" fmla="*/ 1647825 w 2064544"/>
                <a:gd name="connsiteY13" fmla="*/ 195262 h 316706"/>
                <a:gd name="connsiteX14" fmla="*/ 1928813 w 2064544"/>
                <a:gd name="connsiteY14" fmla="*/ 185737 h 316706"/>
                <a:gd name="connsiteX15" fmla="*/ 2064544 w 2064544"/>
                <a:gd name="connsiteY15" fmla="*/ 197643 h 316706"/>
                <a:gd name="connsiteX16" fmla="*/ 2057400 w 2064544"/>
                <a:gd name="connsiteY16" fmla="*/ 197643 h 316706"/>
                <a:gd name="connsiteX17" fmla="*/ 2055019 w 2064544"/>
                <a:gd name="connsiteY17" fmla="*/ 297656 h 316706"/>
                <a:gd name="connsiteX18" fmla="*/ 2047875 w 2064544"/>
                <a:gd name="connsiteY18" fmla="*/ 300037 h 316706"/>
                <a:gd name="connsiteX19" fmla="*/ 1997869 w 2064544"/>
                <a:gd name="connsiteY19" fmla="*/ 316706 h 316706"/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85838 w 2064544"/>
                <a:gd name="connsiteY8" fmla="*/ 138111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319213 w 2064544"/>
                <a:gd name="connsiteY11" fmla="*/ 178593 h 316706"/>
                <a:gd name="connsiteX12" fmla="*/ 1469232 w 2064544"/>
                <a:gd name="connsiteY12" fmla="*/ 190499 h 316706"/>
                <a:gd name="connsiteX13" fmla="*/ 1647825 w 2064544"/>
                <a:gd name="connsiteY13" fmla="*/ 195262 h 316706"/>
                <a:gd name="connsiteX14" fmla="*/ 1928813 w 2064544"/>
                <a:gd name="connsiteY14" fmla="*/ 185737 h 316706"/>
                <a:gd name="connsiteX15" fmla="*/ 2064544 w 2064544"/>
                <a:gd name="connsiteY15" fmla="*/ 197643 h 316706"/>
                <a:gd name="connsiteX16" fmla="*/ 2057400 w 2064544"/>
                <a:gd name="connsiteY16" fmla="*/ 197643 h 316706"/>
                <a:gd name="connsiteX17" fmla="*/ 2055019 w 2064544"/>
                <a:gd name="connsiteY17" fmla="*/ 297656 h 316706"/>
                <a:gd name="connsiteX18" fmla="*/ 2047875 w 2064544"/>
                <a:gd name="connsiteY18" fmla="*/ 300037 h 316706"/>
                <a:gd name="connsiteX19" fmla="*/ 1997869 w 2064544"/>
                <a:gd name="connsiteY19" fmla="*/ 316706 h 316706"/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85838 w 2064544"/>
                <a:gd name="connsiteY8" fmla="*/ 138111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343025 w 2064544"/>
                <a:gd name="connsiteY11" fmla="*/ 188118 h 316706"/>
                <a:gd name="connsiteX12" fmla="*/ 1469232 w 2064544"/>
                <a:gd name="connsiteY12" fmla="*/ 190499 h 316706"/>
                <a:gd name="connsiteX13" fmla="*/ 1647825 w 2064544"/>
                <a:gd name="connsiteY13" fmla="*/ 195262 h 316706"/>
                <a:gd name="connsiteX14" fmla="*/ 1928813 w 2064544"/>
                <a:gd name="connsiteY14" fmla="*/ 185737 h 316706"/>
                <a:gd name="connsiteX15" fmla="*/ 2064544 w 2064544"/>
                <a:gd name="connsiteY15" fmla="*/ 197643 h 316706"/>
                <a:gd name="connsiteX16" fmla="*/ 2057400 w 2064544"/>
                <a:gd name="connsiteY16" fmla="*/ 197643 h 316706"/>
                <a:gd name="connsiteX17" fmla="*/ 2055019 w 2064544"/>
                <a:gd name="connsiteY17" fmla="*/ 297656 h 316706"/>
                <a:gd name="connsiteX18" fmla="*/ 2047875 w 2064544"/>
                <a:gd name="connsiteY18" fmla="*/ 300037 h 316706"/>
                <a:gd name="connsiteX19" fmla="*/ 1997869 w 2064544"/>
                <a:gd name="connsiteY19" fmla="*/ 316706 h 316706"/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85838 w 2064544"/>
                <a:gd name="connsiteY8" fmla="*/ 138111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331119 w 2064544"/>
                <a:gd name="connsiteY11" fmla="*/ 183355 h 316706"/>
                <a:gd name="connsiteX12" fmla="*/ 1469232 w 2064544"/>
                <a:gd name="connsiteY12" fmla="*/ 190499 h 316706"/>
                <a:gd name="connsiteX13" fmla="*/ 1647825 w 2064544"/>
                <a:gd name="connsiteY13" fmla="*/ 195262 h 316706"/>
                <a:gd name="connsiteX14" fmla="*/ 1928813 w 2064544"/>
                <a:gd name="connsiteY14" fmla="*/ 185737 h 316706"/>
                <a:gd name="connsiteX15" fmla="*/ 2064544 w 2064544"/>
                <a:gd name="connsiteY15" fmla="*/ 197643 h 316706"/>
                <a:gd name="connsiteX16" fmla="*/ 2057400 w 2064544"/>
                <a:gd name="connsiteY16" fmla="*/ 197643 h 316706"/>
                <a:gd name="connsiteX17" fmla="*/ 2055019 w 2064544"/>
                <a:gd name="connsiteY17" fmla="*/ 297656 h 316706"/>
                <a:gd name="connsiteX18" fmla="*/ 2047875 w 2064544"/>
                <a:gd name="connsiteY18" fmla="*/ 300037 h 316706"/>
                <a:gd name="connsiteX19" fmla="*/ 1997869 w 2064544"/>
                <a:gd name="connsiteY19" fmla="*/ 316706 h 316706"/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85838 w 2064544"/>
                <a:gd name="connsiteY8" fmla="*/ 138111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331119 w 2064544"/>
                <a:gd name="connsiteY11" fmla="*/ 183355 h 316706"/>
                <a:gd name="connsiteX12" fmla="*/ 1469232 w 2064544"/>
                <a:gd name="connsiteY12" fmla="*/ 190499 h 316706"/>
                <a:gd name="connsiteX13" fmla="*/ 1647825 w 2064544"/>
                <a:gd name="connsiteY13" fmla="*/ 195262 h 316706"/>
                <a:gd name="connsiteX14" fmla="*/ 1931194 w 2064544"/>
                <a:gd name="connsiteY14" fmla="*/ 200024 h 316706"/>
                <a:gd name="connsiteX15" fmla="*/ 2064544 w 2064544"/>
                <a:gd name="connsiteY15" fmla="*/ 197643 h 316706"/>
                <a:gd name="connsiteX16" fmla="*/ 2057400 w 2064544"/>
                <a:gd name="connsiteY16" fmla="*/ 197643 h 316706"/>
                <a:gd name="connsiteX17" fmla="*/ 2055019 w 2064544"/>
                <a:gd name="connsiteY17" fmla="*/ 297656 h 316706"/>
                <a:gd name="connsiteX18" fmla="*/ 2047875 w 2064544"/>
                <a:gd name="connsiteY18" fmla="*/ 300037 h 316706"/>
                <a:gd name="connsiteX19" fmla="*/ 1997869 w 2064544"/>
                <a:gd name="connsiteY19" fmla="*/ 316706 h 316706"/>
                <a:gd name="connsiteX0" fmla="*/ 0 w 2064544"/>
                <a:gd name="connsiteY0" fmla="*/ 0 h 316706"/>
                <a:gd name="connsiteX1" fmla="*/ 0 w 2064544"/>
                <a:gd name="connsiteY1" fmla="*/ 0 h 316706"/>
                <a:gd name="connsiteX2" fmla="*/ 95250 w 2064544"/>
                <a:gd name="connsiteY2" fmla="*/ 14287 h 316706"/>
                <a:gd name="connsiteX3" fmla="*/ 233363 w 2064544"/>
                <a:gd name="connsiteY3" fmla="*/ 28575 h 316706"/>
                <a:gd name="connsiteX4" fmla="*/ 416719 w 2064544"/>
                <a:gd name="connsiteY4" fmla="*/ 50006 h 316706"/>
                <a:gd name="connsiteX5" fmla="*/ 585788 w 2064544"/>
                <a:gd name="connsiteY5" fmla="*/ 78581 h 316706"/>
                <a:gd name="connsiteX6" fmla="*/ 723900 w 2064544"/>
                <a:gd name="connsiteY6" fmla="*/ 97631 h 316706"/>
                <a:gd name="connsiteX7" fmla="*/ 850107 w 2064544"/>
                <a:gd name="connsiteY7" fmla="*/ 114300 h 316706"/>
                <a:gd name="connsiteX8" fmla="*/ 985838 w 2064544"/>
                <a:gd name="connsiteY8" fmla="*/ 138111 h 316706"/>
                <a:gd name="connsiteX9" fmla="*/ 1123950 w 2064544"/>
                <a:gd name="connsiteY9" fmla="*/ 164306 h 316706"/>
                <a:gd name="connsiteX10" fmla="*/ 1204913 w 2064544"/>
                <a:gd name="connsiteY10" fmla="*/ 173831 h 316706"/>
                <a:gd name="connsiteX11" fmla="*/ 1331119 w 2064544"/>
                <a:gd name="connsiteY11" fmla="*/ 183355 h 316706"/>
                <a:gd name="connsiteX12" fmla="*/ 1469232 w 2064544"/>
                <a:gd name="connsiteY12" fmla="*/ 190499 h 316706"/>
                <a:gd name="connsiteX13" fmla="*/ 1647825 w 2064544"/>
                <a:gd name="connsiteY13" fmla="*/ 195262 h 316706"/>
                <a:gd name="connsiteX14" fmla="*/ 1931194 w 2064544"/>
                <a:gd name="connsiteY14" fmla="*/ 200024 h 316706"/>
                <a:gd name="connsiteX15" fmla="*/ 2064544 w 2064544"/>
                <a:gd name="connsiteY15" fmla="*/ 197643 h 316706"/>
                <a:gd name="connsiteX16" fmla="*/ 2057400 w 2064544"/>
                <a:gd name="connsiteY16" fmla="*/ 197643 h 316706"/>
                <a:gd name="connsiteX17" fmla="*/ 2055019 w 2064544"/>
                <a:gd name="connsiteY17" fmla="*/ 297656 h 316706"/>
                <a:gd name="connsiteX18" fmla="*/ 2047875 w 2064544"/>
                <a:gd name="connsiteY18" fmla="*/ 300037 h 316706"/>
                <a:gd name="connsiteX19" fmla="*/ 2005013 w 2064544"/>
                <a:gd name="connsiteY19" fmla="*/ 311943 h 316706"/>
                <a:gd name="connsiteX20" fmla="*/ 1997869 w 2064544"/>
                <a:gd name="connsiteY20" fmla="*/ 316706 h 316706"/>
                <a:gd name="connsiteX0" fmla="*/ 0 w 2064544"/>
                <a:gd name="connsiteY0" fmla="*/ 0 h 311943"/>
                <a:gd name="connsiteX1" fmla="*/ 0 w 2064544"/>
                <a:gd name="connsiteY1" fmla="*/ 0 h 311943"/>
                <a:gd name="connsiteX2" fmla="*/ 95250 w 2064544"/>
                <a:gd name="connsiteY2" fmla="*/ 14287 h 311943"/>
                <a:gd name="connsiteX3" fmla="*/ 233363 w 2064544"/>
                <a:gd name="connsiteY3" fmla="*/ 28575 h 311943"/>
                <a:gd name="connsiteX4" fmla="*/ 416719 w 2064544"/>
                <a:gd name="connsiteY4" fmla="*/ 50006 h 311943"/>
                <a:gd name="connsiteX5" fmla="*/ 585788 w 2064544"/>
                <a:gd name="connsiteY5" fmla="*/ 78581 h 311943"/>
                <a:gd name="connsiteX6" fmla="*/ 723900 w 2064544"/>
                <a:gd name="connsiteY6" fmla="*/ 97631 h 311943"/>
                <a:gd name="connsiteX7" fmla="*/ 850107 w 2064544"/>
                <a:gd name="connsiteY7" fmla="*/ 114300 h 311943"/>
                <a:gd name="connsiteX8" fmla="*/ 985838 w 2064544"/>
                <a:gd name="connsiteY8" fmla="*/ 138111 h 311943"/>
                <a:gd name="connsiteX9" fmla="*/ 1123950 w 2064544"/>
                <a:gd name="connsiteY9" fmla="*/ 164306 h 311943"/>
                <a:gd name="connsiteX10" fmla="*/ 1204913 w 2064544"/>
                <a:gd name="connsiteY10" fmla="*/ 173831 h 311943"/>
                <a:gd name="connsiteX11" fmla="*/ 1331119 w 2064544"/>
                <a:gd name="connsiteY11" fmla="*/ 183355 h 311943"/>
                <a:gd name="connsiteX12" fmla="*/ 1469232 w 2064544"/>
                <a:gd name="connsiteY12" fmla="*/ 190499 h 311943"/>
                <a:gd name="connsiteX13" fmla="*/ 1647825 w 2064544"/>
                <a:gd name="connsiteY13" fmla="*/ 195262 h 311943"/>
                <a:gd name="connsiteX14" fmla="*/ 1931194 w 2064544"/>
                <a:gd name="connsiteY14" fmla="*/ 200024 h 311943"/>
                <a:gd name="connsiteX15" fmla="*/ 2064544 w 2064544"/>
                <a:gd name="connsiteY15" fmla="*/ 197643 h 311943"/>
                <a:gd name="connsiteX16" fmla="*/ 2057400 w 2064544"/>
                <a:gd name="connsiteY16" fmla="*/ 197643 h 311943"/>
                <a:gd name="connsiteX17" fmla="*/ 2055019 w 2064544"/>
                <a:gd name="connsiteY17" fmla="*/ 297656 h 311943"/>
                <a:gd name="connsiteX18" fmla="*/ 2047875 w 2064544"/>
                <a:gd name="connsiteY18" fmla="*/ 300037 h 311943"/>
                <a:gd name="connsiteX19" fmla="*/ 2005013 w 2064544"/>
                <a:gd name="connsiteY19" fmla="*/ 311943 h 311943"/>
                <a:gd name="connsiteX0" fmla="*/ 0 w 2064544"/>
                <a:gd name="connsiteY0" fmla="*/ 0 h 300037"/>
                <a:gd name="connsiteX1" fmla="*/ 0 w 2064544"/>
                <a:gd name="connsiteY1" fmla="*/ 0 h 300037"/>
                <a:gd name="connsiteX2" fmla="*/ 95250 w 2064544"/>
                <a:gd name="connsiteY2" fmla="*/ 14287 h 300037"/>
                <a:gd name="connsiteX3" fmla="*/ 233363 w 2064544"/>
                <a:gd name="connsiteY3" fmla="*/ 28575 h 300037"/>
                <a:gd name="connsiteX4" fmla="*/ 416719 w 2064544"/>
                <a:gd name="connsiteY4" fmla="*/ 50006 h 300037"/>
                <a:gd name="connsiteX5" fmla="*/ 585788 w 2064544"/>
                <a:gd name="connsiteY5" fmla="*/ 78581 h 300037"/>
                <a:gd name="connsiteX6" fmla="*/ 723900 w 2064544"/>
                <a:gd name="connsiteY6" fmla="*/ 97631 h 300037"/>
                <a:gd name="connsiteX7" fmla="*/ 850107 w 2064544"/>
                <a:gd name="connsiteY7" fmla="*/ 114300 h 300037"/>
                <a:gd name="connsiteX8" fmla="*/ 985838 w 2064544"/>
                <a:gd name="connsiteY8" fmla="*/ 138111 h 300037"/>
                <a:gd name="connsiteX9" fmla="*/ 1123950 w 2064544"/>
                <a:gd name="connsiteY9" fmla="*/ 164306 h 300037"/>
                <a:gd name="connsiteX10" fmla="*/ 1204913 w 2064544"/>
                <a:gd name="connsiteY10" fmla="*/ 173831 h 300037"/>
                <a:gd name="connsiteX11" fmla="*/ 1331119 w 2064544"/>
                <a:gd name="connsiteY11" fmla="*/ 183355 h 300037"/>
                <a:gd name="connsiteX12" fmla="*/ 1469232 w 2064544"/>
                <a:gd name="connsiteY12" fmla="*/ 190499 h 300037"/>
                <a:gd name="connsiteX13" fmla="*/ 1647825 w 2064544"/>
                <a:gd name="connsiteY13" fmla="*/ 195262 h 300037"/>
                <a:gd name="connsiteX14" fmla="*/ 1931194 w 2064544"/>
                <a:gd name="connsiteY14" fmla="*/ 200024 h 300037"/>
                <a:gd name="connsiteX15" fmla="*/ 2064544 w 2064544"/>
                <a:gd name="connsiteY15" fmla="*/ 197643 h 300037"/>
                <a:gd name="connsiteX16" fmla="*/ 2057400 w 2064544"/>
                <a:gd name="connsiteY16" fmla="*/ 197643 h 300037"/>
                <a:gd name="connsiteX17" fmla="*/ 2055019 w 2064544"/>
                <a:gd name="connsiteY17" fmla="*/ 297656 h 300037"/>
                <a:gd name="connsiteX18" fmla="*/ 2047875 w 2064544"/>
                <a:gd name="connsiteY18" fmla="*/ 300037 h 300037"/>
                <a:gd name="connsiteX0" fmla="*/ 0 w 2064544"/>
                <a:gd name="connsiteY0" fmla="*/ 0 h 297656"/>
                <a:gd name="connsiteX1" fmla="*/ 0 w 2064544"/>
                <a:gd name="connsiteY1" fmla="*/ 0 h 297656"/>
                <a:gd name="connsiteX2" fmla="*/ 95250 w 2064544"/>
                <a:gd name="connsiteY2" fmla="*/ 14287 h 297656"/>
                <a:gd name="connsiteX3" fmla="*/ 233363 w 2064544"/>
                <a:gd name="connsiteY3" fmla="*/ 28575 h 297656"/>
                <a:gd name="connsiteX4" fmla="*/ 416719 w 2064544"/>
                <a:gd name="connsiteY4" fmla="*/ 50006 h 297656"/>
                <a:gd name="connsiteX5" fmla="*/ 585788 w 2064544"/>
                <a:gd name="connsiteY5" fmla="*/ 78581 h 297656"/>
                <a:gd name="connsiteX6" fmla="*/ 723900 w 2064544"/>
                <a:gd name="connsiteY6" fmla="*/ 97631 h 297656"/>
                <a:gd name="connsiteX7" fmla="*/ 850107 w 2064544"/>
                <a:gd name="connsiteY7" fmla="*/ 114300 h 297656"/>
                <a:gd name="connsiteX8" fmla="*/ 985838 w 2064544"/>
                <a:gd name="connsiteY8" fmla="*/ 138111 h 297656"/>
                <a:gd name="connsiteX9" fmla="*/ 1123950 w 2064544"/>
                <a:gd name="connsiteY9" fmla="*/ 164306 h 297656"/>
                <a:gd name="connsiteX10" fmla="*/ 1204913 w 2064544"/>
                <a:gd name="connsiteY10" fmla="*/ 173831 h 297656"/>
                <a:gd name="connsiteX11" fmla="*/ 1331119 w 2064544"/>
                <a:gd name="connsiteY11" fmla="*/ 183355 h 297656"/>
                <a:gd name="connsiteX12" fmla="*/ 1469232 w 2064544"/>
                <a:gd name="connsiteY12" fmla="*/ 190499 h 297656"/>
                <a:gd name="connsiteX13" fmla="*/ 1647825 w 2064544"/>
                <a:gd name="connsiteY13" fmla="*/ 195262 h 297656"/>
                <a:gd name="connsiteX14" fmla="*/ 1931194 w 2064544"/>
                <a:gd name="connsiteY14" fmla="*/ 200024 h 297656"/>
                <a:gd name="connsiteX15" fmla="*/ 2064544 w 2064544"/>
                <a:gd name="connsiteY15" fmla="*/ 197643 h 297656"/>
                <a:gd name="connsiteX16" fmla="*/ 2057400 w 2064544"/>
                <a:gd name="connsiteY16" fmla="*/ 197643 h 297656"/>
                <a:gd name="connsiteX17" fmla="*/ 2055019 w 2064544"/>
                <a:gd name="connsiteY17" fmla="*/ 297656 h 297656"/>
                <a:gd name="connsiteX0" fmla="*/ 0 w 2064544"/>
                <a:gd name="connsiteY0" fmla="*/ 0 h 200024"/>
                <a:gd name="connsiteX1" fmla="*/ 0 w 2064544"/>
                <a:gd name="connsiteY1" fmla="*/ 0 h 200024"/>
                <a:gd name="connsiteX2" fmla="*/ 95250 w 2064544"/>
                <a:gd name="connsiteY2" fmla="*/ 14287 h 200024"/>
                <a:gd name="connsiteX3" fmla="*/ 233363 w 2064544"/>
                <a:gd name="connsiteY3" fmla="*/ 28575 h 200024"/>
                <a:gd name="connsiteX4" fmla="*/ 416719 w 2064544"/>
                <a:gd name="connsiteY4" fmla="*/ 50006 h 200024"/>
                <a:gd name="connsiteX5" fmla="*/ 585788 w 2064544"/>
                <a:gd name="connsiteY5" fmla="*/ 78581 h 200024"/>
                <a:gd name="connsiteX6" fmla="*/ 723900 w 2064544"/>
                <a:gd name="connsiteY6" fmla="*/ 97631 h 200024"/>
                <a:gd name="connsiteX7" fmla="*/ 850107 w 2064544"/>
                <a:gd name="connsiteY7" fmla="*/ 114300 h 200024"/>
                <a:gd name="connsiteX8" fmla="*/ 985838 w 2064544"/>
                <a:gd name="connsiteY8" fmla="*/ 138111 h 200024"/>
                <a:gd name="connsiteX9" fmla="*/ 1123950 w 2064544"/>
                <a:gd name="connsiteY9" fmla="*/ 164306 h 200024"/>
                <a:gd name="connsiteX10" fmla="*/ 1204913 w 2064544"/>
                <a:gd name="connsiteY10" fmla="*/ 173831 h 200024"/>
                <a:gd name="connsiteX11" fmla="*/ 1331119 w 2064544"/>
                <a:gd name="connsiteY11" fmla="*/ 183355 h 200024"/>
                <a:gd name="connsiteX12" fmla="*/ 1469232 w 2064544"/>
                <a:gd name="connsiteY12" fmla="*/ 190499 h 200024"/>
                <a:gd name="connsiteX13" fmla="*/ 1647825 w 2064544"/>
                <a:gd name="connsiteY13" fmla="*/ 195262 h 200024"/>
                <a:gd name="connsiteX14" fmla="*/ 1931194 w 2064544"/>
                <a:gd name="connsiteY14" fmla="*/ 200024 h 200024"/>
                <a:gd name="connsiteX15" fmla="*/ 2064544 w 2064544"/>
                <a:gd name="connsiteY15" fmla="*/ 197643 h 200024"/>
                <a:gd name="connsiteX16" fmla="*/ 2057400 w 2064544"/>
                <a:gd name="connsiteY16" fmla="*/ 197643 h 200024"/>
                <a:gd name="connsiteX0" fmla="*/ 0 w 2064544"/>
                <a:gd name="connsiteY0" fmla="*/ 0 h 200024"/>
                <a:gd name="connsiteX1" fmla="*/ 0 w 2064544"/>
                <a:gd name="connsiteY1" fmla="*/ 0 h 200024"/>
                <a:gd name="connsiteX2" fmla="*/ 95250 w 2064544"/>
                <a:gd name="connsiteY2" fmla="*/ 14287 h 200024"/>
                <a:gd name="connsiteX3" fmla="*/ 233363 w 2064544"/>
                <a:gd name="connsiteY3" fmla="*/ 28575 h 200024"/>
                <a:gd name="connsiteX4" fmla="*/ 416719 w 2064544"/>
                <a:gd name="connsiteY4" fmla="*/ 50006 h 200024"/>
                <a:gd name="connsiteX5" fmla="*/ 585788 w 2064544"/>
                <a:gd name="connsiteY5" fmla="*/ 78581 h 200024"/>
                <a:gd name="connsiteX6" fmla="*/ 723900 w 2064544"/>
                <a:gd name="connsiteY6" fmla="*/ 97631 h 200024"/>
                <a:gd name="connsiteX7" fmla="*/ 850107 w 2064544"/>
                <a:gd name="connsiteY7" fmla="*/ 114300 h 200024"/>
                <a:gd name="connsiteX8" fmla="*/ 985838 w 2064544"/>
                <a:gd name="connsiteY8" fmla="*/ 138111 h 200024"/>
                <a:gd name="connsiteX9" fmla="*/ 1123950 w 2064544"/>
                <a:gd name="connsiteY9" fmla="*/ 164306 h 200024"/>
                <a:gd name="connsiteX10" fmla="*/ 1204913 w 2064544"/>
                <a:gd name="connsiteY10" fmla="*/ 173831 h 200024"/>
                <a:gd name="connsiteX11" fmla="*/ 1331119 w 2064544"/>
                <a:gd name="connsiteY11" fmla="*/ 183355 h 200024"/>
                <a:gd name="connsiteX12" fmla="*/ 1469232 w 2064544"/>
                <a:gd name="connsiteY12" fmla="*/ 190499 h 200024"/>
                <a:gd name="connsiteX13" fmla="*/ 1647825 w 2064544"/>
                <a:gd name="connsiteY13" fmla="*/ 195262 h 200024"/>
                <a:gd name="connsiteX14" fmla="*/ 1931194 w 2064544"/>
                <a:gd name="connsiteY14" fmla="*/ 200024 h 200024"/>
                <a:gd name="connsiteX15" fmla="*/ 2045494 w 2064544"/>
                <a:gd name="connsiteY15" fmla="*/ 197644 h 200024"/>
                <a:gd name="connsiteX16" fmla="*/ 2064544 w 2064544"/>
                <a:gd name="connsiteY16" fmla="*/ 197643 h 200024"/>
                <a:gd name="connsiteX17" fmla="*/ 2057400 w 2064544"/>
                <a:gd name="connsiteY17" fmla="*/ 197643 h 200024"/>
                <a:gd name="connsiteX0" fmla="*/ 0 w 2057400"/>
                <a:gd name="connsiteY0" fmla="*/ 0 h 200024"/>
                <a:gd name="connsiteX1" fmla="*/ 0 w 2057400"/>
                <a:gd name="connsiteY1" fmla="*/ 0 h 200024"/>
                <a:gd name="connsiteX2" fmla="*/ 95250 w 2057400"/>
                <a:gd name="connsiteY2" fmla="*/ 14287 h 200024"/>
                <a:gd name="connsiteX3" fmla="*/ 233363 w 2057400"/>
                <a:gd name="connsiteY3" fmla="*/ 28575 h 200024"/>
                <a:gd name="connsiteX4" fmla="*/ 416719 w 2057400"/>
                <a:gd name="connsiteY4" fmla="*/ 50006 h 200024"/>
                <a:gd name="connsiteX5" fmla="*/ 585788 w 2057400"/>
                <a:gd name="connsiteY5" fmla="*/ 78581 h 200024"/>
                <a:gd name="connsiteX6" fmla="*/ 723900 w 2057400"/>
                <a:gd name="connsiteY6" fmla="*/ 97631 h 200024"/>
                <a:gd name="connsiteX7" fmla="*/ 850107 w 2057400"/>
                <a:gd name="connsiteY7" fmla="*/ 114300 h 200024"/>
                <a:gd name="connsiteX8" fmla="*/ 985838 w 2057400"/>
                <a:gd name="connsiteY8" fmla="*/ 138111 h 200024"/>
                <a:gd name="connsiteX9" fmla="*/ 1123950 w 2057400"/>
                <a:gd name="connsiteY9" fmla="*/ 164306 h 200024"/>
                <a:gd name="connsiteX10" fmla="*/ 1204913 w 2057400"/>
                <a:gd name="connsiteY10" fmla="*/ 173831 h 200024"/>
                <a:gd name="connsiteX11" fmla="*/ 1331119 w 2057400"/>
                <a:gd name="connsiteY11" fmla="*/ 183355 h 200024"/>
                <a:gd name="connsiteX12" fmla="*/ 1469232 w 2057400"/>
                <a:gd name="connsiteY12" fmla="*/ 190499 h 200024"/>
                <a:gd name="connsiteX13" fmla="*/ 1647825 w 2057400"/>
                <a:gd name="connsiteY13" fmla="*/ 195262 h 200024"/>
                <a:gd name="connsiteX14" fmla="*/ 1931194 w 2057400"/>
                <a:gd name="connsiteY14" fmla="*/ 200024 h 200024"/>
                <a:gd name="connsiteX15" fmla="*/ 2045494 w 2057400"/>
                <a:gd name="connsiteY15" fmla="*/ 197644 h 200024"/>
                <a:gd name="connsiteX16" fmla="*/ 2057400 w 2057400"/>
                <a:gd name="connsiteY16" fmla="*/ 197643 h 200024"/>
                <a:gd name="connsiteX0" fmla="*/ 0 w 2045494"/>
                <a:gd name="connsiteY0" fmla="*/ 0 h 200024"/>
                <a:gd name="connsiteX1" fmla="*/ 0 w 2045494"/>
                <a:gd name="connsiteY1" fmla="*/ 0 h 200024"/>
                <a:gd name="connsiteX2" fmla="*/ 95250 w 2045494"/>
                <a:gd name="connsiteY2" fmla="*/ 14287 h 200024"/>
                <a:gd name="connsiteX3" fmla="*/ 233363 w 2045494"/>
                <a:gd name="connsiteY3" fmla="*/ 28575 h 200024"/>
                <a:gd name="connsiteX4" fmla="*/ 416719 w 2045494"/>
                <a:gd name="connsiteY4" fmla="*/ 50006 h 200024"/>
                <a:gd name="connsiteX5" fmla="*/ 585788 w 2045494"/>
                <a:gd name="connsiteY5" fmla="*/ 78581 h 200024"/>
                <a:gd name="connsiteX6" fmla="*/ 723900 w 2045494"/>
                <a:gd name="connsiteY6" fmla="*/ 97631 h 200024"/>
                <a:gd name="connsiteX7" fmla="*/ 850107 w 2045494"/>
                <a:gd name="connsiteY7" fmla="*/ 114300 h 200024"/>
                <a:gd name="connsiteX8" fmla="*/ 985838 w 2045494"/>
                <a:gd name="connsiteY8" fmla="*/ 138111 h 200024"/>
                <a:gd name="connsiteX9" fmla="*/ 1123950 w 2045494"/>
                <a:gd name="connsiteY9" fmla="*/ 164306 h 200024"/>
                <a:gd name="connsiteX10" fmla="*/ 1204913 w 2045494"/>
                <a:gd name="connsiteY10" fmla="*/ 173831 h 200024"/>
                <a:gd name="connsiteX11" fmla="*/ 1331119 w 2045494"/>
                <a:gd name="connsiteY11" fmla="*/ 183355 h 200024"/>
                <a:gd name="connsiteX12" fmla="*/ 1469232 w 2045494"/>
                <a:gd name="connsiteY12" fmla="*/ 190499 h 200024"/>
                <a:gd name="connsiteX13" fmla="*/ 1647825 w 2045494"/>
                <a:gd name="connsiteY13" fmla="*/ 195262 h 200024"/>
                <a:gd name="connsiteX14" fmla="*/ 1931194 w 2045494"/>
                <a:gd name="connsiteY14" fmla="*/ 200024 h 200024"/>
                <a:gd name="connsiteX15" fmla="*/ 2045494 w 2045494"/>
                <a:gd name="connsiteY15" fmla="*/ 197644 h 200024"/>
                <a:gd name="connsiteX0" fmla="*/ 0 w 1931194"/>
                <a:gd name="connsiteY0" fmla="*/ 0 h 200024"/>
                <a:gd name="connsiteX1" fmla="*/ 0 w 1931194"/>
                <a:gd name="connsiteY1" fmla="*/ 0 h 200024"/>
                <a:gd name="connsiteX2" fmla="*/ 95250 w 1931194"/>
                <a:gd name="connsiteY2" fmla="*/ 14287 h 200024"/>
                <a:gd name="connsiteX3" fmla="*/ 233363 w 1931194"/>
                <a:gd name="connsiteY3" fmla="*/ 28575 h 200024"/>
                <a:gd name="connsiteX4" fmla="*/ 416719 w 1931194"/>
                <a:gd name="connsiteY4" fmla="*/ 50006 h 200024"/>
                <a:gd name="connsiteX5" fmla="*/ 585788 w 1931194"/>
                <a:gd name="connsiteY5" fmla="*/ 78581 h 200024"/>
                <a:gd name="connsiteX6" fmla="*/ 723900 w 1931194"/>
                <a:gd name="connsiteY6" fmla="*/ 97631 h 200024"/>
                <a:gd name="connsiteX7" fmla="*/ 850107 w 1931194"/>
                <a:gd name="connsiteY7" fmla="*/ 114300 h 200024"/>
                <a:gd name="connsiteX8" fmla="*/ 985838 w 1931194"/>
                <a:gd name="connsiteY8" fmla="*/ 138111 h 200024"/>
                <a:gd name="connsiteX9" fmla="*/ 1123950 w 1931194"/>
                <a:gd name="connsiteY9" fmla="*/ 164306 h 200024"/>
                <a:gd name="connsiteX10" fmla="*/ 1204913 w 1931194"/>
                <a:gd name="connsiteY10" fmla="*/ 173831 h 200024"/>
                <a:gd name="connsiteX11" fmla="*/ 1331119 w 1931194"/>
                <a:gd name="connsiteY11" fmla="*/ 183355 h 200024"/>
                <a:gd name="connsiteX12" fmla="*/ 1469232 w 1931194"/>
                <a:gd name="connsiteY12" fmla="*/ 190499 h 200024"/>
                <a:gd name="connsiteX13" fmla="*/ 1647825 w 1931194"/>
                <a:gd name="connsiteY13" fmla="*/ 195262 h 200024"/>
                <a:gd name="connsiteX14" fmla="*/ 1931194 w 1931194"/>
                <a:gd name="connsiteY14" fmla="*/ 200024 h 200024"/>
                <a:gd name="connsiteX0" fmla="*/ 0 w 1647825"/>
                <a:gd name="connsiteY0" fmla="*/ 0 h 195262"/>
                <a:gd name="connsiteX1" fmla="*/ 0 w 1647825"/>
                <a:gd name="connsiteY1" fmla="*/ 0 h 195262"/>
                <a:gd name="connsiteX2" fmla="*/ 95250 w 1647825"/>
                <a:gd name="connsiteY2" fmla="*/ 14287 h 195262"/>
                <a:gd name="connsiteX3" fmla="*/ 233363 w 1647825"/>
                <a:gd name="connsiteY3" fmla="*/ 28575 h 195262"/>
                <a:gd name="connsiteX4" fmla="*/ 416719 w 1647825"/>
                <a:gd name="connsiteY4" fmla="*/ 50006 h 195262"/>
                <a:gd name="connsiteX5" fmla="*/ 585788 w 1647825"/>
                <a:gd name="connsiteY5" fmla="*/ 78581 h 195262"/>
                <a:gd name="connsiteX6" fmla="*/ 723900 w 1647825"/>
                <a:gd name="connsiteY6" fmla="*/ 97631 h 195262"/>
                <a:gd name="connsiteX7" fmla="*/ 850107 w 1647825"/>
                <a:gd name="connsiteY7" fmla="*/ 114300 h 195262"/>
                <a:gd name="connsiteX8" fmla="*/ 985838 w 1647825"/>
                <a:gd name="connsiteY8" fmla="*/ 138111 h 195262"/>
                <a:gd name="connsiteX9" fmla="*/ 1123950 w 1647825"/>
                <a:gd name="connsiteY9" fmla="*/ 164306 h 195262"/>
                <a:gd name="connsiteX10" fmla="*/ 1204913 w 1647825"/>
                <a:gd name="connsiteY10" fmla="*/ 173831 h 195262"/>
                <a:gd name="connsiteX11" fmla="*/ 1331119 w 1647825"/>
                <a:gd name="connsiteY11" fmla="*/ 183355 h 195262"/>
                <a:gd name="connsiteX12" fmla="*/ 1469232 w 1647825"/>
                <a:gd name="connsiteY12" fmla="*/ 190499 h 195262"/>
                <a:gd name="connsiteX13" fmla="*/ 1647825 w 1647825"/>
                <a:gd name="connsiteY13" fmla="*/ 195262 h 195262"/>
                <a:gd name="connsiteX0" fmla="*/ 0 w 1469232"/>
                <a:gd name="connsiteY0" fmla="*/ 0 h 190581"/>
                <a:gd name="connsiteX1" fmla="*/ 0 w 1469232"/>
                <a:gd name="connsiteY1" fmla="*/ 0 h 190581"/>
                <a:gd name="connsiteX2" fmla="*/ 95250 w 1469232"/>
                <a:gd name="connsiteY2" fmla="*/ 14287 h 190581"/>
                <a:gd name="connsiteX3" fmla="*/ 233363 w 1469232"/>
                <a:gd name="connsiteY3" fmla="*/ 28575 h 190581"/>
                <a:gd name="connsiteX4" fmla="*/ 416719 w 1469232"/>
                <a:gd name="connsiteY4" fmla="*/ 50006 h 190581"/>
                <a:gd name="connsiteX5" fmla="*/ 585788 w 1469232"/>
                <a:gd name="connsiteY5" fmla="*/ 78581 h 190581"/>
                <a:gd name="connsiteX6" fmla="*/ 723900 w 1469232"/>
                <a:gd name="connsiteY6" fmla="*/ 97631 h 190581"/>
                <a:gd name="connsiteX7" fmla="*/ 850107 w 1469232"/>
                <a:gd name="connsiteY7" fmla="*/ 114300 h 190581"/>
                <a:gd name="connsiteX8" fmla="*/ 985838 w 1469232"/>
                <a:gd name="connsiteY8" fmla="*/ 138111 h 190581"/>
                <a:gd name="connsiteX9" fmla="*/ 1123950 w 1469232"/>
                <a:gd name="connsiteY9" fmla="*/ 164306 h 190581"/>
                <a:gd name="connsiteX10" fmla="*/ 1204913 w 1469232"/>
                <a:gd name="connsiteY10" fmla="*/ 173831 h 190581"/>
                <a:gd name="connsiteX11" fmla="*/ 1331119 w 1469232"/>
                <a:gd name="connsiteY11" fmla="*/ 183355 h 190581"/>
                <a:gd name="connsiteX12" fmla="*/ 1469232 w 1469232"/>
                <a:gd name="connsiteY12" fmla="*/ 190499 h 190581"/>
                <a:gd name="connsiteX0" fmla="*/ 0 w 1331119"/>
                <a:gd name="connsiteY0" fmla="*/ 0 h 183355"/>
                <a:gd name="connsiteX1" fmla="*/ 0 w 1331119"/>
                <a:gd name="connsiteY1" fmla="*/ 0 h 183355"/>
                <a:gd name="connsiteX2" fmla="*/ 95250 w 1331119"/>
                <a:gd name="connsiteY2" fmla="*/ 14287 h 183355"/>
                <a:gd name="connsiteX3" fmla="*/ 233363 w 1331119"/>
                <a:gd name="connsiteY3" fmla="*/ 28575 h 183355"/>
                <a:gd name="connsiteX4" fmla="*/ 416719 w 1331119"/>
                <a:gd name="connsiteY4" fmla="*/ 50006 h 183355"/>
                <a:gd name="connsiteX5" fmla="*/ 585788 w 1331119"/>
                <a:gd name="connsiteY5" fmla="*/ 78581 h 183355"/>
                <a:gd name="connsiteX6" fmla="*/ 723900 w 1331119"/>
                <a:gd name="connsiteY6" fmla="*/ 97631 h 183355"/>
                <a:gd name="connsiteX7" fmla="*/ 850107 w 1331119"/>
                <a:gd name="connsiteY7" fmla="*/ 114300 h 183355"/>
                <a:gd name="connsiteX8" fmla="*/ 985838 w 1331119"/>
                <a:gd name="connsiteY8" fmla="*/ 138111 h 183355"/>
                <a:gd name="connsiteX9" fmla="*/ 1123950 w 1331119"/>
                <a:gd name="connsiteY9" fmla="*/ 164306 h 183355"/>
                <a:gd name="connsiteX10" fmla="*/ 1204913 w 1331119"/>
                <a:gd name="connsiteY10" fmla="*/ 173831 h 183355"/>
                <a:gd name="connsiteX11" fmla="*/ 1331119 w 1331119"/>
                <a:gd name="connsiteY11" fmla="*/ 183355 h 183355"/>
                <a:gd name="connsiteX0" fmla="*/ 0 w 1343025"/>
                <a:gd name="connsiteY0" fmla="*/ 0 h 176211"/>
                <a:gd name="connsiteX1" fmla="*/ 0 w 1343025"/>
                <a:gd name="connsiteY1" fmla="*/ 0 h 176211"/>
                <a:gd name="connsiteX2" fmla="*/ 95250 w 1343025"/>
                <a:gd name="connsiteY2" fmla="*/ 14287 h 176211"/>
                <a:gd name="connsiteX3" fmla="*/ 233363 w 1343025"/>
                <a:gd name="connsiteY3" fmla="*/ 28575 h 176211"/>
                <a:gd name="connsiteX4" fmla="*/ 416719 w 1343025"/>
                <a:gd name="connsiteY4" fmla="*/ 50006 h 176211"/>
                <a:gd name="connsiteX5" fmla="*/ 585788 w 1343025"/>
                <a:gd name="connsiteY5" fmla="*/ 78581 h 176211"/>
                <a:gd name="connsiteX6" fmla="*/ 723900 w 1343025"/>
                <a:gd name="connsiteY6" fmla="*/ 97631 h 176211"/>
                <a:gd name="connsiteX7" fmla="*/ 850107 w 1343025"/>
                <a:gd name="connsiteY7" fmla="*/ 114300 h 176211"/>
                <a:gd name="connsiteX8" fmla="*/ 985838 w 1343025"/>
                <a:gd name="connsiteY8" fmla="*/ 138111 h 176211"/>
                <a:gd name="connsiteX9" fmla="*/ 1123950 w 1343025"/>
                <a:gd name="connsiteY9" fmla="*/ 164306 h 176211"/>
                <a:gd name="connsiteX10" fmla="*/ 1204913 w 1343025"/>
                <a:gd name="connsiteY10" fmla="*/ 173831 h 176211"/>
                <a:gd name="connsiteX11" fmla="*/ 1343025 w 1343025"/>
                <a:gd name="connsiteY11" fmla="*/ 176211 h 176211"/>
                <a:gd name="connsiteX0" fmla="*/ 0 w 1343025"/>
                <a:gd name="connsiteY0" fmla="*/ 0 h 176211"/>
                <a:gd name="connsiteX1" fmla="*/ 0 w 1343025"/>
                <a:gd name="connsiteY1" fmla="*/ 0 h 176211"/>
                <a:gd name="connsiteX2" fmla="*/ 95250 w 1343025"/>
                <a:gd name="connsiteY2" fmla="*/ 14287 h 176211"/>
                <a:gd name="connsiteX3" fmla="*/ 233363 w 1343025"/>
                <a:gd name="connsiteY3" fmla="*/ 28575 h 176211"/>
                <a:gd name="connsiteX4" fmla="*/ 416719 w 1343025"/>
                <a:gd name="connsiteY4" fmla="*/ 50006 h 176211"/>
                <a:gd name="connsiteX5" fmla="*/ 585788 w 1343025"/>
                <a:gd name="connsiteY5" fmla="*/ 78581 h 176211"/>
                <a:gd name="connsiteX6" fmla="*/ 723900 w 1343025"/>
                <a:gd name="connsiteY6" fmla="*/ 97631 h 176211"/>
                <a:gd name="connsiteX7" fmla="*/ 850107 w 1343025"/>
                <a:gd name="connsiteY7" fmla="*/ 114300 h 176211"/>
                <a:gd name="connsiteX8" fmla="*/ 985838 w 1343025"/>
                <a:gd name="connsiteY8" fmla="*/ 138111 h 176211"/>
                <a:gd name="connsiteX9" fmla="*/ 1123950 w 1343025"/>
                <a:gd name="connsiteY9" fmla="*/ 164306 h 176211"/>
                <a:gd name="connsiteX10" fmla="*/ 1195388 w 1343025"/>
                <a:gd name="connsiteY10" fmla="*/ 169069 h 176211"/>
                <a:gd name="connsiteX11" fmla="*/ 1343025 w 1343025"/>
                <a:gd name="connsiteY11" fmla="*/ 176211 h 176211"/>
                <a:gd name="connsiteX0" fmla="*/ 0 w 1343025"/>
                <a:gd name="connsiteY0" fmla="*/ 0 h 176211"/>
                <a:gd name="connsiteX1" fmla="*/ 0 w 1343025"/>
                <a:gd name="connsiteY1" fmla="*/ 0 h 176211"/>
                <a:gd name="connsiteX2" fmla="*/ 95250 w 1343025"/>
                <a:gd name="connsiteY2" fmla="*/ 14287 h 176211"/>
                <a:gd name="connsiteX3" fmla="*/ 233363 w 1343025"/>
                <a:gd name="connsiteY3" fmla="*/ 28575 h 176211"/>
                <a:gd name="connsiteX4" fmla="*/ 416719 w 1343025"/>
                <a:gd name="connsiteY4" fmla="*/ 50006 h 176211"/>
                <a:gd name="connsiteX5" fmla="*/ 585788 w 1343025"/>
                <a:gd name="connsiteY5" fmla="*/ 78581 h 176211"/>
                <a:gd name="connsiteX6" fmla="*/ 723900 w 1343025"/>
                <a:gd name="connsiteY6" fmla="*/ 97631 h 176211"/>
                <a:gd name="connsiteX7" fmla="*/ 850107 w 1343025"/>
                <a:gd name="connsiteY7" fmla="*/ 114300 h 176211"/>
                <a:gd name="connsiteX8" fmla="*/ 985838 w 1343025"/>
                <a:gd name="connsiteY8" fmla="*/ 138111 h 176211"/>
                <a:gd name="connsiteX9" fmla="*/ 1107281 w 1343025"/>
                <a:gd name="connsiteY9" fmla="*/ 157162 h 176211"/>
                <a:gd name="connsiteX10" fmla="*/ 1195388 w 1343025"/>
                <a:gd name="connsiteY10" fmla="*/ 169069 h 176211"/>
                <a:gd name="connsiteX11" fmla="*/ 1343025 w 1343025"/>
                <a:gd name="connsiteY11" fmla="*/ 176211 h 176211"/>
                <a:gd name="connsiteX0" fmla="*/ 0 w 1343025"/>
                <a:gd name="connsiteY0" fmla="*/ 0 h 176211"/>
                <a:gd name="connsiteX1" fmla="*/ 28575 w 1343025"/>
                <a:gd name="connsiteY1" fmla="*/ 2381 h 176211"/>
                <a:gd name="connsiteX2" fmla="*/ 95250 w 1343025"/>
                <a:gd name="connsiteY2" fmla="*/ 14287 h 176211"/>
                <a:gd name="connsiteX3" fmla="*/ 233363 w 1343025"/>
                <a:gd name="connsiteY3" fmla="*/ 28575 h 176211"/>
                <a:gd name="connsiteX4" fmla="*/ 416719 w 1343025"/>
                <a:gd name="connsiteY4" fmla="*/ 50006 h 176211"/>
                <a:gd name="connsiteX5" fmla="*/ 585788 w 1343025"/>
                <a:gd name="connsiteY5" fmla="*/ 78581 h 176211"/>
                <a:gd name="connsiteX6" fmla="*/ 723900 w 1343025"/>
                <a:gd name="connsiteY6" fmla="*/ 97631 h 176211"/>
                <a:gd name="connsiteX7" fmla="*/ 850107 w 1343025"/>
                <a:gd name="connsiteY7" fmla="*/ 114300 h 176211"/>
                <a:gd name="connsiteX8" fmla="*/ 985838 w 1343025"/>
                <a:gd name="connsiteY8" fmla="*/ 138111 h 176211"/>
                <a:gd name="connsiteX9" fmla="*/ 1107281 w 1343025"/>
                <a:gd name="connsiteY9" fmla="*/ 157162 h 176211"/>
                <a:gd name="connsiteX10" fmla="*/ 1195388 w 1343025"/>
                <a:gd name="connsiteY10" fmla="*/ 169069 h 176211"/>
                <a:gd name="connsiteX11" fmla="*/ 1343025 w 1343025"/>
                <a:gd name="connsiteY11" fmla="*/ 176211 h 176211"/>
                <a:gd name="connsiteX0" fmla="*/ 0 w 1314450"/>
                <a:gd name="connsiteY0" fmla="*/ 0 h 173830"/>
                <a:gd name="connsiteX1" fmla="*/ 66675 w 1314450"/>
                <a:gd name="connsiteY1" fmla="*/ 11906 h 173830"/>
                <a:gd name="connsiteX2" fmla="*/ 204788 w 1314450"/>
                <a:gd name="connsiteY2" fmla="*/ 26194 h 173830"/>
                <a:gd name="connsiteX3" fmla="*/ 388144 w 1314450"/>
                <a:gd name="connsiteY3" fmla="*/ 47625 h 173830"/>
                <a:gd name="connsiteX4" fmla="*/ 557213 w 1314450"/>
                <a:gd name="connsiteY4" fmla="*/ 76200 h 173830"/>
                <a:gd name="connsiteX5" fmla="*/ 695325 w 1314450"/>
                <a:gd name="connsiteY5" fmla="*/ 95250 h 173830"/>
                <a:gd name="connsiteX6" fmla="*/ 821532 w 1314450"/>
                <a:gd name="connsiteY6" fmla="*/ 111919 h 173830"/>
                <a:gd name="connsiteX7" fmla="*/ 957263 w 1314450"/>
                <a:gd name="connsiteY7" fmla="*/ 135730 h 173830"/>
                <a:gd name="connsiteX8" fmla="*/ 1078706 w 1314450"/>
                <a:gd name="connsiteY8" fmla="*/ 154781 h 173830"/>
                <a:gd name="connsiteX9" fmla="*/ 1166813 w 1314450"/>
                <a:gd name="connsiteY9" fmla="*/ 166688 h 173830"/>
                <a:gd name="connsiteX10" fmla="*/ 1314450 w 1314450"/>
                <a:gd name="connsiteY10" fmla="*/ 173830 h 17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4450" h="173830">
                  <a:moveTo>
                    <a:pt x="0" y="0"/>
                  </a:moveTo>
                  <a:lnTo>
                    <a:pt x="66675" y="11906"/>
                  </a:lnTo>
                  <a:lnTo>
                    <a:pt x="204788" y="26194"/>
                  </a:lnTo>
                  <a:lnTo>
                    <a:pt x="388144" y="47625"/>
                  </a:lnTo>
                  <a:lnTo>
                    <a:pt x="557213" y="76200"/>
                  </a:lnTo>
                  <a:lnTo>
                    <a:pt x="695325" y="95250"/>
                  </a:lnTo>
                  <a:lnTo>
                    <a:pt x="821532" y="111919"/>
                  </a:lnTo>
                  <a:lnTo>
                    <a:pt x="957263" y="135730"/>
                  </a:lnTo>
                  <a:lnTo>
                    <a:pt x="1078706" y="154781"/>
                  </a:lnTo>
                  <a:lnTo>
                    <a:pt x="1166813" y="166688"/>
                  </a:lnTo>
                  <a:lnTo>
                    <a:pt x="1314450" y="17383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D7152E4-2D17-46D6-A487-88AEBEB5ECBD}"/>
                </a:ext>
              </a:extLst>
            </p:cNvPr>
            <p:cNvSpPr/>
            <p:nvPr/>
          </p:nvSpPr>
          <p:spPr>
            <a:xfrm>
              <a:off x="1330351" y="5365708"/>
              <a:ext cx="176212" cy="66679"/>
            </a:xfrm>
            <a:custGeom>
              <a:avLst/>
              <a:gdLst>
                <a:gd name="connsiteX0" fmla="*/ 0 w 176212"/>
                <a:gd name="connsiteY0" fmla="*/ 0 h 66675"/>
                <a:gd name="connsiteX1" fmla="*/ 57150 w 176212"/>
                <a:gd name="connsiteY1" fmla="*/ 28575 h 66675"/>
                <a:gd name="connsiteX2" fmla="*/ 145256 w 176212"/>
                <a:gd name="connsiteY2" fmla="*/ 59532 h 66675"/>
                <a:gd name="connsiteX3" fmla="*/ 176212 w 176212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212" h="66675">
                  <a:moveTo>
                    <a:pt x="0" y="0"/>
                  </a:moveTo>
                  <a:lnTo>
                    <a:pt x="57150" y="28575"/>
                  </a:lnTo>
                  <a:lnTo>
                    <a:pt x="145256" y="59532"/>
                  </a:lnTo>
                  <a:lnTo>
                    <a:pt x="176212" y="66675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886887E-C2B4-4072-82D7-09341DFD8081}"/>
                </a:ext>
              </a:extLst>
            </p:cNvPr>
            <p:cNvSpPr/>
            <p:nvPr/>
          </p:nvSpPr>
          <p:spPr>
            <a:xfrm>
              <a:off x="1497038" y="5346657"/>
              <a:ext cx="280985" cy="125420"/>
            </a:xfrm>
            <a:custGeom>
              <a:avLst/>
              <a:gdLst>
                <a:gd name="connsiteX0" fmla="*/ 0 w 280988"/>
                <a:gd name="connsiteY0" fmla="*/ 0 h 126207"/>
                <a:gd name="connsiteX1" fmla="*/ 57150 w 280988"/>
                <a:gd name="connsiteY1" fmla="*/ 40482 h 126207"/>
                <a:gd name="connsiteX2" fmla="*/ 147638 w 280988"/>
                <a:gd name="connsiteY2" fmla="*/ 78582 h 126207"/>
                <a:gd name="connsiteX3" fmla="*/ 197644 w 280988"/>
                <a:gd name="connsiteY3" fmla="*/ 102394 h 126207"/>
                <a:gd name="connsiteX4" fmla="*/ 280988 w 280988"/>
                <a:gd name="connsiteY4" fmla="*/ 126207 h 126207"/>
                <a:gd name="connsiteX0" fmla="*/ 0 w 280988"/>
                <a:gd name="connsiteY0" fmla="*/ 0 h 126207"/>
                <a:gd name="connsiteX1" fmla="*/ 57150 w 280988"/>
                <a:gd name="connsiteY1" fmla="*/ 40482 h 126207"/>
                <a:gd name="connsiteX2" fmla="*/ 121444 w 280988"/>
                <a:gd name="connsiteY2" fmla="*/ 78582 h 126207"/>
                <a:gd name="connsiteX3" fmla="*/ 197644 w 280988"/>
                <a:gd name="connsiteY3" fmla="*/ 102394 h 126207"/>
                <a:gd name="connsiteX4" fmla="*/ 280988 w 280988"/>
                <a:gd name="connsiteY4" fmla="*/ 126207 h 126207"/>
                <a:gd name="connsiteX0" fmla="*/ 0 w 280988"/>
                <a:gd name="connsiteY0" fmla="*/ 0 h 126207"/>
                <a:gd name="connsiteX1" fmla="*/ 57150 w 280988"/>
                <a:gd name="connsiteY1" fmla="*/ 40482 h 126207"/>
                <a:gd name="connsiteX2" fmla="*/ 130969 w 280988"/>
                <a:gd name="connsiteY2" fmla="*/ 76201 h 126207"/>
                <a:gd name="connsiteX3" fmla="*/ 197644 w 280988"/>
                <a:gd name="connsiteY3" fmla="*/ 102394 h 126207"/>
                <a:gd name="connsiteX4" fmla="*/ 280988 w 280988"/>
                <a:gd name="connsiteY4" fmla="*/ 126207 h 1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126207">
                  <a:moveTo>
                    <a:pt x="0" y="0"/>
                  </a:moveTo>
                  <a:lnTo>
                    <a:pt x="57150" y="40482"/>
                  </a:lnTo>
                  <a:lnTo>
                    <a:pt x="130969" y="76201"/>
                  </a:lnTo>
                  <a:lnTo>
                    <a:pt x="197644" y="102394"/>
                  </a:lnTo>
                  <a:lnTo>
                    <a:pt x="280988" y="12620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7078DE1-A115-4A14-AFC2-E12360A717F4}"/>
                </a:ext>
              </a:extLst>
            </p:cNvPr>
            <p:cNvSpPr/>
            <p:nvPr/>
          </p:nvSpPr>
          <p:spPr>
            <a:xfrm>
              <a:off x="1695474" y="5332369"/>
              <a:ext cx="358773" cy="182572"/>
            </a:xfrm>
            <a:custGeom>
              <a:avLst/>
              <a:gdLst>
                <a:gd name="connsiteX0" fmla="*/ 0 w 359569"/>
                <a:gd name="connsiteY0" fmla="*/ 0 h 183356"/>
                <a:gd name="connsiteX1" fmla="*/ 47625 w 359569"/>
                <a:gd name="connsiteY1" fmla="*/ 45244 h 183356"/>
                <a:gd name="connsiteX2" fmla="*/ 107156 w 359569"/>
                <a:gd name="connsiteY2" fmla="*/ 83344 h 183356"/>
                <a:gd name="connsiteX3" fmla="*/ 171450 w 359569"/>
                <a:gd name="connsiteY3" fmla="*/ 114300 h 183356"/>
                <a:gd name="connsiteX4" fmla="*/ 209550 w 359569"/>
                <a:gd name="connsiteY4" fmla="*/ 133350 h 183356"/>
                <a:gd name="connsiteX5" fmla="*/ 283369 w 359569"/>
                <a:gd name="connsiteY5" fmla="*/ 166687 h 183356"/>
                <a:gd name="connsiteX6" fmla="*/ 359569 w 359569"/>
                <a:gd name="connsiteY6" fmla="*/ 183356 h 18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569" h="183356">
                  <a:moveTo>
                    <a:pt x="0" y="0"/>
                  </a:moveTo>
                  <a:lnTo>
                    <a:pt x="47625" y="45244"/>
                  </a:lnTo>
                  <a:lnTo>
                    <a:pt x="107156" y="83344"/>
                  </a:lnTo>
                  <a:lnTo>
                    <a:pt x="171450" y="114300"/>
                  </a:lnTo>
                  <a:lnTo>
                    <a:pt x="209550" y="133350"/>
                  </a:lnTo>
                  <a:lnTo>
                    <a:pt x="283369" y="166687"/>
                  </a:lnTo>
                  <a:lnTo>
                    <a:pt x="359569" y="183356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23A15CB9-BA2E-4845-A694-A0C13F5F7A12}"/>
                </a:ext>
              </a:extLst>
            </p:cNvPr>
            <p:cNvSpPr/>
            <p:nvPr/>
          </p:nvSpPr>
          <p:spPr>
            <a:xfrm>
              <a:off x="1847873" y="5303792"/>
              <a:ext cx="401635" cy="242900"/>
            </a:xfrm>
            <a:custGeom>
              <a:avLst/>
              <a:gdLst>
                <a:gd name="connsiteX0" fmla="*/ 0 w 402431"/>
                <a:gd name="connsiteY0" fmla="*/ 0 h 242887"/>
                <a:gd name="connsiteX1" fmla="*/ 52388 w 402431"/>
                <a:gd name="connsiteY1" fmla="*/ 69056 h 242887"/>
                <a:gd name="connsiteX2" fmla="*/ 161925 w 402431"/>
                <a:gd name="connsiteY2" fmla="*/ 128587 h 242887"/>
                <a:gd name="connsiteX3" fmla="*/ 247650 w 402431"/>
                <a:gd name="connsiteY3" fmla="*/ 185737 h 242887"/>
                <a:gd name="connsiteX4" fmla="*/ 311944 w 402431"/>
                <a:gd name="connsiteY4" fmla="*/ 216694 h 242887"/>
                <a:gd name="connsiteX5" fmla="*/ 357188 w 402431"/>
                <a:gd name="connsiteY5" fmla="*/ 233362 h 242887"/>
                <a:gd name="connsiteX6" fmla="*/ 402431 w 402431"/>
                <a:gd name="connsiteY6" fmla="*/ 242887 h 242887"/>
                <a:gd name="connsiteX0" fmla="*/ 0 w 402431"/>
                <a:gd name="connsiteY0" fmla="*/ 0 h 242887"/>
                <a:gd name="connsiteX1" fmla="*/ 52388 w 402431"/>
                <a:gd name="connsiteY1" fmla="*/ 69056 h 242887"/>
                <a:gd name="connsiteX2" fmla="*/ 130969 w 402431"/>
                <a:gd name="connsiteY2" fmla="*/ 130969 h 242887"/>
                <a:gd name="connsiteX3" fmla="*/ 247650 w 402431"/>
                <a:gd name="connsiteY3" fmla="*/ 185737 h 242887"/>
                <a:gd name="connsiteX4" fmla="*/ 311944 w 402431"/>
                <a:gd name="connsiteY4" fmla="*/ 216694 h 242887"/>
                <a:gd name="connsiteX5" fmla="*/ 357188 w 402431"/>
                <a:gd name="connsiteY5" fmla="*/ 233362 h 242887"/>
                <a:gd name="connsiteX6" fmla="*/ 402431 w 402431"/>
                <a:gd name="connsiteY6" fmla="*/ 242887 h 242887"/>
                <a:gd name="connsiteX0" fmla="*/ 0 w 402431"/>
                <a:gd name="connsiteY0" fmla="*/ 0 h 242887"/>
                <a:gd name="connsiteX1" fmla="*/ 52388 w 402431"/>
                <a:gd name="connsiteY1" fmla="*/ 69056 h 242887"/>
                <a:gd name="connsiteX2" fmla="*/ 130969 w 402431"/>
                <a:gd name="connsiteY2" fmla="*/ 130969 h 242887"/>
                <a:gd name="connsiteX3" fmla="*/ 247650 w 402431"/>
                <a:gd name="connsiteY3" fmla="*/ 185737 h 242887"/>
                <a:gd name="connsiteX4" fmla="*/ 295275 w 402431"/>
                <a:gd name="connsiteY4" fmla="*/ 211932 h 242887"/>
                <a:gd name="connsiteX5" fmla="*/ 357188 w 402431"/>
                <a:gd name="connsiteY5" fmla="*/ 233362 h 242887"/>
                <a:gd name="connsiteX6" fmla="*/ 402431 w 402431"/>
                <a:gd name="connsiteY6" fmla="*/ 242887 h 242887"/>
                <a:gd name="connsiteX0" fmla="*/ 0 w 402431"/>
                <a:gd name="connsiteY0" fmla="*/ 0 h 242887"/>
                <a:gd name="connsiteX1" fmla="*/ 52388 w 402431"/>
                <a:gd name="connsiteY1" fmla="*/ 69056 h 242887"/>
                <a:gd name="connsiteX2" fmla="*/ 130969 w 402431"/>
                <a:gd name="connsiteY2" fmla="*/ 130969 h 242887"/>
                <a:gd name="connsiteX3" fmla="*/ 207168 w 402431"/>
                <a:gd name="connsiteY3" fmla="*/ 164305 h 242887"/>
                <a:gd name="connsiteX4" fmla="*/ 295275 w 402431"/>
                <a:gd name="connsiteY4" fmla="*/ 211932 h 242887"/>
                <a:gd name="connsiteX5" fmla="*/ 357188 w 402431"/>
                <a:gd name="connsiteY5" fmla="*/ 233362 h 242887"/>
                <a:gd name="connsiteX6" fmla="*/ 402431 w 402431"/>
                <a:gd name="connsiteY6" fmla="*/ 242887 h 242887"/>
                <a:gd name="connsiteX0" fmla="*/ 0 w 402431"/>
                <a:gd name="connsiteY0" fmla="*/ 0 h 242887"/>
                <a:gd name="connsiteX1" fmla="*/ 52388 w 402431"/>
                <a:gd name="connsiteY1" fmla="*/ 69056 h 242887"/>
                <a:gd name="connsiteX2" fmla="*/ 130969 w 402431"/>
                <a:gd name="connsiteY2" fmla="*/ 130969 h 242887"/>
                <a:gd name="connsiteX3" fmla="*/ 197643 w 402431"/>
                <a:gd name="connsiteY3" fmla="*/ 169067 h 242887"/>
                <a:gd name="connsiteX4" fmla="*/ 295275 w 402431"/>
                <a:gd name="connsiteY4" fmla="*/ 211932 h 242887"/>
                <a:gd name="connsiteX5" fmla="*/ 357188 w 402431"/>
                <a:gd name="connsiteY5" fmla="*/ 233362 h 242887"/>
                <a:gd name="connsiteX6" fmla="*/ 402431 w 402431"/>
                <a:gd name="connsiteY6" fmla="*/ 242887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431" h="242887">
                  <a:moveTo>
                    <a:pt x="0" y="0"/>
                  </a:moveTo>
                  <a:lnTo>
                    <a:pt x="52388" y="69056"/>
                  </a:lnTo>
                  <a:lnTo>
                    <a:pt x="130969" y="130969"/>
                  </a:lnTo>
                  <a:lnTo>
                    <a:pt x="197643" y="169067"/>
                  </a:lnTo>
                  <a:lnTo>
                    <a:pt x="295275" y="211932"/>
                  </a:lnTo>
                  <a:lnTo>
                    <a:pt x="357188" y="233362"/>
                  </a:lnTo>
                  <a:lnTo>
                    <a:pt x="402431" y="24288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D6D0A13-7498-41C0-8B9B-4919B823C555}"/>
                </a:ext>
              </a:extLst>
            </p:cNvPr>
            <p:cNvSpPr/>
            <p:nvPr/>
          </p:nvSpPr>
          <p:spPr>
            <a:xfrm>
              <a:off x="2028847" y="5284741"/>
              <a:ext cx="287336" cy="261951"/>
            </a:xfrm>
            <a:custGeom>
              <a:avLst/>
              <a:gdLst>
                <a:gd name="connsiteX0" fmla="*/ 0 w 326231"/>
                <a:gd name="connsiteY0" fmla="*/ 0 h 264319"/>
                <a:gd name="connsiteX1" fmla="*/ 0 w 326231"/>
                <a:gd name="connsiteY1" fmla="*/ 0 h 264319"/>
                <a:gd name="connsiteX2" fmla="*/ 64294 w 326231"/>
                <a:gd name="connsiteY2" fmla="*/ 83344 h 264319"/>
                <a:gd name="connsiteX3" fmla="*/ 102394 w 326231"/>
                <a:gd name="connsiteY3" fmla="*/ 135731 h 264319"/>
                <a:gd name="connsiteX4" fmla="*/ 154781 w 326231"/>
                <a:gd name="connsiteY4" fmla="*/ 180975 h 264319"/>
                <a:gd name="connsiteX5" fmla="*/ 207169 w 326231"/>
                <a:gd name="connsiteY5" fmla="*/ 221456 h 264319"/>
                <a:gd name="connsiteX6" fmla="*/ 245269 w 326231"/>
                <a:gd name="connsiteY6" fmla="*/ 250031 h 264319"/>
                <a:gd name="connsiteX7" fmla="*/ 288131 w 326231"/>
                <a:gd name="connsiteY7" fmla="*/ 261937 h 264319"/>
                <a:gd name="connsiteX8" fmla="*/ 326231 w 326231"/>
                <a:gd name="connsiteY8" fmla="*/ 264319 h 264319"/>
                <a:gd name="connsiteX0" fmla="*/ 0 w 326231"/>
                <a:gd name="connsiteY0" fmla="*/ 0 h 264319"/>
                <a:gd name="connsiteX1" fmla="*/ 0 w 326231"/>
                <a:gd name="connsiteY1" fmla="*/ 0 h 264319"/>
                <a:gd name="connsiteX2" fmla="*/ 64294 w 326231"/>
                <a:gd name="connsiteY2" fmla="*/ 83344 h 264319"/>
                <a:gd name="connsiteX3" fmla="*/ 102394 w 326231"/>
                <a:gd name="connsiteY3" fmla="*/ 135731 h 264319"/>
                <a:gd name="connsiteX4" fmla="*/ 154781 w 326231"/>
                <a:gd name="connsiteY4" fmla="*/ 180975 h 264319"/>
                <a:gd name="connsiteX5" fmla="*/ 207169 w 326231"/>
                <a:gd name="connsiteY5" fmla="*/ 221456 h 264319"/>
                <a:gd name="connsiteX6" fmla="*/ 245269 w 326231"/>
                <a:gd name="connsiteY6" fmla="*/ 250031 h 264319"/>
                <a:gd name="connsiteX7" fmla="*/ 288131 w 326231"/>
                <a:gd name="connsiteY7" fmla="*/ 261937 h 264319"/>
                <a:gd name="connsiteX8" fmla="*/ 326231 w 326231"/>
                <a:gd name="connsiteY8" fmla="*/ 264319 h 264319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64294 w 288131"/>
                <a:gd name="connsiteY2" fmla="*/ 83344 h 261937"/>
                <a:gd name="connsiteX3" fmla="*/ 102394 w 288131"/>
                <a:gd name="connsiteY3" fmla="*/ 135731 h 261937"/>
                <a:gd name="connsiteX4" fmla="*/ 154781 w 288131"/>
                <a:gd name="connsiteY4" fmla="*/ 180975 h 261937"/>
                <a:gd name="connsiteX5" fmla="*/ 207169 w 288131"/>
                <a:gd name="connsiteY5" fmla="*/ 221456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64294 w 288131"/>
                <a:gd name="connsiteY2" fmla="*/ 83344 h 261937"/>
                <a:gd name="connsiteX3" fmla="*/ 102394 w 288131"/>
                <a:gd name="connsiteY3" fmla="*/ 135731 h 261937"/>
                <a:gd name="connsiteX4" fmla="*/ 154781 w 288131"/>
                <a:gd name="connsiteY4" fmla="*/ 180975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64294 w 288131"/>
                <a:gd name="connsiteY2" fmla="*/ 83344 h 261937"/>
                <a:gd name="connsiteX3" fmla="*/ 102394 w 288131"/>
                <a:gd name="connsiteY3" fmla="*/ 135731 h 261937"/>
                <a:gd name="connsiteX4" fmla="*/ 138113 w 288131"/>
                <a:gd name="connsiteY4" fmla="*/ 176212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52387 w 288131"/>
                <a:gd name="connsiteY2" fmla="*/ 88106 h 261937"/>
                <a:gd name="connsiteX3" fmla="*/ 102394 w 288131"/>
                <a:gd name="connsiteY3" fmla="*/ 135731 h 261937"/>
                <a:gd name="connsiteX4" fmla="*/ 138113 w 288131"/>
                <a:gd name="connsiteY4" fmla="*/ 176212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52387 w 288131"/>
                <a:gd name="connsiteY2" fmla="*/ 88106 h 261937"/>
                <a:gd name="connsiteX3" fmla="*/ 88107 w 288131"/>
                <a:gd name="connsiteY3" fmla="*/ 145256 h 261937"/>
                <a:gd name="connsiteX4" fmla="*/ 138113 w 288131"/>
                <a:gd name="connsiteY4" fmla="*/ 176212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52387 w 288131"/>
                <a:gd name="connsiteY2" fmla="*/ 88106 h 261937"/>
                <a:gd name="connsiteX3" fmla="*/ 97632 w 288131"/>
                <a:gd name="connsiteY3" fmla="*/ 138112 h 261937"/>
                <a:gd name="connsiteX4" fmla="*/ 138113 w 288131"/>
                <a:gd name="connsiteY4" fmla="*/ 176212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52387 w 288131"/>
                <a:gd name="connsiteY2" fmla="*/ 88106 h 261937"/>
                <a:gd name="connsiteX3" fmla="*/ 95251 w 288131"/>
                <a:gd name="connsiteY3" fmla="*/ 147637 h 261937"/>
                <a:gd name="connsiteX4" fmla="*/ 138113 w 288131"/>
                <a:gd name="connsiteY4" fmla="*/ 176212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52387 w 288131"/>
                <a:gd name="connsiteY2" fmla="*/ 88106 h 261937"/>
                <a:gd name="connsiteX3" fmla="*/ 95251 w 288131"/>
                <a:gd name="connsiteY3" fmla="*/ 140494 h 261937"/>
                <a:gd name="connsiteX4" fmla="*/ 138113 w 288131"/>
                <a:gd name="connsiteY4" fmla="*/ 176212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  <a:gd name="connsiteX0" fmla="*/ 0 w 288131"/>
                <a:gd name="connsiteY0" fmla="*/ 0 h 261937"/>
                <a:gd name="connsiteX1" fmla="*/ 0 w 288131"/>
                <a:gd name="connsiteY1" fmla="*/ 0 h 261937"/>
                <a:gd name="connsiteX2" fmla="*/ 52387 w 288131"/>
                <a:gd name="connsiteY2" fmla="*/ 88106 h 261937"/>
                <a:gd name="connsiteX3" fmla="*/ 95251 w 288131"/>
                <a:gd name="connsiteY3" fmla="*/ 140494 h 261937"/>
                <a:gd name="connsiteX4" fmla="*/ 138113 w 288131"/>
                <a:gd name="connsiteY4" fmla="*/ 185737 h 261937"/>
                <a:gd name="connsiteX5" fmla="*/ 188119 w 288131"/>
                <a:gd name="connsiteY5" fmla="*/ 219075 h 261937"/>
                <a:gd name="connsiteX6" fmla="*/ 245269 w 288131"/>
                <a:gd name="connsiteY6" fmla="*/ 250031 h 261937"/>
                <a:gd name="connsiteX7" fmla="*/ 288131 w 288131"/>
                <a:gd name="connsiteY7" fmla="*/ 261937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131" h="261937">
                  <a:moveTo>
                    <a:pt x="0" y="0"/>
                  </a:moveTo>
                  <a:lnTo>
                    <a:pt x="0" y="0"/>
                  </a:lnTo>
                  <a:lnTo>
                    <a:pt x="52387" y="88106"/>
                  </a:lnTo>
                  <a:lnTo>
                    <a:pt x="95251" y="140494"/>
                  </a:lnTo>
                  <a:lnTo>
                    <a:pt x="138113" y="185737"/>
                  </a:lnTo>
                  <a:lnTo>
                    <a:pt x="188119" y="219075"/>
                  </a:lnTo>
                  <a:lnTo>
                    <a:pt x="245269" y="250031"/>
                  </a:lnTo>
                  <a:lnTo>
                    <a:pt x="288131" y="26193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BA10BDFD-373E-40ED-852B-D9219158D344}"/>
                </a:ext>
              </a:extLst>
            </p:cNvPr>
            <p:cNvSpPr/>
            <p:nvPr/>
          </p:nvSpPr>
          <p:spPr>
            <a:xfrm>
              <a:off x="2446357" y="5554630"/>
              <a:ext cx="2581258" cy="107956"/>
            </a:xfrm>
            <a:custGeom>
              <a:avLst/>
              <a:gdLst>
                <a:gd name="connsiteX0" fmla="*/ 0 w 2669853"/>
                <a:gd name="connsiteY0" fmla="*/ 0 h 110021"/>
                <a:gd name="connsiteX1" fmla="*/ 0 w 2669853"/>
                <a:gd name="connsiteY1" fmla="*/ 0 h 110021"/>
                <a:gd name="connsiteX2" fmla="*/ 268941 w 2669853"/>
                <a:gd name="connsiteY2" fmla="*/ 22004 h 110021"/>
                <a:gd name="connsiteX3" fmla="*/ 484094 w 2669853"/>
                <a:gd name="connsiteY3" fmla="*/ 14669 h 110021"/>
                <a:gd name="connsiteX4" fmla="*/ 506098 w 2669853"/>
                <a:gd name="connsiteY4" fmla="*/ 9779 h 110021"/>
                <a:gd name="connsiteX5" fmla="*/ 559887 w 2669853"/>
                <a:gd name="connsiteY5" fmla="*/ 7335 h 110021"/>
                <a:gd name="connsiteX6" fmla="*/ 863057 w 2669853"/>
                <a:gd name="connsiteY6" fmla="*/ 24449 h 110021"/>
                <a:gd name="connsiteX7" fmla="*/ 904620 w 2669853"/>
                <a:gd name="connsiteY7" fmla="*/ 29339 h 110021"/>
                <a:gd name="connsiteX8" fmla="*/ 1315367 w 2669853"/>
                <a:gd name="connsiteY8" fmla="*/ 46453 h 110021"/>
                <a:gd name="connsiteX9" fmla="*/ 1806796 w 2669853"/>
                <a:gd name="connsiteY9" fmla="*/ 63568 h 110021"/>
                <a:gd name="connsiteX10" fmla="*/ 2171089 w 2669853"/>
                <a:gd name="connsiteY10" fmla="*/ 88017 h 110021"/>
                <a:gd name="connsiteX11" fmla="*/ 2581835 w 2669853"/>
                <a:gd name="connsiteY11" fmla="*/ 110021 h 110021"/>
                <a:gd name="connsiteX12" fmla="*/ 2669853 w 2669853"/>
                <a:gd name="connsiteY12" fmla="*/ 110021 h 110021"/>
                <a:gd name="connsiteX0" fmla="*/ 0 w 2669853"/>
                <a:gd name="connsiteY0" fmla="*/ 0 h 110021"/>
                <a:gd name="connsiteX1" fmla="*/ 0 w 2669853"/>
                <a:gd name="connsiteY1" fmla="*/ 0 h 110021"/>
                <a:gd name="connsiteX2" fmla="*/ 268941 w 2669853"/>
                <a:gd name="connsiteY2" fmla="*/ 22004 h 110021"/>
                <a:gd name="connsiteX3" fmla="*/ 484094 w 2669853"/>
                <a:gd name="connsiteY3" fmla="*/ 14669 h 110021"/>
                <a:gd name="connsiteX4" fmla="*/ 559887 w 2669853"/>
                <a:gd name="connsiteY4" fmla="*/ 7335 h 110021"/>
                <a:gd name="connsiteX5" fmla="*/ 863057 w 2669853"/>
                <a:gd name="connsiteY5" fmla="*/ 24449 h 110021"/>
                <a:gd name="connsiteX6" fmla="*/ 904620 w 2669853"/>
                <a:gd name="connsiteY6" fmla="*/ 29339 h 110021"/>
                <a:gd name="connsiteX7" fmla="*/ 1315367 w 2669853"/>
                <a:gd name="connsiteY7" fmla="*/ 46453 h 110021"/>
                <a:gd name="connsiteX8" fmla="*/ 1806796 w 2669853"/>
                <a:gd name="connsiteY8" fmla="*/ 63568 h 110021"/>
                <a:gd name="connsiteX9" fmla="*/ 2171089 w 2669853"/>
                <a:gd name="connsiteY9" fmla="*/ 88017 h 110021"/>
                <a:gd name="connsiteX10" fmla="*/ 2581835 w 2669853"/>
                <a:gd name="connsiteY10" fmla="*/ 110021 h 110021"/>
                <a:gd name="connsiteX11" fmla="*/ 2669853 w 2669853"/>
                <a:gd name="connsiteY11" fmla="*/ 110021 h 110021"/>
                <a:gd name="connsiteX0" fmla="*/ 0 w 2669853"/>
                <a:gd name="connsiteY0" fmla="*/ 0 h 110021"/>
                <a:gd name="connsiteX1" fmla="*/ 0 w 2669853"/>
                <a:gd name="connsiteY1" fmla="*/ 0 h 110021"/>
                <a:gd name="connsiteX2" fmla="*/ 268941 w 2669853"/>
                <a:gd name="connsiteY2" fmla="*/ 22004 h 110021"/>
                <a:gd name="connsiteX3" fmla="*/ 484094 w 2669853"/>
                <a:gd name="connsiteY3" fmla="*/ 14669 h 110021"/>
                <a:gd name="connsiteX4" fmla="*/ 863057 w 2669853"/>
                <a:gd name="connsiteY4" fmla="*/ 24449 h 110021"/>
                <a:gd name="connsiteX5" fmla="*/ 904620 w 2669853"/>
                <a:gd name="connsiteY5" fmla="*/ 29339 h 110021"/>
                <a:gd name="connsiteX6" fmla="*/ 1315367 w 2669853"/>
                <a:gd name="connsiteY6" fmla="*/ 46453 h 110021"/>
                <a:gd name="connsiteX7" fmla="*/ 1806796 w 2669853"/>
                <a:gd name="connsiteY7" fmla="*/ 63568 h 110021"/>
                <a:gd name="connsiteX8" fmla="*/ 2171089 w 2669853"/>
                <a:gd name="connsiteY8" fmla="*/ 88017 h 110021"/>
                <a:gd name="connsiteX9" fmla="*/ 2581835 w 2669853"/>
                <a:gd name="connsiteY9" fmla="*/ 110021 h 110021"/>
                <a:gd name="connsiteX10" fmla="*/ 2669853 w 2669853"/>
                <a:gd name="connsiteY10" fmla="*/ 110021 h 110021"/>
                <a:gd name="connsiteX0" fmla="*/ 0 w 2669853"/>
                <a:gd name="connsiteY0" fmla="*/ 0 h 110021"/>
                <a:gd name="connsiteX1" fmla="*/ 0 w 2669853"/>
                <a:gd name="connsiteY1" fmla="*/ 0 h 110021"/>
                <a:gd name="connsiteX2" fmla="*/ 268941 w 2669853"/>
                <a:gd name="connsiteY2" fmla="*/ 22004 h 110021"/>
                <a:gd name="connsiteX3" fmla="*/ 484094 w 2669853"/>
                <a:gd name="connsiteY3" fmla="*/ 14669 h 110021"/>
                <a:gd name="connsiteX4" fmla="*/ 904620 w 2669853"/>
                <a:gd name="connsiteY4" fmla="*/ 29339 h 110021"/>
                <a:gd name="connsiteX5" fmla="*/ 1315367 w 2669853"/>
                <a:gd name="connsiteY5" fmla="*/ 46453 h 110021"/>
                <a:gd name="connsiteX6" fmla="*/ 1806796 w 2669853"/>
                <a:gd name="connsiteY6" fmla="*/ 63568 h 110021"/>
                <a:gd name="connsiteX7" fmla="*/ 2171089 w 2669853"/>
                <a:gd name="connsiteY7" fmla="*/ 88017 h 110021"/>
                <a:gd name="connsiteX8" fmla="*/ 2581835 w 2669853"/>
                <a:gd name="connsiteY8" fmla="*/ 110021 h 110021"/>
                <a:gd name="connsiteX9" fmla="*/ 2669853 w 2669853"/>
                <a:gd name="connsiteY9" fmla="*/ 110021 h 110021"/>
                <a:gd name="connsiteX0" fmla="*/ 0 w 2669853"/>
                <a:gd name="connsiteY0" fmla="*/ 0 h 110021"/>
                <a:gd name="connsiteX1" fmla="*/ 0 w 2669853"/>
                <a:gd name="connsiteY1" fmla="*/ 0 h 110021"/>
                <a:gd name="connsiteX2" fmla="*/ 268941 w 2669853"/>
                <a:gd name="connsiteY2" fmla="*/ 22004 h 110021"/>
                <a:gd name="connsiteX3" fmla="*/ 611230 w 2669853"/>
                <a:gd name="connsiteY3" fmla="*/ 19559 h 110021"/>
                <a:gd name="connsiteX4" fmla="*/ 904620 w 2669853"/>
                <a:gd name="connsiteY4" fmla="*/ 29339 h 110021"/>
                <a:gd name="connsiteX5" fmla="*/ 1315367 w 2669853"/>
                <a:gd name="connsiteY5" fmla="*/ 46453 h 110021"/>
                <a:gd name="connsiteX6" fmla="*/ 1806796 w 2669853"/>
                <a:gd name="connsiteY6" fmla="*/ 63568 h 110021"/>
                <a:gd name="connsiteX7" fmla="*/ 2171089 w 2669853"/>
                <a:gd name="connsiteY7" fmla="*/ 88017 h 110021"/>
                <a:gd name="connsiteX8" fmla="*/ 2581835 w 2669853"/>
                <a:gd name="connsiteY8" fmla="*/ 110021 h 110021"/>
                <a:gd name="connsiteX9" fmla="*/ 2669853 w 2669853"/>
                <a:gd name="connsiteY9" fmla="*/ 110021 h 110021"/>
                <a:gd name="connsiteX0" fmla="*/ 0 w 2669853"/>
                <a:gd name="connsiteY0" fmla="*/ 0 h 110021"/>
                <a:gd name="connsiteX1" fmla="*/ 0 w 2669853"/>
                <a:gd name="connsiteY1" fmla="*/ 0 h 110021"/>
                <a:gd name="connsiteX2" fmla="*/ 276276 w 2669853"/>
                <a:gd name="connsiteY2" fmla="*/ 19559 h 110021"/>
                <a:gd name="connsiteX3" fmla="*/ 611230 w 2669853"/>
                <a:gd name="connsiteY3" fmla="*/ 19559 h 110021"/>
                <a:gd name="connsiteX4" fmla="*/ 904620 w 2669853"/>
                <a:gd name="connsiteY4" fmla="*/ 29339 h 110021"/>
                <a:gd name="connsiteX5" fmla="*/ 1315367 w 2669853"/>
                <a:gd name="connsiteY5" fmla="*/ 46453 h 110021"/>
                <a:gd name="connsiteX6" fmla="*/ 1806796 w 2669853"/>
                <a:gd name="connsiteY6" fmla="*/ 63568 h 110021"/>
                <a:gd name="connsiteX7" fmla="*/ 2171089 w 2669853"/>
                <a:gd name="connsiteY7" fmla="*/ 88017 h 110021"/>
                <a:gd name="connsiteX8" fmla="*/ 2581835 w 2669853"/>
                <a:gd name="connsiteY8" fmla="*/ 110021 h 110021"/>
                <a:gd name="connsiteX9" fmla="*/ 2669853 w 2669853"/>
                <a:gd name="connsiteY9" fmla="*/ 110021 h 110021"/>
                <a:gd name="connsiteX0" fmla="*/ 0 w 2669853"/>
                <a:gd name="connsiteY0" fmla="*/ 0 h 110021"/>
                <a:gd name="connsiteX1" fmla="*/ 0 w 2669853"/>
                <a:gd name="connsiteY1" fmla="*/ 0 h 110021"/>
                <a:gd name="connsiteX2" fmla="*/ 288501 w 2669853"/>
                <a:gd name="connsiteY2" fmla="*/ 19559 h 110021"/>
                <a:gd name="connsiteX3" fmla="*/ 611230 w 2669853"/>
                <a:gd name="connsiteY3" fmla="*/ 19559 h 110021"/>
                <a:gd name="connsiteX4" fmla="*/ 904620 w 2669853"/>
                <a:gd name="connsiteY4" fmla="*/ 29339 h 110021"/>
                <a:gd name="connsiteX5" fmla="*/ 1315367 w 2669853"/>
                <a:gd name="connsiteY5" fmla="*/ 46453 h 110021"/>
                <a:gd name="connsiteX6" fmla="*/ 1806796 w 2669853"/>
                <a:gd name="connsiteY6" fmla="*/ 63568 h 110021"/>
                <a:gd name="connsiteX7" fmla="*/ 2171089 w 2669853"/>
                <a:gd name="connsiteY7" fmla="*/ 88017 h 110021"/>
                <a:gd name="connsiteX8" fmla="*/ 2581835 w 2669853"/>
                <a:gd name="connsiteY8" fmla="*/ 110021 h 110021"/>
                <a:gd name="connsiteX9" fmla="*/ 2669853 w 2669853"/>
                <a:gd name="connsiteY9" fmla="*/ 110021 h 110021"/>
                <a:gd name="connsiteX0" fmla="*/ 0 w 2669853"/>
                <a:gd name="connsiteY0" fmla="*/ 0 h 110021"/>
                <a:gd name="connsiteX1" fmla="*/ 56234 w 2669853"/>
                <a:gd name="connsiteY1" fmla="*/ 2445 h 110021"/>
                <a:gd name="connsiteX2" fmla="*/ 288501 w 2669853"/>
                <a:gd name="connsiteY2" fmla="*/ 19559 h 110021"/>
                <a:gd name="connsiteX3" fmla="*/ 611230 w 2669853"/>
                <a:gd name="connsiteY3" fmla="*/ 19559 h 110021"/>
                <a:gd name="connsiteX4" fmla="*/ 904620 w 2669853"/>
                <a:gd name="connsiteY4" fmla="*/ 29339 h 110021"/>
                <a:gd name="connsiteX5" fmla="*/ 1315367 w 2669853"/>
                <a:gd name="connsiteY5" fmla="*/ 46453 h 110021"/>
                <a:gd name="connsiteX6" fmla="*/ 1806796 w 2669853"/>
                <a:gd name="connsiteY6" fmla="*/ 63568 h 110021"/>
                <a:gd name="connsiteX7" fmla="*/ 2171089 w 2669853"/>
                <a:gd name="connsiteY7" fmla="*/ 88017 h 110021"/>
                <a:gd name="connsiteX8" fmla="*/ 2581835 w 2669853"/>
                <a:gd name="connsiteY8" fmla="*/ 110021 h 110021"/>
                <a:gd name="connsiteX9" fmla="*/ 2669853 w 2669853"/>
                <a:gd name="connsiteY9" fmla="*/ 110021 h 110021"/>
                <a:gd name="connsiteX0" fmla="*/ 0 w 2613619"/>
                <a:gd name="connsiteY0" fmla="*/ 0 h 107576"/>
                <a:gd name="connsiteX1" fmla="*/ 232267 w 2613619"/>
                <a:gd name="connsiteY1" fmla="*/ 17114 h 107576"/>
                <a:gd name="connsiteX2" fmla="*/ 554996 w 2613619"/>
                <a:gd name="connsiteY2" fmla="*/ 17114 h 107576"/>
                <a:gd name="connsiteX3" fmla="*/ 848386 w 2613619"/>
                <a:gd name="connsiteY3" fmla="*/ 26894 h 107576"/>
                <a:gd name="connsiteX4" fmla="*/ 1259133 w 2613619"/>
                <a:gd name="connsiteY4" fmla="*/ 44008 h 107576"/>
                <a:gd name="connsiteX5" fmla="*/ 1750562 w 2613619"/>
                <a:gd name="connsiteY5" fmla="*/ 61123 h 107576"/>
                <a:gd name="connsiteX6" fmla="*/ 2114855 w 2613619"/>
                <a:gd name="connsiteY6" fmla="*/ 85572 h 107576"/>
                <a:gd name="connsiteX7" fmla="*/ 2525601 w 2613619"/>
                <a:gd name="connsiteY7" fmla="*/ 107576 h 107576"/>
                <a:gd name="connsiteX8" fmla="*/ 2613619 w 2613619"/>
                <a:gd name="connsiteY8" fmla="*/ 107576 h 107576"/>
                <a:gd name="connsiteX0" fmla="*/ 0 w 2635623"/>
                <a:gd name="connsiteY0" fmla="*/ 0 h 102686"/>
                <a:gd name="connsiteX1" fmla="*/ 254271 w 2635623"/>
                <a:gd name="connsiteY1" fmla="*/ 12224 h 102686"/>
                <a:gd name="connsiteX2" fmla="*/ 577000 w 2635623"/>
                <a:gd name="connsiteY2" fmla="*/ 12224 h 102686"/>
                <a:gd name="connsiteX3" fmla="*/ 870390 w 2635623"/>
                <a:gd name="connsiteY3" fmla="*/ 22004 h 102686"/>
                <a:gd name="connsiteX4" fmla="*/ 1281137 w 2635623"/>
                <a:gd name="connsiteY4" fmla="*/ 39118 h 102686"/>
                <a:gd name="connsiteX5" fmla="*/ 1772566 w 2635623"/>
                <a:gd name="connsiteY5" fmla="*/ 56233 h 102686"/>
                <a:gd name="connsiteX6" fmla="*/ 2136859 w 2635623"/>
                <a:gd name="connsiteY6" fmla="*/ 80682 h 102686"/>
                <a:gd name="connsiteX7" fmla="*/ 2547605 w 2635623"/>
                <a:gd name="connsiteY7" fmla="*/ 102686 h 102686"/>
                <a:gd name="connsiteX8" fmla="*/ 2635623 w 2635623"/>
                <a:gd name="connsiteY8" fmla="*/ 102686 h 102686"/>
                <a:gd name="connsiteX0" fmla="*/ 0 w 2628288"/>
                <a:gd name="connsiteY0" fmla="*/ 0 h 110021"/>
                <a:gd name="connsiteX1" fmla="*/ 246936 w 2628288"/>
                <a:gd name="connsiteY1" fmla="*/ 19559 h 110021"/>
                <a:gd name="connsiteX2" fmla="*/ 569665 w 2628288"/>
                <a:gd name="connsiteY2" fmla="*/ 19559 h 110021"/>
                <a:gd name="connsiteX3" fmla="*/ 863055 w 2628288"/>
                <a:gd name="connsiteY3" fmla="*/ 29339 h 110021"/>
                <a:gd name="connsiteX4" fmla="*/ 1273802 w 2628288"/>
                <a:gd name="connsiteY4" fmla="*/ 46453 h 110021"/>
                <a:gd name="connsiteX5" fmla="*/ 1765231 w 2628288"/>
                <a:gd name="connsiteY5" fmla="*/ 63568 h 110021"/>
                <a:gd name="connsiteX6" fmla="*/ 2129524 w 2628288"/>
                <a:gd name="connsiteY6" fmla="*/ 88017 h 110021"/>
                <a:gd name="connsiteX7" fmla="*/ 2540270 w 2628288"/>
                <a:gd name="connsiteY7" fmla="*/ 110021 h 110021"/>
                <a:gd name="connsiteX8" fmla="*/ 2628288 w 2628288"/>
                <a:gd name="connsiteY8" fmla="*/ 110021 h 110021"/>
                <a:gd name="connsiteX0" fmla="*/ 0 w 2706525"/>
                <a:gd name="connsiteY0" fmla="*/ 0 h 112466"/>
                <a:gd name="connsiteX1" fmla="*/ 246936 w 2706525"/>
                <a:gd name="connsiteY1" fmla="*/ 19559 h 112466"/>
                <a:gd name="connsiteX2" fmla="*/ 569665 w 2706525"/>
                <a:gd name="connsiteY2" fmla="*/ 19559 h 112466"/>
                <a:gd name="connsiteX3" fmla="*/ 863055 w 2706525"/>
                <a:gd name="connsiteY3" fmla="*/ 29339 h 112466"/>
                <a:gd name="connsiteX4" fmla="*/ 1273802 w 2706525"/>
                <a:gd name="connsiteY4" fmla="*/ 46453 h 112466"/>
                <a:gd name="connsiteX5" fmla="*/ 1765231 w 2706525"/>
                <a:gd name="connsiteY5" fmla="*/ 63568 h 112466"/>
                <a:gd name="connsiteX6" fmla="*/ 2129524 w 2706525"/>
                <a:gd name="connsiteY6" fmla="*/ 88017 h 112466"/>
                <a:gd name="connsiteX7" fmla="*/ 2540270 w 2706525"/>
                <a:gd name="connsiteY7" fmla="*/ 110021 h 112466"/>
                <a:gd name="connsiteX8" fmla="*/ 2706525 w 2706525"/>
                <a:gd name="connsiteY8" fmla="*/ 112466 h 112466"/>
                <a:gd name="connsiteX0" fmla="*/ 0 w 2765203"/>
                <a:gd name="connsiteY0" fmla="*/ 0 h 127136"/>
                <a:gd name="connsiteX1" fmla="*/ 246936 w 2765203"/>
                <a:gd name="connsiteY1" fmla="*/ 19559 h 127136"/>
                <a:gd name="connsiteX2" fmla="*/ 569665 w 2765203"/>
                <a:gd name="connsiteY2" fmla="*/ 19559 h 127136"/>
                <a:gd name="connsiteX3" fmla="*/ 863055 w 2765203"/>
                <a:gd name="connsiteY3" fmla="*/ 29339 h 127136"/>
                <a:gd name="connsiteX4" fmla="*/ 1273802 w 2765203"/>
                <a:gd name="connsiteY4" fmla="*/ 46453 h 127136"/>
                <a:gd name="connsiteX5" fmla="*/ 1765231 w 2765203"/>
                <a:gd name="connsiteY5" fmla="*/ 63568 h 127136"/>
                <a:gd name="connsiteX6" fmla="*/ 2129524 w 2765203"/>
                <a:gd name="connsiteY6" fmla="*/ 88017 h 127136"/>
                <a:gd name="connsiteX7" fmla="*/ 2540270 w 2765203"/>
                <a:gd name="connsiteY7" fmla="*/ 110021 h 127136"/>
                <a:gd name="connsiteX8" fmla="*/ 2765203 w 2765203"/>
                <a:gd name="connsiteY8" fmla="*/ 127136 h 127136"/>
                <a:gd name="connsiteX0" fmla="*/ 0 w 2713860"/>
                <a:gd name="connsiteY0" fmla="*/ 0 h 119801"/>
                <a:gd name="connsiteX1" fmla="*/ 246936 w 2713860"/>
                <a:gd name="connsiteY1" fmla="*/ 19559 h 119801"/>
                <a:gd name="connsiteX2" fmla="*/ 569665 w 2713860"/>
                <a:gd name="connsiteY2" fmla="*/ 19559 h 119801"/>
                <a:gd name="connsiteX3" fmla="*/ 863055 w 2713860"/>
                <a:gd name="connsiteY3" fmla="*/ 29339 h 119801"/>
                <a:gd name="connsiteX4" fmla="*/ 1273802 w 2713860"/>
                <a:gd name="connsiteY4" fmla="*/ 46453 h 119801"/>
                <a:gd name="connsiteX5" fmla="*/ 1765231 w 2713860"/>
                <a:gd name="connsiteY5" fmla="*/ 63568 h 119801"/>
                <a:gd name="connsiteX6" fmla="*/ 2129524 w 2713860"/>
                <a:gd name="connsiteY6" fmla="*/ 88017 h 119801"/>
                <a:gd name="connsiteX7" fmla="*/ 2540270 w 2713860"/>
                <a:gd name="connsiteY7" fmla="*/ 110021 h 119801"/>
                <a:gd name="connsiteX8" fmla="*/ 2713860 w 2713860"/>
                <a:gd name="connsiteY8" fmla="*/ 119801 h 119801"/>
                <a:gd name="connsiteX0" fmla="*/ 0 w 2540270"/>
                <a:gd name="connsiteY0" fmla="*/ 0 h 110021"/>
                <a:gd name="connsiteX1" fmla="*/ 246936 w 2540270"/>
                <a:gd name="connsiteY1" fmla="*/ 19559 h 110021"/>
                <a:gd name="connsiteX2" fmla="*/ 569665 w 2540270"/>
                <a:gd name="connsiteY2" fmla="*/ 19559 h 110021"/>
                <a:gd name="connsiteX3" fmla="*/ 863055 w 2540270"/>
                <a:gd name="connsiteY3" fmla="*/ 29339 h 110021"/>
                <a:gd name="connsiteX4" fmla="*/ 1273802 w 2540270"/>
                <a:gd name="connsiteY4" fmla="*/ 46453 h 110021"/>
                <a:gd name="connsiteX5" fmla="*/ 1765231 w 2540270"/>
                <a:gd name="connsiteY5" fmla="*/ 63568 h 110021"/>
                <a:gd name="connsiteX6" fmla="*/ 2129524 w 2540270"/>
                <a:gd name="connsiteY6" fmla="*/ 88017 h 110021"/>
                <a:gd name="connsiteX7" fmla="*/ 2540270 w 2540270"/>
                <a:gd name="connsiteY7" fmla="*/ 110021 h 110021"/>
                <a:gd name="connsiteX0" fmla="*/ 0 w 2581833"/>
                <a:gd name="connsiteY0" fmla="*/ 0 h 107576"/>
                <a:gd name="connsiteX1" fmla="*/ 246936 w 2581833"/>
                <a:gd name="connsiteY1" fmla="*/ 19559 h 107576"/>
                <a:gd name="connsiteX2" fmla="*/ 569665 w 2581833"/>
                <a:gd name="connsiteY2" fmla="*/ 19559 h 107576"/>
                <a:gd name="connsiteX3" fmla="*/ 863055 w 2581833"/>
                <a:gd name="connsiteY3" fmla="*/ 29339 h 107576"/>
                <a:gd name="connsiteX4" fmla="*/ 1273802 w 2581833"/>
                <a:gd name="connsiteY4" fmla="*/ 46453 h 107576"/>
                <a:gd name="connsiteX5" fmla="*/ 1765231 w 2581833"/>
                <a:gd name="connsiteY5" fmla="*/ 63568 h 107576"/>
                <a:gd name="connsiteX6" fmla="*/ 2129524 w 2581833"/>
                <a:gd name="connsiteY6" fmla="*/ 88017 h 107576"/>
                <a:gd name="connsiteX7" fmla="*/ 2581833 w 2581833"/>
                <a:gd name="connsiteY7" fmla="*/ 10757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1833" h="107576">
                  <a:moveTo>
                    <a:pt x="0" y="0"/>
                  </a:moveTo>
                  <a:cubicBezTo>
                    <a:pt x="48083" y="3260"/>
                    <a:pt x="151992" y="16299"/>
                    <a:pt x="246936" y="19559"/>
                  </a:cubicBezTo>
                  <a:cubicBezTo>
                    <a:pt x="341880" y="22819"/>
                    <a:pt x="455569" y="20374"/>
                    <a:pt x="569665" y="19559"/>
                  </a:cubicBezTo>
                  <a:cubicBezTo>
                    <a:pt x="675611" y="20781"/>
                    <a:pt x="745699" y="24857"/>
                    <a:pt x="863055" y="29339"/>
                  </a:cubicBezTo>
                  <a:lnTo>
                    <a:pt x="1273802" y="46453"/>
                  </a:lnTo>
                  <a:lnTo>
                    <a:pt x="1765231" y="63568"/>
                  </a:lnTo>
                  <a:lnTo>
                    <a:pt x="2129524" y="88017"/>
                  </a:lnTo>
                  <a:cubicBezTo>
                    <a:pt x="2265624" y="95352"/>
                    <a:pt x="2431063" y="101056"/>
                    <a:pt x="2581833" y="10757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FA44DE7-461F-43EC-937F-28E12E968BDB}"/>
              </a:ext>
            </a:extLst>
          </p:cNvPr>
          <p:cNvCxnSpPr/>
          <p:nvPr/>
        </p:nvCxnSpPr>
        <p:spPr>
          <a:xfrm>
            <a:off x="1524000" y="22860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E0B57C6-1260-40D7-80C9-38C95D3409E1}"/>
              </a:ext>
            </a:extLst>
          </p:cNvPr>
          <p:cNvCxnSpPr/>
          <p:nvPr/>
        </p:nvCxnSpPr>
        <p:spPr>
          <a:xfrm>
            <a:off x="1524000" y="44196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28" name="TextBox 1">
            <a:extLst>
              <a:ext uri="{FF2B5EF4-FFF2-40B4-BE49-F238E27FC236}">
                <a16:creationId xmlns:a16="http://schemas.microsoft.com/office/drawing/2014/main" id="{D866DFED-2CEB-4848-AB3E-A2F5822A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1697038"/>
            <a:ext cx="7427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Before Flat Slab Subduction – </a:t>
            </a:r>
            <a:r>
              <a:rPr lang="en-US" altLang="en-US" sz="1400" b="1"/>
              <a:t>Oceanic plate subducts at a normal angle</a:t>
            </a:r>
          </a:p>
        </p:txBody>
      </p:sp>
      <p:sp>
        <p:nvSpPr>
          <p:cNvPr id="133129" name="TextBox 1">
            <a:extLst>
              <a:ext uri="{FF2B5EF4-FFF2-40B4-BE49-F238E27FC236}">
                <a16:creationId xmlns:a16="http://schemas.microsoft.com/office/drawing/2014/main" id="{4C0D553B-44B1-4398-91CB-F08211F4C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1" y="3513138"/>
            <a:ext cx="8850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During Flat Slab Subduction – </a:t>
            </a:r>
            <a:r>
              <a:rPr lang="en-US" altLang="en-US" sz="1400" b="1" dirty="0"/>
              <a:t>Continental plate may increase its convergence rate,</a:t>
            </a:r>
          </a:p>
          <a:p>
            <a:pPr eaLnBrk="1" hangingPunct="1"/>
            <a:r>
              <a:rPr lang="en-US" altLang="en-US" sz="1400" b="1" dirty="0"/>
              <a:t>     causing it to override the oceanic plate and produce flat slab subduction.   Traction between</a:t>
            </a:r>
          </a:p>
          <a:p>
            <a:pPr eaLnBrk="1" hangingPunct="1"/>
            <a:r>
              <a:rPr lang="en-US" altLang="en-US" sz="1400" b="1" dirty="0"/>
              <a:t>     plates produces compressive stress in continental plate and compressional basement uplifts form.</a:t>
            </a:r>
          </a:p>
        </p:txBody>
      </p:sp>
      <p:sp>
        <p:nvSpPr>
          <p:cNvPr id="133130" name="TextBox 1">
            <a:extLst>
              <a:ext uri="{FF2B5EF4-FFF2-40B4-BE49-F238E27FC236}">
                <a16:creationId xmlns:a16="http://schemas.microsoft.com/office/drawing/2014/main" id="{5AC98135-C32E-4EBA-8EF2-99C572C40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1" y="5735638"/>
            <a:ext cx="860901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After Flat Slab Subduction – </a:t>
            </a:r>
            <a:r>
              <a:rPr lang="en-US" altLang="en-US" sz="1400" b="1" dirty="0"/>
              <a:t>Oceanic plate begins to sink and returns to a</a:t>
            </a:r>
          </a:p>
          <a:p>
            <a:pPr eaLnBrk="1" hangingPunct="1"/>
            <a:r>
              <a:rPr lang="en-US" altLang="en-US" sz="1400" b="1" dirty="0"/>
              <a:t>     normal subduction angle.  Mantle material flows into the widening gap between the plates.  If</a:t>
            </a:r>
          </a:p>
          <a:p>
            <a:pPr eaLnBrk="1" hangingPunct="1"/>
            <a:r>
              <a:rPr lang="en-US" altLang="en-US" sz="1400" b="1" dirty="0"/>
              <a:t>     the oceanic plate sinks rapidly, and the mantle material can’t flow into the  gap quickly enough,</a:t>
            </a:r>
          </a:p>
          <a:p>
            <a:pPr eaLnBrk="1" hangingPunct="1"/>
            <a:r>
              <a:rPr lang="en-US" altLang="en-US" sz="1400" b="1" dirty="0"/>
              <a:t>     then the continental plate would sink to fill the gap, causing both basins and uplifts to subside.</a:t>
            </a:r>
          </a:p>
        </p:txBody>
      </p:sp>
      <p:sp>
        <p:nvSpPr>
          <p:cNvPr id="133131" name="TextBox 99">
            <a:extLst>
              <a:ext uri="{FF2B5EF4-FFF2-40B4-BE49-F238E27FC236}">
                <a16:creationId xmlns:a16="http://schemas.microsoft.com/office/drawing/2014/main" id="{2FB903E6-648E-4E3E-A020-0B2B56ED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325" y="922339"/>
            <a:ext cx="15128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b="1" i="1"/>
              <a:t>Continental Lithosphere</a:t>
            </a:r>
          </a:p>
        </p:txBody>
      </p:sp>
      <p:sp>
        <p:nvSpPr>
          <p:cNvPr id="133132" name="TextBox 101">
            <a:extLst>
              <a:ext uri="{FF2B5EF4-FFF2-40B4-BE49-F238E27FC236}">
                <a16:creationId xmlns:a16="http://schemas.microsoft.com/office/drawing/2014/main" id="{74D2A621-F3F0-4942-B60A-7055B058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023939"/>
            <a:ext cx="13589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b="1" i="1"/>
              <a:t>Oceanic Lithosphere</a:t>
            </a:r>
          </a:p>
        </p:txBody>
      </p:sp>
      <p:sp>
        <p:nvSpPr>
          <p:cNvPr id="133133" name="TextBox 99">
            <a:extLst>
              <a:ext uri="{FF2B5EF4-FFF2-40B4-BE49-F238E27FC236}">
                <a16:creationId xmlns:a16="http://schemas.microsoft.com/office/drawing/2014/main" id="{2E080538-EA87-4B7D-B2E7-169B6702B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2976564"/>
            <a:ext cx="151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b="1" i="1"/>
              <a:t>Continental Lithosphere</a:t>
            </a:r>
          </a:p>
        </p:txBody>
      </p:sp>
      <p:sp>
        <p:nvSpPr>
          <p:cNvPr id="133134" name="TextBox 101">
            <a:extLst>
              <a:ext uri="{FF2B5EF4-FFF2-40B4-BE49-F238E27FC236}">
                <a16:creationId xmlns:a16="http://schemas.microsoft.com/office/drawing/2014/main" id="{7B68B3F1-48AE-40DC-A7B7-574403278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801" y="3230564"/>
            <a:ext cx="13573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b="1" i="1"/>
              <a:t>Oceanic Lithosphere</a:t>
            </a:r>
          </a:p>
        </p:txBody>
      </p:sp>
      <p:sp>
        <p:nvSpPr>
          <p:cNvPr id="133135" name="TextBox 99">
            <a:extLst>
              <a:ext uri="{FF2B5EF4-FFF2-40B4-BE49-F238E27FC236}">
                <a16:creationId xmlns:a16="http://schemas.microsoft.com/office/drawing/2014/main" id="{1689E560-8611-4059-9E0F-C97A92F61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4932364"/>
            <a:ext cx="15128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b="1" i="1"/>
              <a:t>Continental Lithosphere</a:t>
            </a:r>
          </a:p>
        </p:txBody>
      </p:sp>
      <p:sp>
        <p:nvSpPr>
          <p:cNvPr id="133136" name="TextBox 101">
            <a:extLst>
              <a:ext uri="{FF2B5EF4-FFF2-40B4-BE49-F238E27FC236}">
                <a16:creationId xmlns:a16="http://schemas.microsoft.com/office/drawing/2014/main" id="{1BB9C6DF-ADC5-43C3-89B7-C60FD648D46A}"/>
              </a:ext>
            </a:extLst>
          </p:cNvPr>
          <p:cNvSpPr txBox="1">
            <a:spLocks noChangeArrowheads="1"/>
          </p:cNvSpPr>
          <p:nvPr/>
        </p:nvSpPr>
        <p:spPr bwMode="auto">
          <a:xfrm rot="218277">
            <a:off x="5213350" y="5289550"/>
            <a:ext cx="1358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b="1" i="1"/>
              <a:t>Oceanic Lithosphere</a:t>
            </a:r>
          </a:p>
        </p:txBody>
      </p:sp>
      <p:sp>
        <p:nvSpPr>
          <p:cNvPr id="133137" name="TextBox 112">
            <a:extLst>
              <a:ext uri="{FF2B5EF4-FFF2-40B4-BE49-F238E27FC236}">
                <a16:creationId xmlns:a16="http://schemas.microsoft.com/office/drawing/2014/main" id="{A87B652A-52AF-4768-AEB8-80ABD2B4E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7150"/>
            <a:ext cx="316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/>
              <a:t>Compressional Basement Uplifts and Foreland Basins</a:t>
            </a:r>
          </a:p>
        </p:txBody>
      </p:sp>
      <p:sp>
        <p:nvSpPr>
          <p:cNvPr id="133138" name="TextBox 112">
            <a:extLst>
              <a:ext uri="{FF2B5EF4-FFF2-40B4-BE49-F238E27FC236}">
                <a16:creationId xmlns:a16="http://schemas.microsoft.com/office/drawing/2014/main" id="{48C2611B-B9E9-4DED-B8BB-B7B9426F1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4" y="4506914"/>
            <a:ext cx="242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b="1" i="1"/>
              <a:t>Regional Subsidence of Inactive</a:t>
            </a:r>
          </a:p>
          <a:p>
            <a:pPr eaLnBrk="1" hangingPunct="1"/>
            <a:r>
              <a:rPr lang="en-US" altLang="en-US" sz="900" b="1" i="1"/>
              <a:t>Basement Uplifts and Foreland Basins</a:t>
            </a:r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1D212449-398A-4649-8A5B-9E804883D6F3}"/>
              </a:ext>
            </a:extLst>
          </p:cNvPr>
          <p:cNvSpPr/>
          <p:nvPr/>
        </p:nvSpPr>
        <p:spPr>
          <a:xfrm>
            <a:off x="6934201" y="4572001"/>
            <a:ext cx="188913" cy="2587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40" name="TextBox 17">
            <a:extLst>
              <a:ext uri="{FF2B5EF4-FFF2-40B4-BE49-F238E27FC236}">
                <a16:creationId xmlns:a16="http://schemas.microsoft.com/office/drawing/2014/main" id="{1FA4BB0F-2932-4C15-8DC6-78C839282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0" y="717551"/>
            <a:ext cx="749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/>
              <a:t>Subduction</a:t>
            </a:r>
          </a:p>
          <a:p>
            <a:pPr algn="ctr" eaLnBrk="1" hangingPunct="1"/>
            <a:r>
              <a:rPr lang="en-US" altLang="en-US" sz="800" b="1"/>
              <a:t>Zone</a:t>
            </a:r>
          </a:p>
        </p:txBody>
      </p:sp>
      <p:sp>
        <p:nvSpPr>
          <p:cNvPr id="133141" name="TextBox 93">
            <a:extLst>
              <a:ext uri="{FF2B5EF4-FFF2-40B4-BE49-F238E27FC236}">
                <a16:creationId xmlns:a16="http://schemas.microsoft.com/office/drawing/2014/main" id="{AB1B7228-5683-4F05-AD5D-DD404F0A5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864" y="525464"/>
            <a:ext cx="814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/>
              <a:t>Accretionary</a:t>
            </a:r>
          </a:p>
          <a:p>
            <a:pPr algn="ctr" eaLnBrk="1" hangingPunct="1"/>
            <a:r>
              <a:rPr lang="en-US" altLang="en-US" sz="800" b="1"/>
              <a:t>Prism</a:t>
            </a:r>
          </a:p>
        </p:txBody>
      </p:sp>
      <p:sp>
        <p:nvSpPr>
          <p:cNvPr id="133142" name="TextBox 94">
            <a:extLst>
              <a:ext uri="{FF2B5EF4-FFF2-40B4-BE49-F238E27FC236}">
                <a16:creationId xmlns:a16="http://schemas.microsoft.com/office/drawing/2014/main" id="{960387DE-ACE9-47F1-93FC-0AFE8FCDA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763" y="434975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/>
              <a:t>Volcanic</a:t>
            </a:r>
          </a:p>
          <a:p>
            <a:pPr algn="ctr" eaLnBrk="1" hangingPunct="1"/>
            <a:r>
              <a:rPr lang="en-US" altLang="en-US" sz="800" b="1"/>
              <a:t>Arc</a:t>
            </a:r>
          </a:p>
        </p:txBody>
      </p:sp>
      <p:sp>
        <p:nvSpPr>
          <p:cNvPr id="113" name="Right Arrow 112">
            <a:extLst>
              <a:ext uri="{FF2B5EF4-FFF2-40B4-BE49-F238E27FC236}">
                <a16:creationId xmlns:a16="http://schemas.microsoft.com/office/drawing/2014/main" id="{EF289DC5-8A32-4CF0-88BE-3AB5E4D44365}"/>
              </a:ext>
            </a:extLst>
          </p:cNvPr>
          <p:cNvSpPr/>
          <p:nvPr/>
        </p:nvSpPr>
        <p:spPr bwMode="auto">
          <a:xfrm>
            <a:off x="6678613" y="857251"/>
            <a:ext cx="309562" cy="1111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ight Arrow 113">
            <a:extLst>
              <a:ext uri="{FF2B5EF4-FFF2-40B4-BE49-F238E27FC236}">
                <a16:creationId xmlns:a16="http://schemas.microsoft.com/office/drawing/2014/main" id="{FD6F556D-D013-436A-8F89-E69943D22239}"/>
              </a:ext>
            </a:extLst>
          </p:cNvPr>
          <p:cNvSpPr/>
          <p:nvPr/>
        </p:nvSpPr>
        <p:spPr bwMode="auto">
          <a:xfrm rot="10800000">
            <a:off x="9009063" y="693738"/>
            <a:ext cx="309562" cy="1127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45" name="TextBox 17">
            <a:extLst>
              <a:ext uri="{FF2B5EF4-FFF2-40B4-BE49-F238E27FC236}">
                <a16:creationId xmlns:a16="http://schemas.microsoft.com/office/drawing/2014/main" id="{A0E962E2-F750-4ACD-91C6-780087725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2728914"/>
            <a:ext cx="74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 dirty="0"/>
              <a:t>Subduction</a:t>
            </a:r>
          </a:p>
          <a:p>
            <a:pPr algn="ctr" eaLnBrk="1" hangingPunct="1"/>
            <a:r>
              <a:rPr lang="en-US" altLang="en-US" sz="800" b="1" dirty="0"/>
              <a:t>Zone</a:t>
            </a:r>
          </a:p>
        </p:txBody>
      </p:sp>
      <p:sp>
        <p:nvSpPr>
          <p:cNvPr id="133146" name="TextBox 93">
            <a:extLst>
              <a:ext uri="{FF2B5EF4-FFF2-40B4-BE49-F238E27FC236}">
                <a16:creationId xmlns:a16="http://schemas.microsoft.com/office/drawing/2014/main" id="{B0608C2B-EE60-49CD-98F6-3AE047B90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6" y="2574925"/>
            <a:ext cx="815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/>
              <a:t>Accretionary</a:t>
            </a:r>
          </a:p>
          <a:p>
            <a:pPr algn="ctr" eaLnBrk="1" hangingPunct="1"/>
            <a:r>
              <a:rPr lang="en-US" altLang="en-US" sz="800" b="1"/>
              <a:t>Prism</a:t>
            </a:r>
          </a:p>
        </p:txBody>
      </p:sp>
      <p:sp>
        <p:nvSpPr>
          <p:cNvPr id="118" name="Right Arrow 117">
            <a:extLst>
              <a:ext uri="{FF2B5EF4-FFF2-40B4-BE49-F238E27FC236}">
                <a16:creationId xmlns:a16="http://schemas.microsoft.com/office/drawing/2014/main" id="{0FE5D0FA-4DF2-473D-9555-72501C97BD76}"/>
              </a:ext>
            </a:extLst>
          </p:cNvPr>
          <p:cNvSpPr/>
          <p:nvPr/>
        </p:nvSpPr>
        <p:spPr bwMode="auto">
          <a:xfrm>
            <a:off x="1951038" y="2847976"/>
            <a:ext cx="309562" cy="1111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DE713A7B-B059-4451-8252-DCD0DB0AB21C}"/>
              </a:ext>
            </a:extLst>
          </p:cNvPr>
          <p:cNvSpPr/>
          <p:nvPr/>
        </p:nvSpPr>
        <p:spPr bwMode="auto">
          <a:xfrm rot="10800000">
            <a:off x="4573588" y="2689225"/>
            <a:ext cx="582612" cy="1349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49" name="TextBox 17">
            <a:extLst>
              <a:ext uri="{FF2B5EF4-FFF2-40B4-BE49-F238E27FC236}">
                <a16:creationId xmlns:a16="http://schemas.microsoft.com/office/drawing/2014/main" id="{7D80E916-A112-466A-ADDC-FEAAA724A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4672014"/>
            <a:ext cx="74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 dirty="0"/>
              <a:t>Subduction</a:t>
            </a:r>
          </a:p>
          <a:p>
            <a:pPr algn="ctr" eaLnBrk="1" hangingPunct="1"/>
            <a:r>
              <a:rPr lang="en-US" altLang="en-US" sz="800" b="1" dirty="0"/>
              <a:t>Zone</a:t>
            </a:r>
          </a:p>
        </p:txBody>
      </p:sp>
      <p:sp>
        <p:nvSpPr>
          <p:cNvPr id="133150" name="TextBox 93">
            <a:extLst>
              <a:ext uri="{FF2B5EF4-FFF2-40B4-BE49-F238E27FC236}">
                <a16:creationId xmlns:a16="http://schemas.microsoft.com/office/drawing/2014/main" id="{0C9DFCFB-8BC1-44AA-91FE-7850B02FC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538664"/>
            <a:ext cx="814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" b="1"/>
              <a:t>Accretionary</a:t>
            </a:r>
          </a:p>
          <a:p>
            <a:pPr algn="ctr" eaLnBrk="1" hangingPunct="1"/>
            <a:r>
              <a:rPr lang="en-US" altLang="en-US" sz="800" b="1"/>
              <a:t>Prism</a:t>
            </a:r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5FEDD4EE-F1F7-49C5-86A8-09AE35456F42}"/>
              </a:ext>
            </a:extLst>
          </p:cNvPr>
          <p:cNvSpPr/>
          <p:nvPr/>
        </p:nvSpPr>
        <p:spPr bwMode="auto">
          <a:xfrm>
            <a:off x="1952626" y="4791076"/>
            <a:ext cx="309563" cy="1111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33152" name="Group 87">
            <a:extLst>
              <a:ext uri="{FF2B5EF4-FFF2-40B4-BE49-F238E27FC236}">
                <a16:creationId xmlns:a16="http://schemas.microsoft.com/office/drawing/2014/main" id="{CAEAA12A-AA1B-43E3-BBF4-2E05F321DFD7}"/>
              </a:ext>
            </a:extLst>
          </p:cNvPr>
          <p:cNvGrpSpPr>
            <a:grpSpLocks/>
          </p:cNvGrpSpPr>
          <p:nvPr/>
        </p:nvGrpSpPr>
        <p:grpSpPr bwMode="auto">
          <a:xfrm>
            <a:off x="9296400" y="5475288"/>
            <a:ext cx="431800" cy="550862"/>
            <a:chOff x="7772400" y="5458048"/>
            <a:chExt cx="431007" cy="549846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BBCDAAF-BF12-47F8-85B1-6E516880B9BC}"/>
                </a:ext>
              </a:extLst>
            </p:cNvPr>
            <p:cNvSpPr/>
            <p:nvPr/>
          </p:nvSpPr>
          <p:spPr>
            <a:xfrm>
              <a:off x="7895998" y="5481816"/>
              <a:ext cx="307409" cy="526078"/>
            </a:xfrm>
            <a:custGeom>
              <a:avLst/>
              <a:gdLst>
                <a:gd name="connsiteX0" fmla="*/ 0 w 330994"/>
                <a:gd name="connsiteY0" fmla="*/ 0 h 533400"/>
                <a:gd name="connsiteX1" fmla="*/ 66675 w 330994"/>
                <a:gd name="connsiteY1" fmla="*/ 19050 h 533400"/>
                <a:gd name="connsiteX2" fmla="*/ 154781 w 330994"/>
                <a:gd name="connsiteY2" fmla="*/ 38100 h 533400"/>
                <a:gd name="connsiteX3" fmla="*/ 221456 w 330994"/>
                <a:gd name="connsiteY3" fmla="*/ 71437 h 533400"/>
                <a:gd name="connsiteX4" fmla="*/ 264319 w 330994"/>
                <a:gd name="connsiteY4" fmla="*/ 90487 h 533400"/>
                <a:gd name="connsiteX5" fmla="*/ 278606 w 330994"/>
                <a:gd name="connsiteY5" fmla="*/ 116681 h 533400"/>
                <a:gd name="connsiteX6" fmla="*/ 300037 w 330994"/>
                <a:gd name="connsiteY6" fmla="*/ 166687 h 533400"/>
                <a:gd name="connsiteX7" fmla="*/ 319087 w 330994"/>
                <a:gd name="connsiteY7" fmla="*/ 211931 h 533400"/>
                <a:gd name="connsiteX8" fmla="*/ 330994 w 330994"/>
                <a:gd name="connsiteY8" fmla="*/ 238125 h 533400"/>
                <a:gd name="connsiteX9" fmla="*/ 314325 w 330994"/>
                <a:gd name="connsiteY9" fmla="*/ 278606 h 533400"/>
                <a:gd name="connsiteX10" fmla="*/ 316706 w 330994"/>
                <a:gd name="connsiteY10" fmla="*/ 328612 h 533400"/>
                <a:gd name="connsiteX11" fmla="*/ 297656 w 330994"/>
                <a:gd name="connsiteY11" fmla="*/ 378619 h 533400"/>
                <a:gd name="connsiteX12" fmla="*/ 276225 w 330994"/>
                <a:gd name="connsiteY12" fmla="*/ 442912 h 533400"/>
                <a:gd name="connsiteX13" fmla="*/ 261937 w 330994"/>
                <a:gd name="connsiteY13" fmla="*/ 471487 h 533400"/>
                <a:gd name="connsiteX14" fmla="*/ 223837 w 330994"/>
                <a:gd name="connsiteY14" fmla="*/ 533400 h 533400"/>
                <a:gd name="connsiteX0" fmla="*/ 0 w 319087"/>
                <a:gd name="connsiteY0" fmla="*/ 0 h 533400"/>
                <a:gd name="connsiteX1" fmla="*/ 66675 w 319087"/>
                <a:gd name="connsiteY1" fmla="*/ 19050 h 533400"/>
                <a:gd name="connsiteX2" fmla="*/ 154781 w 319087"/>
                <a:gd name="connsiteY2" fmla="*/ 38100 h 533400"/>
                <a:gd name="connsiteX3" fmla="*/ 221456 w 319087"/>
                <a:gd name="connsiteY3" fmla="*/ 71437 h 533400"/>
                <a:gd name="connsiteX4" fmla="*/ 264319 w 319087"/>
                <a:gd name="connsiteY4" fmla="*/ 90487 h 533400"/>
                <a:gd name="connsiteX5" fmla="*/ 278606 w 319087"/>
                <a:gd name="connsiteY5" fmla="*/ 116681 h 533400"/>
                <a:gd name="connsiteX6" fmla="*/ 300037 w 319087"/>
                <a:gd name="connsiteY6" fmla="*/ 166687 h 533400"/>
                <a:gd name="connsiteX7" fmla="*/ 319087 w 319087"/>
                <a:gd name="connsiteY7" fmla="*/ 211931 h 533400"/>
                <a:gd name="connsiteX8" fmla="*/ 314325 w 319087"/>
                <a:gd name="connsiteY8" fmla="*/ 278606 h 533400"/>
                <a:gd name="connsiteX9" fmla="*/ 316706 w 319087"/>
                <a:gd name="connsiteY9" fmla="*/ 328612 h 533400"/>
                <a:gd name="connsiteX10" fmla="*/ 297656 w 319087"/>
                <a:gd name="connsiteY10" fmla="*/ 378619 h 533400"/>
                <a:gd name="connsiteX11" fmla="*/ 276225 w 319087"/>
                <a:gd name="connsiteY11" fmla="*/ 442912 h 533400"/>
                <a:gd name="connsiteX12" fmla="*/ 261937 w 319087"/>
                <a:gd name="connsiteY12" fmla="*/ 471487 h 533400"/>
                <a:gd name="connsiteX13" fmla="*/ 223837 w 319087"/>
                <a:gd name="connsiteY13" fmla="*/ 533400 h 533400"/>
                <a:gd name="connsiteX0" fmla="*/ 0 w 323850"/>
                <a:gd name="connsiteY0" fmla="*/ 0 h 533400"/>
                <a:gd name="connsiteX1" fmla="*/ 66675 w 323850"/>
                <a:gd name="connsiteY1" fmla="*/ 19050 h 533400"/>
                <a:gd name="connsiteX2" fmla="*/ 154781 w 323850"/>
                <a:gd name="connsiteY2" fmla="*/ 38100 h 533400"/>
                <a:gd name="connsiteX3" fmla="*/ 221456 w 323850"/>
                <a:gd name="connsiteY3" fmla="*/ 71437 h 533400"/>
                <a:gd name="connsiteX4" fmla="*/ 264319 w 323850"/>
                <a:gd name="connsiteY4" fmla="*/ 90487 h 533400"/>
                <a:gd name="connsiteX5" fmla="*/ 278606 w 323850"/>
                <a:gd name="connsiteY5" fmla="*/ 116681 h 533400"/>
                <a:gd name="connsiteX6" fmla="*/ 300037 w 323850"/>
                <a:gd name="connsiteY6" fmla="*/ 166687 h 533400"/>
                <a:gd name="connsiteX7" fmla="*/ 319087 w 323850"/>
                <a:gd name="connsiteY7" fmla="*/ 211931 h 533400"/>
                <a:gd name="connsiteX8" fmla="*/ 323850 w 323850"/>
                <a:gd name="connsiteY8" fmla="*/ 264318 h 533400"/>
                <a:gd name="connsiteX9" fmla="*/ 316706 w 323850"/>
                <a:gd name="connsiteY9" fmla="*/ 328612 h 533400"/>
                <a:gd name="connsiteX10" fmla="*/ 297656 w 323850"/>
                <a:gd name="connsiteY10" fmla="*/ 378619 h 533400"/>
                <a:gd name="connsiteX11" fmla="*/ 276225 w 323850"/>
                <a:gd name="connsiteY11" fmla="*/ 442912 h 533400"/>
                <a:gd name="connsiteX12" fmla="*/ 261937 w 323850"/>
                <a:gd name="connsiteY12" fmla="*/ 471487 h 533400"/>
                <a:gd name="connsiteX13" fmla="*/ 223837 w 323850"/>
                <a:gd name="connsiteY13" fmla="*/ 533400 h 533400"/>
                <a:gd name="connsiteX0" fmla="*/ 0 w 323850"/>
                <a:gd name="connsiteY0" fmla="*/ 0 h 533400"/>
                <a:gd name="connsiteX1" fmla="*/ 66675 w 323850"/>
                <a:gd name="connsiteY1" fmla="*/ 19050 h 533400"/>
                <a:gd name="connsiteX2" fmla="*/ 154781 w 323850"/>
                <a:gd name="connsiteY2" fmla="*/ 38100 h 533400"/>
                <a:gd name="connsiteX3" fmla="*/ 221456 w 323850"/>
                <a:gd name="connsiteY3" fmla="*/ 71437 h 533400"/>
                <a:gd name="connsiteX4" fmla="*/ 278606 w 323850"/>
                <a:gd name="connsiteY4" fmla="*/ 116681 h 533400"/>
                <a:gd name="connsiteX5" fmla="*/ 300037 w 323850"/>
                <a:gd name="connsiteY5" fmla="*/ 166687 h 533400"/>
                <a:gd name="connsiteX6" fmla="*/ 319087 w 323850"/>
                <a:gd name="connsiteY6" fmla="*/ 211931 h 533400"/>
                <a:gd name="connsiteX7" fmla="*/ 323850 w 323850"/>
                <a:gd name="connsiteY7" fmla="*/ 264318 h 533400"/>
                <a:gd name="connsiteX8" fmla="*/ 316706 w 323850"/>
                <a:gd name="connsiteY8" fmla="*/ 328612 h 533400"/>
                <a:gd name="connsiteX9" fmla="*/ 297656 w 323850"/>
                <a:gd name="connsiteY9" fmla="*/ 378619 h 533400"/>
                <a:gd name="connsiteX10" fmla="*/ 276225 w 323850"/>
                <a:gd name="connsiteY10" fmla="*/ 442912 h 533400"/>
                <a:gd name="connsiteX11" fmla="*/ 261937 w 323850"/>
                <a:gd name="connsiteY11" fmla="*/ 471487 h 533400"/>
                <a:gd name="connsiteX12" fmla="*/ 223837 w 323850"/>
                <a:gd name="connsiteY12" fmla="*/ 533400 h 533400"/>
                <a:gd name="connsiteX0" fmla="*/ 0 w 323850"/>
                <a:gd name="connsiteY0" fmla="*/ 0 h 533400"/>
                <a:gd name="connsiteX1" fmla="*/ 66675 w 323850"/>
                <a:gd name="connsiteY1" fmla="*/ 19050 h 533400"/>
                <a:gd name="connsiteX2" fmla="*/ 154781 w 323850"/>
                <a:gd name="connsiteY2" fmla="*/ 38100 h 533400"/>
                <a:gd name="connsiteX3" fmla="*/ 221456 w 323850"/>
                <a:gd name="connsiteY3" fmla="*/ 71437 h 533400"/>
                <a:gd name="connsiteX4" fmla="*/ 269081 w 323850"/>
                <a:gd name="connsiteY4" fmla="*/ 107156 h 533400"/>
                <a:gd name="connsiteX5" fmla="*/ 300037 w 323850"/>
                <a:gd name="connsiteY5" fmla="*/ 166687 h 533400"/>
                <a:gd name="connsiteX6" fmla="*/ 319087 w 323850"/>
                <a:gd name="connsiteY6" fmla="*/ 211931 h 533400"/>
                <a:gd name="connsiteX7" fmla="*/ 323850 w 323850"/>
                <a:gd name="connsiteY7" fmla="*/ 264318 h 533400"/>
                <a:gd name="connsiteX8" fmla="*/ 316706 w 323850"/>
                <a:gd name="connsiteY8" fmla="*/ 328612 h 533400"/>
                <a:gd name="connsiteX9" fmla="*/ 297656 w 323850"/>
                <a:gd name="connsiteY9" fmla="*/ 378619 h 533400"/>
                <a:gd name="connsiteX10" fmla="*/ 276225 w 323850"/>
                <a:gd name="connsiteY10" fmla="*/ 442912 h 533400"/>
                <a:gd name="connsiteX11" fmla="*/ 261937 w 323850"/>
                <a:gd name="connsiteY11" fmla="*/ 471487 h 533400"/>
                <a:gd name="connsiteX12" fmla="*/ 223837 w 323850"/>
                <a:gd name="connsiteY12" fmla="*/ 533400 h 533400"/>
                <a:gd name="connsiteX0" fmla="*/ 0 w 323850"/>
                <a:gd name="connsiteY0" fmla="*/ 0 h 533400"/>
                <a:gd name="connsiteX1" fmla="*/ 66675 w 323850"/>
                <a:gd name="connsiteY1" fmla="*/ 19050 h 533400"/>
                <a:gd name="connsiteX2" fmla="*/ 154781 w 323850"/>
                <a:gd name="connsiteY2" fmla="*/ 38100 h 533400"/>
                <a:gd name="connsiteX3" fmla="*/ 221456 w 323850"/>
                <a:gd name="connsiteY3" fmla="*/ 71437 h 533400"/>
                <a:gd name="connsiteX4" fmla="*/ 269081 w 323850"/>
                <a:gd name="connsiteY4" fmla="*/ 107156 h 533400"/>
                <a:gd name="connsiteX5" fmla="*/ 300037 w 323850"/>
                <a:gd name="connsiteY5" fmla="*/ 166687 h 533400"/>
                <a:gd name="connsiteX6" fmla="*/ 319087 w 323850"/>
                <a:gd name="connsiteY6" fmla="*/ 211931 h 533400"/>
                <a:gd name="connsiteX7" fmla="*/ 323850 w 323850"/>
                <a:gd name="connsiteY7" fmla="*/ 264318 h 533400"/>
                <a:gd name="connsiteX8" fmla="*/ 316706 w 323850"/>
                <a:gd name="connsiteY8" fmla="*/ 328612 h 533400"/>
                <a:gd name="connsiteX9" fmla="*/ 300038 w 323850"/>
                <a:gd name="connsiteY9" fmla="*/ 395288 h 533400"/>
                <a:gd name="connsiteX10" fmla="*/ 276225 w 323850"/>
                <a:gd name="connsiteY10" fmla="*/ 442912 h 533400"/>
                <a:gd name="connsiteX11" fmla="*/ 261937 w 323850"/>
                <a:gd name="connsiteY11" fmla="*/ 471487 h 533400"/>
                <a:gd name="connsiteX12" fmla="*/ 223837 w 323850"/>
                <a:gd name="connsiteY12" fmla="*/ 533400 h 533400"/>
                <a:gd name="connsiteX0" fmla="*/ 0 w 323850"/>
                <a:gd name="connsiteY0" fmla="*/ 0 h 533400"/>
                <a:gd name="connsiteX1" fmla="*/ 66675 w 323850"/>
                <a:gd name="connsiteY1" fmla="*/ 19050 h 533400"/>
                <a:gd name="connsiteX2" fmla="*/ 154781 w 323850"/>
                <a:gd name="connsiteY2" fmla="*/ 38100 h 533400"/>
                <a:gd name="connsiteX3" fmla="*/ 221456 w 323850"/>
                <a:gd name="connsiteY3" fmla="*/ 71437 h 533400"/>
                <a:gd name="connsiteX4" fmla="*/ 269081 w 323850"/>
                <a:gd name="connsiteY4" fmla="*/ 107156 h 533400"/>
                <a:gd name="connsiteX5" fmla="*/ 300037 w 323850"/>
                <a:gd name="connsiteY5" fmla="*/ 166687 h 533400"/>
                <a:gd name="connsiteX6" fmla="*/ 319087 w 323850"/>
                <a:gd name="connsiteY6" fmla="*/ 211931 h 533400"/>
                <a:gd name="connsiteX7" fmla="*/ 323850 w 323850"/>
                <a:gd name="connsiteY7" fmla="*/ 264318 h 533400"/>
                <a:gd name="connsiteX8" fmla="*/ 316706 w 323850"/>
                <a:gd name="connsiteY8" fmla="*/ 328612 h 533400"/>
                <a:gd name="connsiteX9" fmla="*/ 300038 w 323850"/>
                <a:gd name="connsiteY9" fmla="*/ 395288 h 533400"/>
                <a:gd name="connsiteX10" fmla="*/ 276225 w 323850"/>
                <a:gd name="connsiteY10" fmla="*/ 442912 h 533400"/>
                <a:gd name="connsiteX11" fmla="*/ 261937 w 323850"/>
                <a:gd name="connsiteY11" fmla="*/ 471487 h 533400"/>
                <a:gd name="connsiteX12" fmla="*/ 223837 w 323850"/>
                <a:gd name="connsiteY12" fmla="*/ 533400 h 533400"/>
                <a:gd name="connsiteX0" fmla="*/ 0 w 323850"/>
                <a:gd name="connsiteY0" fmla="*/ 0 h 533400"/>
                <a:gd name="connsiteX1" fmla="*/ 66675 w 323850"/>
                <a:gd name="connsiteY1" fmla="*/ 19050 h 533400"/>
                <a:gd name="connsiteX2" fmla="*/ 154781 w 323850"/>
                <a:gd name="connsiteY2" fmla="*/ 38100 h 533400"/>
                <a:gd name="connsiteX3" fmla="*/ 221456 w 323850"/>
                <a:gd name="connsiteY3" fmla="*/ 71437 h 533400"/>
                <a:gd name="connsiteX4" fmla="*/ 269081 w 323850"/>
                <a:gd name="connsiteY4" fmla="*/ 107156 h 533400"/>
                <a:gd name="connsiteX5" fmla="*/ 300037 w 323850"/>
                <a:gd name="connsiteY5" fmla="*/ 166687 h 533400"/>
                <a:gd name="connsiteX6" fmla="*/ 319087 w 323850"/>
                <a:gd name="connsiteY6" fmla="*/ 211931 h 533400"/>
                <a:gd name="connsiteX7" fmla="*/ 323850 w 323850"/>
                <a:gd name="connsiteY7" fmla="*/ 264318 h 533400"/>
                <a:gd name="connsiteX8" fmla="*/ 316706 w 323850"/>
                <a:gd name="connsiteY8" fmla="*/ 328612 h 533400"/>
                <a:gd name="connsiteX9" fmla="*/ 300038 w 323850"/>
                <a:gd name="connsiteY9" fmla="*/ 395288 h 533400"/>
                <a:gd name="connsiteX10" fmla="*/ 261937 w 323850"/>
                <a:gd name="connsiteY10" fmla="*/ 471487 h 533400"/>
                <a:gd name="connsiteX11" fmla="*/ 223837 w 323850"/>
                <a:gd name="connsiteY11" fmla="*/ 533400 h 533400"/>
                <a:gd name="connsiteX0" fmla="*/ 0 w 319088"/>
                <a:gd name="connsiteY0" fmla="*/ 0 h 526256"/>
                <a:gd name="connsiteX1" fmla="*/ 61913 w 319088"/>
                <a:gd name="connsiteY1" fmla="*/ 11906 h 526256"/>
                <a:gd name="connsiteX2" fmla="*/ 150019 w 319088"/>
                <a:gd name="connsiteY2" fmla="*/ 30956 h 526256"/>
                <a:gd name="connsiteX3" fmla="*/ 216694 w 319088"/>
                <a:gd name="connsiteY3" fmla="*/ 64293 h 526256"/>
                <a:gd name="connsiteX4" fmla="*/ 264319 w 319088"/>
                <a:gd name="connsiteY4" fmla="*/ 100012 h 526256"/>
                <a:gd name="connsiteX5" fmla="*/ 295275 w 319088"/>
                <a:gd name="connsiteY5" fmla="*/ 159543 h 526256"/>
                <a:gd name="connsiteX6" fmla="*/ 314325 w 319088"/>
                <a:gd name="connsiteY6" fmla="*/ 204787 h 526256"/>
                <a:gd name="connsiteX7" fmla="*/ 319088 w 319088"/>
                <a:gd name="connsiteY7" fmla="*/ 257174 h 526256"/>
                <a:gd name="connsiteX8" fmla="*/ 311944 w 319088"/>
                <a:gd name="connsiteY8" fmla="*/ 321468 h 526256"/>
                <a:gd name="connsiteX9" fmla="*/ 295276 w 319088"/>
                <a:gd name="connsiteY9" fmla="*/ 388144 h 526256"/>
                <a:gd name="connsiteX10" fmla="*/ 257175 w 319088"/>
                <a:gd name="connsiteY10" fmla="*/ 464343 h 526256"/>
                <a:gd name="connsiteX11" fmla="*/ 219075 w 319088"/>
                <a:gd name="connsiteY11" fmla="*/ 526256 h 526256"/>
                <a:gd name="connsiteX0" fmla="*/ 0 w 307182"/>
                <a:gd name="connsiteY0" fmla="*/ 0 h 531018"/>
                <a:gd name="connsiteX1" fmla="*/ 50007 w 307182"/>
                <a:gd name="connsiteY1" fmla="*/ 16668 h 531018"/>
                <a:gd name="connsiteX2" fmla="*/ 138113 w 307182"/>
                <a:gd name="connsiteY2" fmla="*/ 35718 h 531018"/>
                <a:gd name="connsiteX3" fmla="*/ 204788 w 307182"/>
                <a:gd name="connsiteY3" fmla="*/ 69055 h 531018"/>
                <a:gd name="connsiteX4" fmla="*/ 252413 w 307182"/>
                <a:gd name="connsiteY4" fmla="*/ 104774 h 531018"/>
                <a:gd name="connsiteX5" fmla="*/ 283369 w 307182"/>
                <a:gd name="connsiteY5" fmla="*/ 164305 h 531018"/>
                <a:gd name="connsiteX6" fmla="*/ 302419 w 307182"/>
                <a:gd name="connsiteY6" fmla="*/ 209549 h 531018"/>
                <a:gd name="connsiteX7" fmla="*/ 307182 w 307182"/>
                <a:gd name="connsiteY7" fmla="*/ 261936 h 531018"/>
                <a:gd name="connsiteX8" fmla="*/ 300038 w 307182"/>
                <a:gd name="connsiteY8" fmla="*/ 326230 h 531018"/>
                <a:gd name="connsiteX9" fmla="*/ 283370 w 307182"/>
                <a:gd name="connsiteY9" fmla="*/ 392906 h 531018"/>
                <a:gd name="connsiteX10" fmla="*/ 245269 w 307182"/>
                <a:gd name="connsiteY10" fmla="*/ 469105 h 531018"/>
                <a:gd name="connsiteX11" fmla="*/ 207169 w 307182"/>
                <a:gd name="connsiteY11" fmla="*/ 531018 h 531018"/>
                <a:gd name="connsiteX0" fmla="*/ 0 w 307182"/>
                <a:gd name="connsiteY0" fmla="*/ 0 h 531018"/>
                <a:gd name="connsiteX1" fmla="*/ 66675 w 307182"/>
                <a:gd name="connsiteY1" fmla="*/ 14286 h 531018"/>
                <a:gd name="connsiteX2" fmla="*/ 138113 w 307182"/>
                <a:gd name="connsiteY2" fmla="*/ 35718 h 531018"/>
                <a:gd name="connsiteX3" fmla="*/ 204788 w 307182"/>
                <a:gd name="connsiteY3" fmla="*/ 69055 h 531018"/>
                <a:gd name="connsiteX4" fmla="*/ 252413 w 307182"/>
                <a:gd name="connsiteY4" fmla="*/ 104774 h 531018"/>
                <a:gd name="connsiteX5" fmla="*/ 283369 w 307182"/>
                <a:gd name="connsiteY5" fmla="*/ 164305 h 531018"/>
                <a:gd name="connsiteX6" fmla="*/ 302419 w 307182"/>
                <a:gd name="connsiteY6" fmla="*/ 209549 h 531018"/>
                <a:gd name="connsiteX7" fmla="*/ 307182 w 307182"/>
                <a:gd name="connsiteY7" fmla="*/ 261936 h 531018"/>
                <a:gd name="connsiteX8" fmla="*/ 300038 w 307182"/>
                <a:gd name="connsiteY8" fmla="*/ 326230 h 531018"/>
                <a:gd name="connsiteX9" fmla="*/ 283370 w 307182"/>
                <a:gd name="connsiteY9" fmla="*/ 392906 h 531018"/>
                <a:gd name="connsiteX10" fmla="*/ 245269 w 307182"/>
                <a:gd name="connsiteY10" fmla="*/ 469105 h 531018"/>
                <a:gd name="connsiteX11" fmla="*/ 207169 w 307182"/>
                <a:gd name="connsiteY11" fmla="*/ 531018 h 531018"/>
                <a:gd name="connsiteX0" fmla="*/ 0 w 307182"/>
                <a:gd name="connsiteY0" fmla="*/ 0 h 526256"/>
                <a:gd name="connsiteX1" fmla="*/ 66675 w 307182"/>
                <a:gd name="connsiteY1" fmla="*/ 9524 h 526256"/>
                <a:gd name="connsiteX2" fmla="*/ 138113 w 307182"/>
                <a:gd name="connsiteY2" fmla="*/ 30956 h 526256"/>
                <a:gd name="connsiteX3" fmla="*/ 204788 w 307182"/>
                <a:gd name="connsiteY3" fmla="*/ 64293 h 526256"/>
                <a:gd name="connsiteX4" fmla="*/ 252413 w 307182"/>
                <a:gd name="connsiteY4" fmla="*/ 100012 h 526256"/>
                <a:gd name="connsiteX5" fmla="*/ 283369 w 307182"/>
                <a:gd name="connsiteY5" fmla="*/ 159543 h 526256"/>
                <a:gd name="connsiteX6" fmla="*/ 302419 w 307182"/>
                <a:gd name="connsiteY6" fmla="*/ 204787 h 526256"/>
                <a:gd name="connsiteX7" fmla="*/ 307182 w 307182"/>
                <a:gd name="connsiteY7" fmla="*/ 257174 h 526256"/>
                <a:gd name="connsiteX8" fmla="*/ 300038 w 307182"/>
                <a:gd name="connsiteY8" fmla="*/ 321468 h 526256"/>
                <a:gd name="connsiteX9" fmla="*/ 283370 w 307182"/>
                <a:gd name="connsiteY9" fmla="*/ 388144 h 526256"/>
                <a:gd name="connsiteX10" fmla="*/ 245269 w 307182"/>
                <a:gd name="connsiteY10" fmla="*/ 464343 h 526256"/>
                <a:gd name="connsiteX11" fmla="*/ 207169 w 307182"/>
                <a:gd name="connsiteY11" fmla="*/ 526256 h 52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7182" h="526256">
                  <a:moveTo>
                    <a:pt x="0" y="0"/>
                  </a:moveTo>
                  <a:lnTo>
                    <a:pt x="66675" y="9524"/>
                  </a:lnTo>
                  <a:lnTo>
                    <a:pt x="138113" y="30956"/>
                  </a:lnTo>
                  <a:lnTo>
                    <a:pt x="204788" y="64293"/>
                  </a:lnTo>
                  <a:lnTo>
                    <a:pt x="252413" y="100012"/>
                  </a:lnTo>
                  <a:lnTo>
                    <a:pt x="283369" y="159543"/>
                  </a:lnTo>
                  <a:lnTo>
                    <a:pt x="302419" y="204787"/>
                  </a:lnTo>
                  <a:lnTo>
                    <a:pt x="307182" y="257174"/>
                  </a:lnTo>
                  <a:lnTo>
                    <a:pt x="300038" y="321468"/>
                  </a:lnTo>
                  <a:lnTo>
                    <a:pt x="283370" y="388144"/>
                  </a:lnTo>
                  <a:lnTo>
                    <a:pt x="245269" y="464343"/>
                  </a:lnTo>
                  <a:lnTo>
                    <a:pt x="207169" y="526256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826C401-0107-471C-9183-A082420E56FE}"/>
                </a:ext>
              </a:extLst>
            </p:cNvPr>
            <p:cNvCxnSpPr/>
            <p:nvPr/>
          </p:nvCxnSpPr>
          <p:spPr>
            <a:xfrm flipH="1" flipV="1">
              <a:off x="7772400" y="5458048"/>
              <a:ext cx="152120" cy="2852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53" name="TextBox 112">
            <a:extLst>
              <a:ext uri="{FF2B5EF4-FFF2-40B4-BE49-F238E27FC236}">
                <a16:creationId xmlns:a16="http://schemas.microsoft.com/office/drawing/2014/main" id="{EDABD129-5A8E-4FF5-A837-4D7153A72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200" y="5359401"/>
            <a:ext cx="922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b="1" i="1"/>
              <a:t>Mantle flows</a:t>
            </a:r>
          </a:p>
          <a:p>
            <a:pPr eaLnBrk="1" hangingPunct="1"/>
            <a:r>
              <a:rPr lang="en-US" altLang="en-US" sz="900" b="1" i="1"/>
              <a:t>into widening</a:t>
            </a:r>
          </a:p>
          <a:p>
            <a:pPr eaLnBrk="1" hangingPunct="1"/>
            <a:r>
              <a:rPr lang="en-US" altLang="en-US" sz="900" b="1" i="1"/>
              <a:t>gap between</a:t>
            </a:r>
          </a:p>
          <a:p>
            <a:pPr eaLnBrk="1" hangingPunct="1"/>
            <a:r>
              <a:rPr lang="en-US" altLang="en-US" sz="900" b="1" i="1"/>
              <a:t>plates</a:t>
            </a:r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159A3897-B40D-4A01-B112-2B909F9A2511}"/>
              </a:ext>
            </a:extLst>
          </p:cNvPr>
          <p:cNvSpPr/>
          <p:nvPr/>
        </p:nvSpPr>
        <p:spPr bwMode="auto">
          <a:xfrm rot="21327796">
            <a:off x="6994526" y="3044825"/>
            <a:ext cx="150813" cy="38100"/>
          </a:xfrm>
          <a:custGeom>
            <a:avLst/>
            <a:gdLst>
              <a:gd name="connsiteX0" fmla="*/ 250488 w 250488"/>
              <a:gd name="connsiteY0" fmla="*/ 65661 h 65661"/>
              <a:gd name="connsiteX1" fmla="*/ 250488 w 250488"/>
              <a:gd name="connsiteY1" fmla="*/ 65661 h 65661"/>
              <a:gd name="connsiteX2" fmla="*/ 0 w 250488"/>
              <a:gd name="connsiteY2" fmla="*/ 41342 h 65661"/>
              <a:gd name="connsiteX3" fmla="*/ 92413 w 250488"/>
              <a:gd name="connsiteY3" fmla="*/ 0 h 65661"/>
              <a:gd name="connsiteX0" fmla="*/ 250488 w 291830"/>
              <a:gd name="connsiteY0" fmla="*/ 65661 h 70525"/>
              <a:gd name="connsiteX1" fmla="*/ 291830 w 291830"/>
              <a:gd name="connsiteY1" fmla="*/ 70525 h 70525"/>
              <a:gd name="connsiteX2" fmla="*/ 0 w 291830"/>
              <a:gd name="connsiteY2" fmla="*/ 41342 h 70525"/>
              <a:gd name="connsiteX3" fmla="*/ 92413 w 291830"/>
              <a:gd name="connsiteY3" fmla="*/ 0 h 70525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81340"/>
              <a:gd name="connsiteY0" fmla="*/ 56959 h 70723"/>
              <a:gd name="connsiteX1" fmla="*/ 281340 w 281340"/>
              <a:gd name="connsiteY1" fmla="*/ 70723 h 70723"/>
              <a:gd name="connsiteX2" fmla="*/ 0 w 281340"/>
              <a:gd name="connsiteY2" fmla="*/ 32640 h 70723"/>
              <a:gd name="connsiteX3" fmla="*/ 79500 w 281340"/>
              <a:gd name="connsiteY3" fmla="*/ 0 h 70723"/>
              <a:gd name="connsiteX0" fmla="*/ 250488 w 250488"/>
              <a:gd name="connsiteY0" fmla="*/ 56959 h 56959"/>
              <a:gd name="connsiteX1" fmla="*/ 0 w 250488"/>
              <a:gd name="connsiteY1" fmla="*/ 32640 h 56959"/>
              <a:gd name="connsiteX2" fmla="*/ 79500 w 250488"/>
              <a:gd name="connsiteY2" fmla="*/ 0 h 56959"/>
              <a:gd name="connsiteX0" fmla="*/ 150039 w 150039"/>
              <a:gd name="connsiteY0" fmla="*/ 43791 h 43791"/>
              <a:gd name="connsiteX1" fmla="*/ 0 w 150039"/>
              <a:gd name="connsiteY1" fmla="*/ 32640 h 43791"/>
              <a:gd name="connsiteX2" fmla="*/ 79500 w 150039"/>
              <a:gd name="connsiteY2" fmla="*/ 0 h 43791"/>
              <a:gd name="connsiteX0" fmla="*/ 150039 w 150039"/>
              <a:gd name="connsiteY0" fmla="*/ 38822 h 38822"/>
              <a:gd name="connsiteX1" fmla="*/ 0 w 150039"/>
              <a:gd name="connsiteY1" fmla="*/ 27671 h 38822"/>
              <a:gd name="connsiteX2" fmla="*/ 53672 w 150039"/>
              <a:gd name="connsiteY2" fmla="*/ 0 h 3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39" h="38822">
                <a:moveTo>
                  <a:pt x="150039" y="38822"/>
                </a:moveTo>
                <a:lnTo>
                  <a:pt x="0" y="27671"/>
                </a:lnTo>
                <a:lnTo>
                  <a:pt x="53672" y="0"/>
                </a:lnTo>
              </a:path>
            </a:pathLst>
          </a:cu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D177DBAF-1B1B-4B9A-960F-3B61EC74CEFB}"/>
              </a:ext>
            </a:extLst>
          </p:cNvPr>
          <p:cNvSpPr/>
          <p:nvPr/>
        </p:nvSpPr>
        <p:spPr bwMode="auto">
          <a:xfrm rot="21327796">
            <a:off x="5411789" y="3182938"/>
            <a:ext cx="149225" cy="38100"/>
          </a:xfrm>
          <a:custGeom>
            <a:avLst/>
            <a:gdLst>
              <a:gd name="connsiteX0" fmla="*/ 250488 w 250488"/>
              <a:gd name="connsiteY0" fmla="*/ 65661 h 65661"/>
              <a:gd name="connsiteX1" fmla="*/ 250488 w 250488"/>
              <a:gd name="connsiteY1" fmla="*/ 65661 h 65661"/>
              <a:gd name="connsiteX2" fmla="*/ 0 w 250488"/>
              <a:gd name="connsiteY2" fmla="*/ 41342 h 65661"/>
              <a:gd name="connsiteX3" fmla="*/ 92413 w 250488"/>
              <a:gd name="connsiteY3" fmla="*/ 0 h 65661"/>
              <a:gd name="connsiteX0" fmla="*/ 250488 w 291830"/>
              <a:gd name="connsiteY0" fmla="*/ 65661 h 70525"/>
              <a:gd name="connsiteX1" fmla="*/ 291830 w 291830"/>
              <a:gd name="connsiteY1" fmla="*/ 70525 h 70525"/>
              <a:gd name="connsiteX2" fmla="*/ 0 w 291830"/>
              <a:gd name="connsiteY2" fmla="*/ 41342 h 70525"/>
              <a:gd name="connsiteX3" fmla="*/ 92413 w 291830"/>
              <a:gd name="connsiteY3" fmla="*/ 0 h 70525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81340"/>
              <a:gd name="connsiteY0" fmla="*/ 56959 h 70723"/>
              <a:gd name="connsiteX1" fmla="*/ 281340 w 281340"/>
              <a:gd name="connsiteY1" fmla="*/ 70723 h 70723"/>
              <a:gd name="connsiteX2" fmla="*/ 0 w 281340"/>
              <a:gd name="connsiteY2" fmla="*/ 32640 h 70723"/>
              <a:gd name="connsiteX3" fmla="*/ 79500 w 281340"/>
              <a:gd name="connsiteY3" fmla="*/ 0 h 70723"/>
              <a:gd name="connsiteX0" fmla="*/ 250488 w 250488"/>
              <a:gd name="connsiteY0" fmla="*/ 56959 h 56959"/>
              <a:gd name="connsiteX1" fmla="*/ 0 w 250488"/>
              <a:gd name="connsiteY1" fmla="*/ 32640 h 56959"/>
              <a:gd name="connsiteX2" fmla="*/ 79500 w 250488"/>
              <a:gd name="connsiteY2" fmla="*/ 0 h 56959"/>
              <a:gd name="connsiteX0" fmla="*/ 150039 w 150039"/>
              <a:gd name="connsiteY0" fmla="*/ 43791 h 43791"/>
              <a:gd name="connsiteX1" fmla="*/ 0 w 150039"/>
              <a:gd name="connsiteY1" fmla="*/ 32640 h 43791"/>
              <a:gd name="connsiteX2" fmla="*/ 79500 w 150039"/>
              <a:gd name="connsiteY2" fmla="*/ 0 h 43791"/>
              <a:gd name="connsiteX0" fmla="*/ 150039 w 150039"/>
              <a:gd name="connsiteY0" fmla="*/ 38822 h 38822"/>
              <a:gd name="connsiteX1" fmla="*/ 0 w 150039"/>
              <a:gd name="connsiteY1" fmla="*/ 27671 h 38822"/>
              <a:gd name="connsiteX2" fmla="*/ 53672 w 150039"/>
              <a:gd name="connsiteY2" fmla="*/ 0 h 3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39" h="38822">
                <a:moveTo>
                  <a:pt x="150039" y="38822"/>
                </a:moveTo>
                <a:lnTo>
                  <a:pt x="0" y="27671"/>
                </a:lnTo>
                <a:lnTo>
                  <a:pt x="53672" y="0"/>
                </a:lnTo>
              </a:path>
            </a:pathLst>
          </a:cu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96D7D2F3-C57E-4E22-AC47-37A39FED5B05}"/>
              </a:ext>
            </a:extLst>
          </p:cNvPr>
          <p:cNvSpPr/>
          <p:nvPr/>
        </p:nvSpPr>
        <p:spPr bwMode="auto">
          <a:xfrm rot="21391189">
            <a:off x="4546601" y="5153025"/>
            <a:ext cx="150813" cy="38100"/>
          </a:xfrm>
          <a:custGeom>
            <a:avLst/>
            <a:gdLst>
              <a:gd name="connsiteX0" fmla="*/ 250488 w 250488"/>
              <a:gd name="connsiteY0" fmla="*/ 65661 h 65661"/>
              <a:gd name="connsiteX1" fmla="*/ 250488 w 250488"/>
              <a:gd name="connsiteY1" fmla="*/ 65661 h 65661"/>
              <a:gd name="connsiteX2" fmla="*/ 0 w 250488"/>
              <a:gd name="connsiteY2" fmla="*/ 41342 h 65661"/>
              <a:gd name="connsiteX3" fmla="*/ 92413 w 250488"/>
              <a:gd name="connsiteY3" fmla="*/ 0 h 65661"/>
              <a:gd name="connsiteX0" fmla="*/ 250488 w 291830"/>
              <a:gd name="connsiteY0" fmla="*/ 65661 h 70525"/>
              <a:gd name="connsiteX1" fmla="*/ 291830 w 291830"/>
              <a:gd name="connsiteY1" fmla="*/ 70525 h 70525"/>
              <a:gd name="connsiteX2" fmla="*/ 0 w 291830"/>
              <a:gd name="connsiteY2" fmla="*/ 41342 h 70525"/>
              <a:gd name="connsiteX3" fmla="*/ 92413 w 291830"/>
              <a:gd name="connsiteY3" fmla="*/ 0 h 70525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81340"/>
              <a:gd name="connsiteY0" fmla="*/ 56959 h 70723"/>
              <a:gd name="connsiteX1" fmla="*/ 281340 w 281340"/>
              <a:gd name="connsiteY1" fmla="*/ 70723 h 70723"/>
              <a:gd name="connsiteX2" fmla="*/ 0 w 281340"/>
              <a:gd name="connsiteY2" fmla="*/ 32640 h 70723"/>
              <a:gd name="connsiteX3" fmla="*/ 79500 w 281340"/>
              <a:gd name="connsiteY3" fmla="*/ 0 h 70723"/>
              <a:gd name="connsiteX0" fmla="*/ 250488 w 250488"/>
              <a:gd name="connsiteY0" fmla="*/ 56959 h 56959"/>
              <a:gd name="connsiteX1" fmla="*/ 0 w 250488"/>
              <a:gd name="connsiteY1" fmla="*/ 32640 h 56959"/>
              <a:gd name="connsiteX2" fmla="*/ 79500 w 250488"/>
              <a:gd name="connsiteY2" fmla="*/ 0 h 56959"/>
              <a:gd name="connsiteX0" fmla="*/ 150039 w 150039"/>
              <a:gd name="connsiteY0" fmla="*/ 43791 h 43791"/>
              <a:gd name="connsiteX1" fmla="*/ 0 w 150039"/>
              <a:gd name="connsiteY1" fmla="*/ 32640 h 43791"/>
              <a:gd name="connsiteX2" fmla="*/ 79500 w 150039"/>
              <a:gd name="connsiteY2" fmla="*/ 0 h 43791"/>
              <a:gd name="connsiteX0" fmla="*/ 150039 w 150039"/>
              <a:gd name="connsiteY0" fmla="*/ 38822 h 38822"/>
              <a:gd name="connsiteX1" fmla="*/ 0 w 150039"/>
              <a:gd name="connsiteY1" fmla="*/ 27671 h 38822"/>
              <a:gd name="connsiteX2" fmla="*/ 53672 w 150039"/>
              <a:gd name="connsiteY2" fmla="*/ 0 h 3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39" h="38822">
                <a:moveTo>
                  <a:pt x="150039" y="38822"/>
                </a:moveTo>
                <a:lnTo>
                  <a:pt x="0" y="27671"/>
                </a:lnTo>
                <a:lnTo>
                  <a:pt x="53672" y="0"/>
                </a:lnTo>
              </a:path>
            </a:pathLst>
          </a:cu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6A8DF961-3D9F-4691-B8C3-E53DE7CC737C}"/>
              </a:ext>
            </a:extLst>
          </p:cNvPr>
          <p:cNvSpPr/>
          <p:nvPr/>
        </p:nvSpPr>
        <p:spPr bwMode="auto">
          <a:xfrm rot="10611526">
            <a:off x="4575176" y="5299075"/>
            <a:ext cx="150813" cy="38100"/>
          </a:xfrm>
          <a:custGeom>
            <a:avLst/>
            <a:gdLst>
              <a:gd name="connsiteX0" fmla="*/ 250488 w 250488"/>
              <a:gd name="connsiteY0" fmla="*/ 65661 h 65661"/>
              <a:gd name="connsiteX1" fmla="*/ 250488 w 250488"/>
              <a:gd name="connsiteY1" fmla="*/ 65661 h 65661"/>
              <a:gd name="connsiteX2" fmla="*/ 0 w 250488"/>
              <a:gd name="connsiteY2" fmla="*/ 41342 h 65661"/>
              <a:gd name="connsiteX3" fmla="*/ 92413 w 250488"/>
              <a:gd name="connsiteY3" fmla="*/ 0 h 65661"/>
              <a:gd name="connsiteX0" fmla="*/ 250488 w 291830"/>
              <a:gd name="connsiteY0" fmla="*/ 65661 h 70525"/>
              <a:gd name="connsiteX1" fmla="*/ 291830 w 291830"/>
              <a:gd name="connsiteY1" fmla="*/ 70525 h 70525"/>
              <a:gd name="connsiteX2" fmla="*/ 0 w 291830"/>
              <a:gd name="connsiteY2" fmla="*/ 41342 h 70525"/>
              <a:gd name="connsiteX3" fmla="*/ 92413 w 291830"/>
              <a:gd name="connsiteY3" fmla="*/ 0 h 70525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81340"/>
              <a:gd name="connsiteY0" fmla="*/ 56959 h 70723"/>
              <a:gd name="connsiteX1" fmla="*/ 281340 w 281340"/>
              <a:gd name="connsiteY1" fmla="*/ 70723 h 70723"/>
              <a:gd name="connsiteX2" fmla="*/ 0 w 281340"/>
              <a:gd name="connsiteY2" fmla="*/ 32640 h 70723"/>
              <a:gd name="connsiteX3" fmla="*/ 79500 w 281340"/>
              <a:gd name="connsiteY3" fmla="*/ 0 h 70723"/>
              <a:gd name="connsiteX0" fmla="*/ 250488 w 250488"/>
              <a:gd name="connsiteY0" fmla="*/ 56959 h 56959"/>
              <a:gd name="connsiteX1" fmla="*/ 0 w 250488"/>
              <a:gd name="connsiteY1" fmla="*/ 32640 h 56959"/>
              <a:gd name="connsiteX2" fmla="*/ 79500 w 250488"/>
              <a:gd name="connsiteY2" fmla="*/ 0 h 56959"/>
              <a:gd name="connsiteX0" fmla="*/ 150039 w 150039"/>
              <a:gd name="connsiteY0" fmla="*/ 43791 h 43791"/>
              <a:gd name="connsiteX1" fmla="*/ 0 w 150039"/>
              <a:gd name="connsiteY1" fmla="*/ 32640 h 43791"/>
              <a:gd name="connsiteX2" fmla="*/ 79500 w 150039"/>
              <a:gd name="connsiteY2" fmla="*/ 0 h 43791"/>
              <a:gd name="connsiteX0" fmla="*/ 150039 w 150039"/>
              <a:gd name="connsiteY0" fmla="*/ 38822 h 38822"/>
              <a:gd name="connsiteX1" fmla="*/ 0 w 150039"/>
              <a:gd name="connsiteY1" fmla="*/ 27671 h 38822"/>
              <a:gd name="connsiteX2" fmla="*/ 53672 w 150039"/>
              <a:gd name="connsiteY2" fmla="*/ 0 h 3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39" h="38822">
                <a:moveTo>
                  <a:pt x="150039" y="38822"/>
                </a:moveTo>
                <a:lnTo>
                  <a:pt x="0" y="27671"/>
                </a:lnTo>
                <a:lnTo>
                  <a:pt x="53672" y="0"/>
                </a:lnTo>
              </a:path>
            </a:pathLst>
          </a:cu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AA39254D-39CF-4599-B0A2-21549D47CBA2}"/>
              </a:ext>
            </a:extLst>
          </p:cNvPr>
          <p:cNvSpPr/>
          <p:nvPr/>
        </p:nvSpPr>
        <p:spPr bwMode="auto">
          <a:xfrm rot="10525093">
            <a:off x="5487988" y="3309938"/>
            <a:ext cx="150812" cy="38100"/>
          </a:xfrm>
          <a:custGeom>
            <a:avLst/>
            <a:gdLst>
              <a:gd name="connsiteX0" fmla="*/ 250488 w 250488"/>
              <a:gd name="connsiteY0" fmla="*/ 65661 h 65661"/>
              <a:gd name="connsiteX1" fmla="*/ 250488 w 250488"/>
              <a:gd name="connsiteY1" fmla="*/ 65661 h 65661"/>
              <a:gd name="connsiteX2" fmla="*/ 0 w 250488"/>
              <a:gd name="connsiteY2" fmla="*/ 41342 h 65661"/>
              <a:gd name="connsiteX3" fmla="*/ 92413 w 250488"/>
              <a:gd name="connsiteY3" fmla="*/ 0 h 65661"/>
              <a:gd name="connsiteX0" fmla="*/ 250488 w 291830"/>
              <a:gd name="connsiteY0" fmla="*/ 65661 h 70525"/>
              <a:gd name="connsiteX1" fmla="*/ 291830 w 291830"/>
              <a:gd name="connsiteY1" fmla="*/ 70525 h 70525"/>
              <a:gd name="connsiteX2" fmla="*/ 0 w 291830"/>
              <a:gd name="connsiteY2" fmla="*/ 41342 h 70525"/>
              <a:gd name="connsiteX3" fmla="*/ 92413 w 291830"/>
              <a:gd name="connsiteY3" fmla="*/ 0 h 70525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91830"/>
              <a:gd name="connsiteY0" fmla="*/ 56959 h 61823"/>
              <a:gd name="connsiteX1" fmla="*/ 291830 w 291830"/>
              <a:gd name="connsiteY1" fmla="*/ 61823 h 61823"/>
              <a:gd name="connsiteX2" fmla="*/ 0 w 291830"/>
              <a:gd name="connsiteY2" fmla="*/ 32640 h 61823"/>
              <a:gd name="connsiteX3" fmla="*/ 79500 w 291830"/>
              <a:gd name="connsiteY3" fmla="*/ 0 h 61823"/>
              <a:gd name="connsiteX0" fmla="*/ 250488 w 281340"/>
              <a:gd name="connsiteY0" fmla="*/ 56959 h 70723"/>
              <a:gd name="connsiteX1" fmla="*/ 281340 w 281340"/>
              <a:gd name="connsiteY1" fmla="*/ 70723 h 70723"/>
              <a:gd name="connsiteX2" fmla="*/ 0 w 281340"/>
              <a:gd name="connsiteY2" fmla="*/ 32640 h 70723"/>
              <a:gd name="connsiteX3" fmla="*/ 79500 w 281340"/>
              <a:gd name="connsiteY3" fmla="*/ 0 h 70723"/>
              <a:gd name="connsiteX0" fmla="*/ 250488 w 250488"/>
              <a:gd name="connsiteY0" fmla="*/ 56959 h 56959"/>
              <a:gd name="connsiteX1" fmla="*/ 0 w 250488"/>
              <a:gd name="connsiteY1" fmla="*/ 32640 h 56959"/>
              <a:gd name="connsiteX2" fmla="*/ 79500 w 250488"/>
              <a:gd name="connsiteY2" fmla="*/ 0 h 56959"/>
              <a:gd name="connsiteX0" fmla="*/ 150039 w 150039"/>
              <a:gd name="connsiteY0" fmla="*/ 43791 h 43791"/>
              <a:gd name="connsiteX1" fmla="*/ 0 w 150039"/>
              <a:gd name="connsiteY1" fmla="*/ 32640 h 43791"/>
              <a:gd name="connsiteX2" fmla="*/ 79500 w 150039"/>
              <a:gd name="connsiteY2" fmla="*/ 0 h 43791"/>
              <a:gd name="connsiteX0" fmla="*/ 150039 w 150039"/>
              <a:gd name="connsiteY0" fmla="*/ 38822 h 38822"/>
              <a:gd name="connsiteX1" fmla="*/ 0 w 150039"/>
              <a:gd name="connsiteY1" fmla="*/ 27671 h 38822"/>
              <a:gd name="connsiteX2" fmla="*/ 53672 w 150039"/>
              <a:gd name="connsiteY2" fmla="*/ 0 h 3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39" h="38822">
                <a:moveTo>
                  <a:pt x="150039" y="38822"/>
                </a:moveTo>
                <a:lnTo>
                  <a:pt x="0" y="27671"/>
                </a:lnTo>
                <a:lnTo>
                  <a:pt x="53672" y="0"/>
                </a:lnTo>
              </a:path>
            </a:pathLst>
          </a:cu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0F235093-5432-404C-B679-BC85D1B41505}"/>
              </a:ext>
            </a:extLst>
          </p:cNvPr>
          <p:cNvSpPr/>
          <p:nvPr/>
        </p:nvSpPr>
        <p:spPr bwMode="auto">
          <a:xfrm rot="10800000">
            <a:off x="4797426" y="4672013"/>
            <a:ext cx="309563" cy="1127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60" name="Slide Number Placeholder 1">
            <a:extLst>
              <a:ext uri="{FF2B5EF4-FFF2-40B4-BE49-F238E27FC236}">
                <a16:creationId xmlns:a16="http://schemas.microsoft.com/office/drawing/2014/main" id="{B51D2B96-C198-4297-98AE-B21754B9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F6AAA10-CFD6-4158-B084-6637D9870E22}" type="slidenum">
              <a:rPr lang="en-US" altLang="en-US">
                <a:solidFill>
                  <a:schemeClr val="bg1"/>
                </a:solidFill>
              </a:rPr>
              <a:pPr eaLnBrk="1" hangingPunct="1"/>
              <a:t>35</a:t>
            </a:fld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47273"/>
            <a:ext cx="95934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 (Tobosa Basin)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199562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00485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661227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983884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98388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35826" y="16872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63191" y="1687262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2968395"/>
            <a:ext cx="5581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Early Ordovician to Late Mississippian – Tobosa 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6EB0-A91E-4B29-A4DC-B7498D7767D1}"/>
              </a:ext>
            </a:extLst>
          </p:cNvPr>
          <p:cNvSpPr txBox="1"/>
          <p:nvPr/>
        </p:nvSpPr>
        <p:spPr>
          <a:xfrm>
            <a:off x="735826" y="24208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B7BF87-B077-4E23-8E93-79B6FC2D1A61}"/>
              </a:ext>
            </a:extLst>
          </p:cNvPr>
          <p:cNvSpPr/>
          <p:nvPr/>
        </p:nvSpPr>
        <p:spPr>
          <a:xfrm>
            <a:off x="663191" y="242083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9" y="2515158"/>
            <a:ext cx="50937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Cambrian – Initial marine transgression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8E9B-9062-40BB-9691-9B37571FC317}"/>
              </a:ext>
            </a:extLst>
          </p:cNvPr>
          <p:cNvSpPr txBox="1"/>
          <p:nvPr/>
        </p:nvSpPr>
        <p:spPr>
          <a:xfrm>
            <a:off x="735826" y="30909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DDD49-0B70-4621-832E-DB2DE568A753}"/>
              </a:ext>
            </a:extLst>
          </p:cNvPr>
          <p:cNvSpPr/>
          <p:nvPr/>
        </p:nvSpPr>
        <p:spPr>
          <a:xfrm>
            <a:off x="663191" y="3090998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B1ADF-8E2E-499A-9B13-B0B1D308282D}"/>
              </a:ext>
            </a:extLst>
          </p:cNvPr>
          <p:cNvSpPr txBox="1"/>
          <p:nvPr/>
        </p:nvSpPr>
        <p:spPr>
          <a:xfrm>
            <a:off x="735826" y="37043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52DB2-6565-4ACA-9D7C-3CAF8617DFC0}"/>
              </a:ext>
            </a:extLst>
          </p:cNvPr>
          <p:cNvSpPr/>
          <p:nvPr/>
        </p:nvSpPr>
        <p:spPr>
          <a:xfrm>
            <a:off x="663191" y="3704309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17F4E-042A-4857-A470-64B62303053A}"/>
              </a:ext>
            </a:extLst>
          </p:cNvPr>
          <p:cNvSpPr txBox="1"/>
          <p:nvPr/>
        </p:nvSpPr>
        <p:spPr>
          <a:xfrm>
            <a:off x="1353279" y="3561895"/>
            <a:ext cx="95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05C3B-F5AB-41B6-90F3-E3559CA72E77}"/>
              </a:ext>
            </a:extLst>
          </p:cNvPr>
          <p:cNvSpPr txBox="1"/>
          <p:nvPr/>
        </p:nvSpPr>
        <p:spPr>
          <a:xfrm>
            <a:off x="735826" y="43938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F482A4-EE87-4AAB-B9FF-05099FF25852}"/>
              </a:ext>
            </a:extLst>
          </p:cNvPr>
          <p:cNvSpPr/>
          <p:nvPr/>
        </p:nvSpPr>
        <p:spPr>
          <a:xfrm>
            <a:off x="663191" y="4393896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52544-543B-4736-A03D-E28D089F31F4}"/>
              </a:ext>
            </a:extLst>
          </p:cNvPr>
          <p:cNvSpPr txBox="1"/>
          <p:nvPr/>
        </p:nvSpPr>
        <p:spPr>
          <a:xfrm>
            <a:off x="1353279" y="4454668"/>
            <a:ext cx="9203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to late Permian Post-orogenic Rapid Subsidence / Sediment Loading Phase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10C806-7467-41BD-AB84-28AAF59ADE31}"/>
              </a:ext>
            </a:extLst>
          </p:cNvPr>
          <p:cNvSpPr txBox="1"/>
          <p:nvPr/>
        </p:nvSpPr>
        <p:spPr>
          <a:xfrm>
            <a:off x="1421390" y="5186617"/>
            <a:ext cx="3098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 – Permian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075B-44E5-41C2-998E-39EA6C0DDECE}"/>
              </a:ext>
            </a:extLst>
          </p:cNvPr>
          <p:cNvSpPr txBox="1"/>
          <p:nvPr/>
        </p:nvSpPr>
        <p:spPr>
          <a:xfrm>
            <a:off x="735826" y="51212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889094-47FC-439C-8175-5E0521EAE835}"/>
              </a:ext>
            </a:extLst>
          </p:cNvPr>
          <p:cNvSpPr/>
          <p:nvPr/>
        </p:nvSpPr>
        <p:spPr>
          <a:xfrm>
            <a:off x="663191" y="512126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1CC71-59E9-4D7C-B394-54D1F8C8C3A0}"/>
              </a:ext>
            </a:extLst>
          </p:cNvPr>
          <p:cNvSpPr/>
          <p:nvPr/>
        </p:nvSpPr>
        <p:spPr>
          <a:xfrm>
            <a:off x="330200" y="5026361"/>
            <a:ext cx="10820400" cy="6644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4343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7" name="Text Box 526"/>
          <p:cNvSpPr txBox="1">
            <a:spLocks noChangeArrowheads="1"/>
          </p:cNvSpPr>
          <p:nvPr/>
        </p:nvSpPr>
        <p:spPr bwMode="auto">
          <a:xfrm>
            <a:off x="-177407" y="6881"/>
            <a:ext cx="8167688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>
                <a:cs typeface="Arial" charset="0"/>
              </a:rPr>
              <a:t>Permian Basin Foreland Cenozoic &amp; Mesozoic Stratigraphic Columns &amp; Tectonic Events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42F8F5-C7B1-402E-80A6-4A0472B78C94}"/>
              </a:ext>
            </a:extLst>
          </p:cNvPr>
          <p:cNvGrpSpPr/>
          <p:nvPr/>
        </p:nvGrpSpPr>
        <p:grpSpPr>
          <a:xfrm>
            <a:off x="623455" y="323587"/>
            <a:ext cx="6672263" cy="6394450"/>
            <a:chOff x="2743201" y="387350"/>
            <a:chExt cx="6672263" cy="6394450"/>
          </a:xfrm>
        </p:grpSpPr>
        <p:grpSp>
          <p:nvGrpSpPr>
            <p:cNvPr id="7" name="Group 6"/>
            <p:cNvGrpSpPr/>
            <p:nvPr/>
          </p:nvGrpSpPr>
          <p:grpSpPr>
            <a:xfrm>
              <a:off x="2743201" y="387350"/>
              <a:ext cx="6672263" cy="6394450"/>
              <a:chOff x="1219200" y="387350"/>
              <a:chExt cx="6672263" cy="639445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659166" y="6679667"/>
                <a:ext cx="1135471" cy="8291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/>
              <p:cNvSpPr/>
              <p:nvPr/>
            </p:nvSpPr>
            <p:spPr bwMode="auto">
              <a:xfrm>
                <a:off x="3648075" y="731838"/>
                <a:ext cx="1152525" cy="180975"/>
              </a:xfrm>
              <a:custGeom>
                <a:avLst/>
                <a:gdLst>
                  <a:gd name="connsiteX0" fmla="*/ 0 w 1152525"/>
                  <a:gd name="connsiteY0" fmla="*/ 16669 h 180975"/>
                  <a:gd name="connsiteX1" fmla="*/ 1152525 w 1152525"/>
                  <a:gd name="connsiteY1" fmla="*/ 0 h 180975"/>
                  <a:gd name="connsiteX2" fmla="*/ 1152525 w 1152525"/>
                  <a:gd name="connsiteY2" fmla="*/ 50006 h 180975"/>
                  <a:gd name="connsiteX3" fmla="*/ 4763 w 1152525"/>
                  <a:gd name="connsiteY3" fmla="*/ 180975 h 180975"/>
                  <a:gd name="connsiteX4" fmla="*/ 0 w 1152525"/>
                  <a:gd name="connsiteY4" fmla="*/ 16669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525" h="180975">
                    <a:moveTo>
                      <a:pt x="0" y="16669"/>
                    </a:moveTo>
                    <a:lnTo>
                      <a:pt x="1152525" y="0"/>
                    </a:lnTo>
                    <a:lnTo>
                      <a:pt x="1152525" y="50006"/>
                    </a:lnTo>
                    <a:lnTo>
                      <a:pt x="4763" y="180975"/>
                    </a:lnTo>
                    <a:cubicBezTo>
                      <a:pt x="5557" y="129381"/>
                      <a:pt x="6350" y="77788"/>
                      <a:pt x="0" y="16669"/>
                    </a:cubicBez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3652838" y="1066800"/>
                <a:ext cx="1147762" cy="100488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3654425" y="3098800"/>
                <a:ext cx="1146175" cy="260350"/>
              </a:xfrm>
              <a:prstGeom prst="rect">
                <a:avLst/>
              </a:prstGeom>
              <a:solidFill>
                <a:srgbClr val="99FF3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73" name="Freeform 72"/>
              <p:cNvSpPr/>
              <p:nvPr/>
            </p:nvSpPr>
            <p:spPr bwMode="auto">
              <a:xfrm>
                <a:off x="3646488" y="5810250"/>
                <a:ext cx="1168171" cy="446088"/>
              </a:xfrm>
              <a:custGeom>
                <a:avLst/>
                <a:gdLst>
                  <a:gd name="connsiteX0" fmla="*/ 0 w 1158744"/>
                  <a:gd name="connsiteY0" fmla="*/ 0 h 445865"/>
                  <a:gd name="connsiteX1" fmla="*/ 1158744 w 1158744"/>
                  <a:gd name="connsiteY1" fmla="*/ 168774 h 445865"/>
                  <a:gd name="connsiteX2" fmla="*/ 1151187 w 1158744"/>
                  <a:gd name="connsiteY2" fmla="*/ 438308 h 445865"/>
                  <a:gd name="connsiteX3" fmla="*/ 5038 w 1158744"/>
                  <a:gd name="connsiteY3" fmla="*/ 445865 h 445865"/>
                  <a:gd name="connsiteX4" fmla="*/ 0 w 1158744"/>
                  <a:gd name="connsiteY4" fmla="*/ 0 h 445865"/>
                  <a:gd name="connsiteX0" fmla="*/ 0 w 1168039"/>
                  <a:gd name="connsiteY0" fmla="*/ 0 h 445865"/>
                  <a:gd name="connsiteX1" fmla="*/ 1168039 w 1168039"/>
                  <a:gd name="connsiteY1" fmla="*/ 8515 h 445865"/>
                  <a:gd name="connsiteX2" fmla="*/ 1151187 w 1168039"/>
                  <a:gd name="connsiteY2" fmla="*/ 438308 h 445865"/>
                  <a:gd name="connsiteX3" fmla="*/ 5038 w 1168039"/>
                  <a:gd name="connsiteY3" fmla="*/ 445865 h 445865"/>
                  <a:gd name="connsiteX4" fmla="*/ 0 w 1168039"/>
                  <a:gd name="connsiteY4" fmla="*/ 0 h 44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8039" h="445865">
                    <a:moveTo>
                      <a:pt x="0" y="0"/>
                    </a:moveTo>
                    <a:lnTo>
                      <a:pt x="1168039" y="8515"/>
                    </a:lnTo>
                    <a:lnTo>
                      <a:pt x="1151187" y="438308"/>
                    </a:lnTo>
                    <a:lnTo>
                      <a:pt x="5038" y="445865"/>
                    </a:lnTo>
                    <a:cubicBezTo>
                      <a:pt x="3359" y="297243"/>
                      <a:pt x="1679" y="148622"/>
                      <a:pt x="0" y="0"/>
                    </a:cubicBezTo>
                    <a:close/>
                  </a:path>
                </a:pathLst>
              </a:custGeom>
              <a:solidFill>
                <a:srgbClr val="99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1219200" y="2239963"/>
                <a:ext cx="490538" cy="4521200"/>
              </a:xfrm>
              <a:prstGeom prst="rect">
                <a:avLst/>
              </a:prstGeom>
              <a:solidFill>
                <a:srgbClr val="99CC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1709738" y="5511800"/>
                <a:ext cx="1936750" cy="1252538"/>
              </a:xfrm>
              <a:prstGeom prst="rect">
                <a:avLst/>
              </a:prstGeom>
              <a:solidFill>
                <a:srgbClr val="99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1709738" y="4191000"/>
                <a:ext cx="1936750" cy="1316038"/>
              </a:xfrm>
              <a:prstGeom prst="rect">
                <a:avLst/>
              </a:prstGeom>
              <a:solidFill>
                <a:srgbClr val="99FF66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1219200" y="639763"/>
                <a:ext cx="487363" cy="1595437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1709738" y="1201738"/>
                <a:ext cx="1944687" cy="10334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709738" y="2239963"/>
                <a:ext cx="1941512" cy="1951037"/>
              </a:xfrm>
              <a:prstGeom prst="rect">
                <a:avLst/>
              </a:prstGeom>
              <a:solidFill>
                <a:srgbClr val="99FF3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1709738" y="639763"/>
                <a:ext cx="1944687" cy="561975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107537" name="Freeform 38"/>
              <p:cNvSpPr>
                <a:spLocks/>
              </p:cNvSpPr>
              <p:nvPr/>
            </p:nvSpPr>
            <p:spPr bwMode="auto">
              <a:xfrm>
                <a:off x="1219200" y="390139"/>
                <a:ext cx="6638248" cy="249651"/>
              </a:xfrm>
              <a:custGeom>
                <a:avLst/>
                <a:gdLst>
                  <a:gd name="T0" fmla="*/ 2147483647 w 3109"/>
                  <a:gd name="T1" fmla="*/ 2147483647 h 203"/>
                  <a:gd name="T2" fmla="*/ 2147483647 w 3109"/>
                  <a:gd name="T3" fmla="*/ 2147483647 h 203"/>
                  <a:gd name="T4" fmla="*/ 2147483647 w 3109"/>
                  <a:gd name="T5" fmla="*/ 2147483647 h 203"/>
                  <a:gd name="T6" fmla="*/ 2147483647 w 3109"/>
                  <a:gd name="T7" fmla="*/ 2147483647 h 203"/>
                  <a:gd name="T8" fmla="*/ 2147483647 w 3109"/>
                  <a:gd name="T9" fmla="*/ 2147483647 h 203"/>
                  <a:gd name="T10" fmla="*/ 2147483647 w 3109"/>
                  <a:gd name="T11" fmla="*/ 2147483647 h 203"/>
                  <a:gd name="T12" fmla="*/ 2147483647 w 3109"/>
                  <a:gd name="T13" fmla="*/ 2147483647 h 203"/>
                  <a:gd name="T14" fmla="*/ 0 w 3109"/>
                  <a:gd name="T15" fmla="*/ 2147483647 h 203"/>
                  <a:gd name="T16" fmla="*/ 0 w 3109"/>
                  <a:gd name="T17" fmla="*/ 0 h 203"/>
                  <a:gd name="T18" fmla="*/ 2147483647 w 3109"/>
                  <a:gd name="T19" fmla="*/ 0 h 203"/>
                  <a:gd name="T20" fmla="*/ 2147483647 w 3109"/>
                  <a:gd name="T21" fmla="*/ 0 h 203"/>
                  <a:gd name="T22" fmla="*/ 2147483647 w 3109"/>
                  <a:gd name="T23" fmla="*/ 0 h 203"/>
                  <a:gd name="T24" fmla="*/ 2147483647 w 3109"/>
                  <a:gd name="T25" fmla="*/ 0 h 203"/>
                  <a:gd name="T26" fmla="*/ 2147483647 w 3109"/>
                  <a:gd name="T27" fmla="*/ 0 h 203"/>
                  <a:gd name="T28" fmla="*/ 2147483647 w 3109"/>
                  <a:gd name="T29" fmla="*/ 0 h 203"/>
                  <a:gd name="T30" fmla="*/ 2147483647 w 3109"/>
                  <a:gd name="T31" fmla="*/ 0 h 203"/>
                  <a:gd name="T32" fmla="*/ 2147483647 w 3109"/>
                  <a:gd name="T33" fmla="*/ 2147483647 h 2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09"/>
                  <a:gd name="T52" fmla="*/ 0 h 203"/>
                  <a:gd name="T53" fmla="*/ 3109 w 3109"/>
                  <a:gd name="T54" fmla="*/ 203 h 20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09" h="203">
                    <a:moveTo>
                      <a:pt x="3109" y="203"/>
                    </a:moveTo>
                    <a:lnTo>
                      <a:pt x="2561" y="203"/>
                    </a:lnTo>
                    <a:lnTo>
                      <a:pt x="2014" y="203"/>
                    </a:lnTo>
                    <a:lnTo>
                      <a:pt x="1467" y="203"/>
                    </a:lnTo>
                    <a:lnTo>
                      <a:pt x="917" y="203"/>
                    </a:lnTo>
                    <a:lnTo>
                      <a:pt x="921" y="203"/>
                    </a:lnTo>
                    <a:lnTo>
                      <a:pt x="489" y="203"/>
                    </a:lnTo>
                    <a:lnTo>
                      <a:pt x="0" y="203"/>
                    </a:lnTo>
                    <a:lnTo>
                      <a:pt x="0" y="0"/>
                    </a:lnTo>
                    <a:lnTo>
                      <a:pt x="489" y="0"/>
                    </a:lnTo>
                    <a:lnTo>
                      <a:pt x="921" y="0"/>
                    </a:lnTo>
                    <a:lnTo>
                      <a:pt x="917" y="0"/>
                    </a:lnTo>
                    <a:lnTo>
                      <a:pt x="1467" y="0"/>
                    </a:lnTo>
                    <a:lnTo>
                      <a:pt x="2014" y="0"/>
                    </a:lnTo>
                    <a:lnTo>
                      <a:pt x="2561" y="0"/>
                    </a:lnTo>
                    <a:lnTo>
                      <a:pt x="3109" y="0"/>
                    </a:lnTo>
                    <a:lnTo>
                      <a:pt x="3109" y="20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07538" name="Rectangle 251"/>
              <p:cNvSpPr>
                <a:spLocks noChangeArrowheads="1"/>
              </p:cNvSpPr>
              <p:nvPr/>
            </p:nvSpPr>
            <p:spPr bwMode="auto">
              <a:xfrm>
                <a:off x="2050966" y="450062"/>
                <a:ext cx="41036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900" b="1">
                    <a:solidFill>
                      <a:srgbClr val="000000"/>
                    </a:solidFill>
                  </a:rPr>
                  <a:t>System</a:t>
                </a:r>
                <a:endParaRPr lang="en-US" altLang="en-US" b="1"/>
              </a:p>
            </p:txBody>
          </p:sp>
          <p:sp>
            <p:nvSpPr>
              <p:cNvPr id="107539" name="Rectangle 261"/>
              <p:cNvSpPr>
                <a:spLocks noChangeArrowheads="1"/>
              </p:cNvSpPr>
              <p:nvPr/>
            </p:nvSpPr>
            <p:spPr bwMode="auto">
              <a:xfrm>
                <a:off x="2771618" y="447681"/>
                <a:ext cx="87203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900" b="1">
                    <a:solidFill>
                      <a:srgbClr val="000000"/>
                    </a:solidFill>
                  </a:rPr>
                  <a:t>Series &amp; Stages</a:t>
                </a:r>
                <a:endParaRPr lang="en-US" altLang="en-US" b="1"/>
              </a:p>
            </p:txBody>
          </p:sp>
          <p:sp>
            <p:nvSpPr>
              <p:cNvPr id="107540" name="Freeform 250"/>
              <p:cNvSpPr>
                <a:spLocks/>
              </p:cNvSpPr>
              <p:nvPr/>
            </p:nvSpPr>
            <p:spPr bwMode="auto">
              <a:xfrm>
                <a:off x="1219200" y="387350"/>
                <a:ext cx="6672263" cy="6392019"/>
              </a:xfrm>
              <a:custGeom>
                <a:avLst/>
                <a:gdLst>
                  <a:gd name="T0" fmla="*/ 2147483647 w 3132"/>
                  <a:gd name="T1" fmla="*/ 2147483647 h 5347"/>
                  <a:gd name="T2" fmla="*/ 2147483647 w 3132"/>
                  <a:gd name="T3" fmla="*/ 2147483647 h 5347"/>
                  <a:gd name="T4" fmla="*/ 2147483647 w 3132"/>
                  <a:gd name="T5" fmla="*/ 2147483647 h 5347"/>
                  <a:gd name="T6" fmla="*/ 2147483647 w 3132"/>
                  <a:gd name="T7" fmla="*/ 0 h 5347"/>
                  <a:gd name="T8" fmla="*/ 2147483647 w 3132"/>
                  <a:gd name="T9" fmla="*/ 0 h 5347"/>
                  <a:gd name="T10" fmla="*/ 2147483647 w 3132"/>
                  <a:gd name="T11" fmla="*/ 2147483647 h 5347"/>
                  <a:gd name="T12" fmla="*/ 2147483647 w 3132"/>
                  <a:gd name="T13" fmla="*/ 2147483647 h 5347"/>
                  <a:gd name="T14" fmla="*/ 2147483647 w 3132"/>
                  <a:gd name="T15" fmla="*/ 0 h 5347"/>
                  <a:gd name="T16" fmla="*/ 0 w 3132"/>
                  <a:gd name="T17" fmla="*/ 0 h 5347"/>
                  <a:gd name="T18" fmla="*/ 0 w 3132"/>
                  <a:gd name="T19" fmla="*/ 2147483647 h 5347"/>
                  <a:gd name="T20" fmla="*/ 2147483647 w 3132"/>
                  <a:gd name="T21" fmla="*/ 2147483647 h 5347"/>
                  <a:gd name="T22" fmla="*/ 2147483647 w 3132"/>
                  <a:gd name="T23" fmla="*/ 2147483647 h 5347"/>
                  <a:gd name="T24" fmla="*/ 2147483647 w 3132"/>
                  <a:gd name="T25" fmla="*/ 2147483647 h 5347"/>
                  <a:gd name="T26" fmla="*/ 2147483647 w 3132"/>
                  <a:gd name="T27" fmla="*/ 2147483647 h 5347"/>
                  <a:gd name="T28" fmla="*/ 2147483647 w 3132"/>
                  <a:gd name="T29" fmla="*/ 2147483647 h 5347"/>
                  <a:gd name="T30" fmla="*/ 2147483647 w 3132"/>
                  <a:gd name="T31" fmla="*/ 2147483647 h 5347"/>
                  <a:gd name="T32" fmla="*/ 2147483647 w 3132"/>
                  <a:gd name="T33" fmla="*/ 2147483647 h 5347"/>
                  <a:gd name="T34" fmla="*/ 2147483647 w 3132"/>
                  <a:gd name="T35" fmla="*/ 2147483647 h 5347"/>
                  <a:gd name="T36" fmla="*/ 2147483647 w 3132"/>
                  <a:gd name="T37" fmla="*/ 2147483647 h 5347"/>
                  <a:gd name="T38" fmla="*/ 2147483647 w 3132"/>
                  <a:gd name="T39" fmla="*/ 2147483647 h 5347"/>
                  <a:gd name="T40" fmla="*/ 2147483647 w 3132"/>
                  <a:gd name="T41" fmla="*/ 2147483647 h 5347"/>
                  <a:gd name="T42" fmla="*/ 2147483647 w 3132"/>
                  <a:gd name="T43" fmla="*/ 0 h 5347"/>
                  <a:gd name="T44" fmla="*/ 2147483647 w 3132"/>
                  <a:gd name="T45" fmla="*/ 0 h 5347"/>
                  <a:gd name="T46" fmla="*/ 2147483647 w 3132"/>
                  <a:gd name="T47" fmla="*/ 2147483647 h 5347"/>
                  <a:gd name="T48" fmla="*/ 2147483647 w 3132"/>
                  <a:gd name="T49" fmla="*/ 2147483647 h 5347"/>
                  <a:gd name="T50" fmla="*/ 2147483647 w 3132"/>
                  <a:gd name="T51" fmla="*/ 2147483647 h 5347"/>
                  <a:gd name="T52" fmla="*/ 2147483647 w 3132"/>
                  <a:gd name="T53" fmla="*/ 2147483647 h 5347"/>
                  <a:gd name="T54" fmla="*/ 2147483647 w 3132"/>
                  <a:gd name="T55" fmla="*/ 2147483647 h 5347"/>
                  <a:gd name="T56" fmla="*/ 2147483647 w 3132"/>
                  <a:gd name="T57" fmla="*/ 2147483647 h 5347"/>
                  <a:gd name="T58" fmla="*/ 2147483647 w 3132"/>
                  <a:gd name="T59" fmla="*/ 2147483647 h 5347"/>
                  <a:gd name="T60" fmla="*/ 2147483647 w 3132"/>
                  <a:gd name="T61" fmla="*/ 2147483647 h 534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132"/>
                  <a:gd name="T94" fmla="*/ 0 h 5347"/>
                  <a:gd name="T95" fmla="*/ 3132 w 3132"/>
                  <a:gd name="T96" fmla="*/ 5347 h 534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132" h="5347">
                    <a:moveTo>
                      <a:pt x="929" y="5324"/>
                    </a:moveTo>
                    <a:lnTo>
                      <a:pt x="929" y="5347"/>
                    </a:lnTo>
                    <a:lnTo>
                      <a:pt x="3132" y="5347"/>
                    </a:lnTo>
                    <a:lnTo>
                      <a:pt x="3132" y="0"/>
                    </a:lnTo>
                    <a:lnTo>
                      <a:pt x="929" y="0"/>
                    </a:lnTo>
                    <a:lnTo>
                      <a:pt x="929" y="23"/>
                    </a:lnTo>
                    <a:lnTo>
                      <a:pt x="933" y="23"/>
                    </a:lnTo>
                    <a:lnTo>
                      <a:pt x="933" y="0"/>
                    </a:lnTo>
                    <a:lnTo>
                      <a:pt x="0" y="0"/>
                    </a:lnTo>
                    <a:lnTo>
                      <a:pt x="0" y="5347"/>
                    </a:lnTo>
                    <a:lnTo>
                      <a:pt x="933" y="5347"/>
                    </a:lnTo>
                    <a:lnTo>
                      <a:pt x="933" y="5324"/>
                    </a:lnTo>
                    <a:lnTo>
                      <a:pt x="929" y="5324"/>
                    </a:lnTo>
                    <a:lnTo>
                      <a:pt x="929" y="5347"/>
                    </a:lnTo>
                    <a:lnTo>
                      <a:pt x="933" y="5347"/>
                    </a:lnTo>
                    <a:lnTo>
                      <a:pt x="933" y="5324"/>
                    </a:lnTo>
                    <a:lnTo>
                      <a:pt x="12" y="5324"/>
                    </a:lnTo>
                    <a:lnTo>
                      <a:pt x="23" y="5336"/>
                    </a:lnTo>
                    <a:lnTo>
                      <a:pt x="23" y="12"/>
                    </a:lnTo>
                    <a:lnTo>
                      <a:pt x="12" y="23"/>
                    </a:lnTo>
                    <a:lnTo>
                      <a:pt x="933" y="23"/>
                    </a:lnTo>
                    <a:lnTo>
                      <a:pt x="933" y="0"/>
                    </a:lnTo>
                    <a:lnTo>
                      <a:pt x="929" y="0"/>
                    </a:lnTo>
                    <a:lnTo>
                      <a:pt x="929" y="23"/>
                    </a:lnTo>
                    <a:lnTo>
                      <a:pt x="3121" y="23"/>
                    </a:lnTo>
                    <a:lnTo>
                      <a:pt x="3109" y="12"/>
                    </a:lnTo>
                    <a:lnTo>
                      <a:pt x="3109" y="5336"/>
                    </a:lnTo>
                    <a:lnTo>
                      <a:pt x="3121" y="5324"/>
                    </a:lnTo>
                    <a:lnTo>
                      <a:pt x="929" y="5324"/>
                    </a:lnTo>
                    <a:lnTo>
                      <a:pt x="929" y="5347"/>
                    </a:lnTo>
                    <a:lnTo>
                      <a:pt x="929" y="53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V="1">
                <a:off x="1709738" y="695325"/>
                <a:ext cx="1943100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 bwMode="auto">
              <a:xfrm flipV="1">
                <a:off x="2740025" y="762000"/>
                <a:ext cx="912813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1706563" y="1201738"/>
                <a:ext cx="19462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 flipV="1">
                <a:off x="2744788" y="1465263"/>
                <a:ext cx="911225" cy="1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 bwMode="auto">
              <a:xfrm>
                <a:off x="2736850" y="2005013"/>
                <a:ext cx="9239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 bwMode="auto">
              <a:xfrm flipV="1">
                <a:off x="1219200" y="2235200"/>
                <a:ext cx="2432050" cy="47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743200" y="395288"/>
                <a:ext cx="0" cy="636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2900363" y="2363788"/>
                <a:ext cx="7540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 bwMode="auto">
              <a:xfrm>
                <a:off x="2900363" y="2678113"/>
                <a:ext cx="7508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 bwMode="auto">
              <a:xfrm>
                <a:off x="2900363" y="2738438"/>
                <a:ext cx="7540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2901950" y="2805113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2743200" y="3076575"/>
                <a:ext cx="9080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2900363" y="3373438"/>
                <a:ext cx="7508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2901950" y="3811588"/>
                <a:ext cx="7524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2901950" y="3902075"/>
                <a:ext cx="7524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2901950" y="4062413"/>
                <a:ext cx="75723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 bwMode="auto">
              <a:xfrm flipV="1">
                <a:off x="1706563" y="4187825"/>
                <a:ext cx="1939925" cy="31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2905125" y="4314825"/>
                <a:ext cx="7461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2744788" y="4567238"/>
                <a:ext cx="914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2900363" y="4648200"/>
                <a:ext cx="7540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2900363" y="4725988"/>
                <a:ext cx="75406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2900363" y="4819650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2743200" y="4921250"/>
                <a:ext cx="91281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2900363" y="2239963"/>
                <a:ext cx="0" cy="45243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2905125" y="3690938"/>
                <a:ext cx="75088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 bwMode="auto">
              <a:xfrm flipV="1">
                <a:off x="1706563" y="5507038"/>
                <a:ext cx="1939925" cy="47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2895600" y="5102225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2897188" y="5262563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2900363" y="5429250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 bwMode="auto">
              <a:xfrm>
                <a:off x="2749550" y="6219825"/>
                <a:ext cx="91281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 bwMode="auto">
              <a:xfrm>
                <a:off x="2746375" y="6635750"/>
                <a:ext cx="914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 bwMode="auto">
              <a:xfrm>
                <a:off x="2892425" y="5607050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 bwMode="auto">
              <a:xfrm>
                <a:off x="2900363" y="5921375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2901950" y="6419850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1706563" y="390525"/>
                <a:ext cx="0" cy="63706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1219200" y="638175"/>
                <a:ext cx="66389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577" name="Rectangle 251"/>
              <p:cNvSpPr>
                <a:spLocks noChangeArrowheads="1"/>
              </p:cNvSpPr>
              <p:nvPr/>
            </p:nvSpPr>
            <p:spPr bwMode="auto">
              <a:xfrm>
                <a:off x="1248934" y="453780"/>
                <a:ext cx="46166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900" b="1">
                    <a:solidFill>
                      <a:srgbClr val="000000"/>
                    </a:solidFill>
                  </a:rPr>
                  <a:t>Erathem</a:t>
                </a:r>
                <a:endParaRPr lang="en-US" altLang="en-US" b="1"/>
              </a:p>
            </p:txBody>
          </p:sp>
          <p:sp>
            <p:nvSpPr>
              <p:cNvPr id="107578" name="Rectangle 253"/>
              <p:cNvSpPr>
                <a:spLocks noChangeArrowheads="1"/>
              </p:cNvSpPr>
              <p:nvPr/>
            </p:nvSpPr>
            <p:spPr bwMode="auto">
              <a:xfrm rot="16200000">
                <a:off x="1066091" y="1298987"/>
                <a:ext cx="795181" cy="215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solidFill>
                      <a:srgbClr val="000000"/>
                    </a:solidFill>
                  </a:rPr>
                  <a:t>Cenozoic</a:t>
                </a:r>
                <a:endParaRPr lang="en-US" altLang="en-US" sz="1400" b="1"/>
              </a:p>
            </p:txBody>
          </p:sp>
          <p:sp>
            <p:nvSpPr>
              <p:cNvPr id="107579" name="Rectangle 253"/>
              <p:cNvSpPr>
                <a:spLocks noChangeArrowheads="1"/>
              </p:cNvSpPr>
              <p:nvPr/>
            </p:nvSpPr>
            <p:spPr bwMode="auto">
              <a:xfrm rot="16200000">
                <a:off x="1065405" y="4183693"/>
                <a:ext cx="804801" cy="215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solidFill>
                      <a:srgbClr val="000000"/>
                    </a:solidFill>
                  </a:rPr>
                  <a:t>Mesozoic</a:t>
                </a:r>
                <a:endParaRPr lang="en-US" altLang="en-US" sz="1400" b="1"/>
              </a:p>
            </p:txBody>
          </p:sp>
          <p:sp>
            <p:nvSpPr>
              <p:cNvPr id="107580" name="Rectangle 253"/>
              <p:cNvSpPr>
                <a:spLocks noChangeArrowheads="1"/>
              </p:cNvSpPr>
              <p:nvPr/>
            </p:nvSpPr>
            <p:spPr bwMode="auto">
              <a:xfrm>
                <a:off x="1965637" y="839205"/>
                <a:ext cx="540157" cy="153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0000"/>
                    </a:solidFill>
                  </a:rPr>
                  <a:t>Neogene</a:t>
                </a:r>
                <a:endParaRPr lang="en-US" altLang="en-US" sz="1000" b="1"/>
              </a:p>
            </p:txBody>
          </p:sp>
          <p:sp>
            <p:nvSpPr>
              <p:cNvPr id="107581" name="Rectangle 253"/>
              <p:cNvSpPr>
                <a:spLocks noChangeArrowheads="1"/>
              </p:cNvSpPr>
              <p:nvPr/>
            </p:nvSpPr>
            <p:spPr bwMode="auto">
              <a:xfrm>
                <a:off x="2027814" y="630428"/>
                <a:ext cx="411930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Quaternary</a:t>
                </a:r>
                <a:endParaRPr lang="en-US" altLang="en-US" sz="600" b="1"/>
              </a:p>
            </p:txBody>
          </p:sp>
          <p:sp>
            <p:nvSpPr>
              <p:cNvPr id="107582" name="Rectangle 253"/>
              <p:cNvSpPr>
                <a:spLocks noChangeArrowheads="1"/>
              </p:cNvSpPr>
              <p:nvPr/>
            </p:nvSpPr>
            <p:spPr bwMode="auto">
              <a:xfrm>
                <a:off x="2768420" y="624893"/>
                <a:ext cx="872034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Pleistocene &amp; Holocene</a:t>
                </a:r>
                <a:endParaRPr lang="en-US" altLang="en-US" sz="600" b="1"/>
              </a:p>
            </p:txBody>
          </p:sp>
          <p:sp>
            <p:nvSpPr>
              <p:cNvPr id="107583" name="Rectangle 253"/>
              <p:cNvSpPr>
                <a:spLocks noChangeArrowheads="1"/>
              </p:cNvSpPr>
              <p:nvPr/>
            </p:nvSpPr>
            <p:spPr bwMode="auto">
              <a:xfrm>
                <a:off x="1916874" y="1586051"/>
                <a:ext cx="637930" cy="153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0000"/>
                    </a:solidFill>
                  </a:rPr>
                  <a:t>Paleogene</a:t>
                </a:r>
                <a:endParaRPr lang="en-US" altLang="en-US" sz="1000" b="1"/>
              </a:p>
            </p:txBody>
          </p:sp>
          <p:sp>
            <p:nvSpPr>
              <p:cNvPr id="107584" name="Rectangle 253"/>
              <p:cNvSpPr>
                <a:spLocks noChangeArrowheads="1"/>
              </p:cNvSpPr>
              <p:nvPr/>
            </p:nvSpPr>
            <p:spPr bwMode="auto">
              <a:xfrm>
                <a:off x="1890969" y="3135631"/>
                <a:ext cx="695632" cy="153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0000"/>
                    </a:solidFill>
                  </a:rPr>
                  <a:t>Cretaceous</a:t>
                </a:r>
                <a:endParaRPr lang="en-US" altLang="en-US" sz="1000" b="1"/>
              </a:p>
            </p:txBody>
          </p:sp>
          <p:sp>
            <p:nvSpPr>
              <p:cNvPr id="107585" name="Rectangle 253"/>
              <p:cNvSpPr>
                <a:spLocks noChangeArrowheads="1"/>
              </p:cNvSpPr>
              <p:nvPr/>
            </p:nvSpPr>
            <p:spPr bwMode="auto">
              <a:xfrm>
                <a:off x="1952170" y="4736017"/>
                <a:ext cx="516114" cy="153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0000"/>
                    </a:solidFill>
                  </a:rPr>
                  <a:t>Jurassic</a:t>
                </a:r>
                <a:endParaRPr lang="en-US" altLang="en-US" sz="1000" b="1"/>
              </a:p>
            </p:txBody>
          </p:sp>
          <p:sp>
            <p:nvSpPr>
              <p:cNvPr id="107586" name="Rectangle 253"/>
              <p:cNvSpPr>
                <a:spLocks noChangeArrowheads="1"/>
              </p:cNvSpPr>
              <p:nvPr/>
            </p:nvSpPr>
            <p:spPr bwMode="auto">
              <a:xfrm>
                <a:off x="1999409" y="6031568"/>
                <a:ext cx="480852" cy="153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0000"/>
                    </a:solidFill>
                  </a:rPr>
                  <a:t>Triassic</a:t>
                </a:r>
                <a:endParaRPr lang="en-US" altLang="en-US" sz="1000" b="1"/>
              </a:p>
            </p:txBody>
          </p:sp>
          <p:sp>
            <p:nvSpPr>
              <p:cNvPr id="107587" name="Rectangle 253"/>
              <p:cNvSpPr>
                <a:spLocks noChangeArrowheads="1"/>
              </p:cNvSpPr>
              <p:nvPr/>
            </p:nvSpPr>
            <p:spPr bwMode="auto">
              <a:xfrm>
                <a:off x="3022227" y="687189"/>
                <a:ext cx="315760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Pliocene</a:t>
                </a:r>
                <a:endParaRPr lang="en-US" altLang="en-US" sz="600" b="1"/>
              </a:p>
            </p:txBody>
          </p:sp>
          <p:sp>
            <p:nvSpPr>
              <p:cNvPr id="107588" name="Rectangle 253"/>
              <p:cNvSpPr>
                <a:spLocks noChangeArrowheads="1"/>
              </p:cNvSpPr>
              <p:nvPr/>
            </p:nvSpPr>
            <p:spPr bwMode="auto">
              <a:xfrm>
                <a:off x="3027271" y="922686"/>
                <a:ext cx="307746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Miocene</a:t>
                </a:r>
                <a:endParaRPr lang="en-US" altLang="en-US" sz="600" b="1"/>
              </a:p>
            </p:txBody>
          </p:sp>
          <p:sp>
            <p:nvSpPr>
              <p:cNvPr id="107589" name="Rectangle 253"/>
              <p:cNvSpPr>
                <a:spLocks noChangeArrowheads="1"/>
              </p:cNvSpPr>
              <p:nvPr/>
            </p:nvSpPr>
            <p:spPr bwMode="auto">
              <a:xfrm>
                <a:off x="2994460" y="1285137"/>
                <a:ext cx="370256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 dirty="0">
                    <a:solidFill>
                      <a:srgbClr val="000000"/>
                    </a:solidFill>
                  </a:rPr>
                  <a:t>Oligocene</a:t>
                </a:r>
                <a:endParaRPr lang="en-US" altLang="en-US" sz="600" b="1" dirty="0"/>
              </a:p>
            </p:txBody>
          </p:sp>
          <p:sp>
            <p:nvSpPr>
              <p:cNvPr id="107590" name="Rectangle 253"/>
              <p:cNvSpPr>
                <a:spLocks noChangeArrowheads="1"/>
              </p:cNvSpPr>
              <p:nvPr/>
            </p:nvSpPr>
            <p:spPr bwMode="auto">
              <a:xfrm>
                <a:off x="3057869" y="1670785"/>
                <a:ext cx="274086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 dirty="0">
                    <a:solidFill>
                      <a:srgbClr val="000000"/>
                    </a:solidFill>
                  </a:rPr>
                  <a:t>Eocene</a:t>
                </a:r>
                <a:endParaRPr lang="en-US" altLang="en-US" sz="600" b="1" dirty="0"/>
              </a:p>
            </p:txBody>
          </p:sp>
          <p:sp>
            <p:nvSpPr>
              <p:cNvPr id="107591" name="Rectangle 253"/>
              <p:cNvSpPr>
                <a:spLocks noChangeArrowheads="1"/>
              </p:cNvSpPr>
              <p:nvPr/>
            </p:nvSpPr>
            <p:spPr bwMode="auto">
              <a:xfrm>
                <a:off x="3010823" y="2071777"/>
                <a:ext cx="381476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Paleocene</a:t>
                </a:r>
                <a:endParaRPr lang="en-US" altLang="en-US" sz="600" b="1"/>
              </a:p>
            </p:txBody>
          </p:sp>
          <p:sp>
            <p:nvSpPr>
              <p:cNvPr id="107592" name="Rectangle 253"/>
              <p:cNvSpPr>
                <a:spLocks noChangeArrowheads="1"/>
              </p:cNvSpPr>
              <p:nvPr/>
            </p:nvSpPr>
            <p:spPr bwMode="auto">
              <a:xfrm rot="16200000">
                <a:off x="2736128" y="2593208"/>
                <a:ext cx="158716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Late</a:t>
                </a:r>
                <a:endParaRPr lang="en-US" altLang="en-US" sz="600" b="1"/>
              </a:p>
            </p:txBody>
          </p:sp>
          <p:sp>
            <p:nvSpPr>
              <p:cNvPr id="107593" name="Rectangle 253"/>
              <p:cNvSpPr>
                <a:spLocks noChangeArrowheads="1"/>
              </p:cNvSpPr>
              <p:nvPr/>
            </p:nvSpPr>
            <p:spPr bwMode="auto">
              <a:xfrm rot="16200000">
                <a:off x="2721622" y="3538776"/>
                <a:ext cx="189176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Early</a:t>
                </a:r>
                <a:endParaRPr lang="en-US" altLang="en-US" sz="600" b="1"/>
              </a:p>
            </p:txBody>
          </p:sp>
          <p:sp>
            <p:nvSpPr>
              <p:cNvPr id="107594" name="Rectangle 253"/>
              <p:cNvSpPr>
                <a:spLocks noChangeArrowheads="1"/>
              </p:cNvSpPr>
              <p:nvPr/>
            </p:nvSpPr>
            <p:spPr bwMode="auto">
              <a:xfrm rot="16200000">
                <a:off x="2736850" y="4327592"/>
                <a:ext cx="158716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Late</a:t>
                </a:r>
                <a:endParaRPr lang="en-US" altLang="en-US" sz="600" b="1"/>
              </a:p>
            </p:txBody>
          </p:sp>
          <p:sp>
            <p:nvSpPr>
              <p:cNvPr id="107595" name="Rectangle 253"/>
              <p:cNvSpPr>
                <a:spLocks noChangeArrowheads="1"/>
              </p:cNvSpPr>
              <p:nvPr/>
            </p:nvSpPr>
            <p:spPr bwMode="auto">
              <a:xfrm rot="16200000">
                <a:off x="2718010" y="5134468"/>
                <a:ext cx="189176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Early</a:t>
                </a:r>
                <a:endParaRPr lang="en-US" altLang="en-US" sz="600" b="1"/>
              </a:p>
            </p:txBody>
          </p:sp>
          <p:sp>
            <p:nvSpPr>
              <p:cNvPr id="107596" name="Rectangle 253"/>
              <p:cNvSpPr>
                <a:spLocks noChangeArrowheads="1"/>
              </p:cNvSpPr>
              <p:nvPr/>
            </p:nvSpPr>
            <p:spPr bwMode="auto">
              <a:xfrm rot="16200000">
                <a:off x="2695891" y="4696718"/>
                <a:ext cx="242082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MIddle</a:t>
                </a:r>
                <a:endParaRPr lang="en-US" altLang="en-US" sz="600" b="1"/>
              </a:p>
            </p:txBody>
          </p:sp>
          <p:sp>
            <p:nvSpPr>
              <p:cNvPr id="107597" name="Rectangle 253"/>
              <p:cNvSpPr>
                <a:spLocks noChangeArrowheads="1"/>
              </p:cNvSpPr>
              <p:nvPr/>
            </p:nvSpPr>
            <p:spPr bwMode="auto">
              <a:xfrm rot="16200000">
                <a:off x="2739431" y="5827160"/>
                <a:ext cx="158716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Late</a:t>
                </a:r>
                <a:endParaRPr lang="en-US" altLang="en-US" sz="600" b="1"/>
              </a:p>
            </p:txBody>
          </p:sp>
          <p:sp>
            <p:nvSpPr>
              <p:cNvPr id="107598" name="Rectangle 253"/>
              <p:cNvSpPr>
                <a:spLocks noChangeArrowheads="1"/>
              </p:cNvSpPr>
              <p:nvPr/>
            </p:nvSpPr>
            <p:spPr bwMode="auto">
              <a:xfrm rot="16200000">
                <a:off x="2781350" y="6642311"/>
                <a:ext cx="72144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E.</a:t>
                </a:r>
                <a:endParaRPr lang="en-US" altLang="en-US" sz="600" b="1"/>
              </a:p>
            </p:txBody>
          </p:sp>
          <p:sp>
            <p:nvSpPr>
              <p:cNvPr id="107599" name="Rectangle 253"/>
              <p:cNvSpPr>
                <a:spLocks noChangeArrowheads="1"/>
              </p:cNvSpPr>
              <p:nvPr/>
            </p:nvSpPr>
            <p:spPr bwMode="auto">
              <a:xfrm rot="16200000">
                <a:off x="2698472" y="6385698"/>
                <a:ext cx="242082" cy="9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Middle</a:t>
                </a:r>
                <a:endParaRPr lang="en-US" altLang="en-US" sz="600" b="1"/>
              </a:p>
            </p:txBody>
          </p:sp>
          <p:sp>
            <p:nvSpPr>
              <p:cNvPr id="107600" name="Rectangle 253"/>
              <p:cNvSpPr>
                <a:spLocks noChangeArrowheads="1"/>
              </p:cNvSpPr>
              <p:nvPr/>
            </p:nvSpPr>
            <p:spPr bwMode="auto">
              <a:xfrm>
                <a:off x="3097816" y="6648579"/>
                <a:ext cx="320568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Scythian</a:t>
                </a:r>
                <a:endParaRPr lang="en-US" altLang="en-US" sz="600" b="1"/>
              </a:p>
            </p:txBody>
          </p:sp>
          <p:sp>
            <p:nvSpPr>
              <p:cNvPr id="107601" name="Rectangle 253"/>
              <p:cNvSpPr>
                <a:spLocks noChangeArrowheads="1"/>
              </p:cNvSpPr>
              <p:nvPr/>
            </p:nvSpPr>
            <p:spPr bwMode="auto">
              <a:xfrm>
                <a:off x="3131150" y="6473764"/>
                <a:ext cx="277292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Anisian</a:t>
                </a:r>
                <a:endParaRPr lang="en-US" altLang="en-US" sz="600" b="1"/>
              </a:p>
            </p:txBody>
          </p:sp>
          <p:sp>
            <p:nvSpPr>
              <p:cNvPr id="107602" name="Rectangle 253"/>
              <p:cNvSpPr>
                <a:spLocks noChangeArrowheads="1"/>
              </p:cNvSpPr>
              <p:nvPr/>
            </p:nvSpPr>
            <p:spPr bwMode="auto">
              <a:xfrm>
                <a:off x="3117073" y="6267107"/>
                <a:ext cx="314157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Ladinian</a:t>
                </a:r>
                <a:endParaRPr lang="en-US" altLang="en-US" sz="600" b="1"/>
              </a:p>
            </p:txBody>
          </p:sp>
          <p:sp>
            <p:nvSpPr>
              <p:cNvPr id="107603" name="Rectangle 253"/>
              <p:cNvSpPr>
                <a:spLocks noChangeArrowheads="1"/>
              </p:cNvSpPr>
              <p:nvPr/>
            </p:nvSpPr>
            <p:spPr bwMode="auto">
              <a:xfrm>
                <a:off x="3128977" y="6024618"/>
                <a:ext cx="286909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Carnian</a:t>
                </a:r>
                <a:endParaRPr lang="en-US" altLang="en-US" sz="600" b="1"/>
              </a:p>
            </p:txBody>
          </p:sp>
          <p:sp>
            <p:nvSpPr>
              <p:cNvPr id="107604" name="Rectangle 253"/>
              <p:cNvSpPr>
                <a:spLocks noChangeArrowheads="1"/>
              </p:cNvSpPr>
              <p:nvPr/>
            </p:nvSpPr>
            <p:spPr bwMode="auto">
              <a:xfrm>
                <a:off x="3152834" y="5696503"/>
                <a:ext cx="243631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Norian</a:t>
                </a:r>
                <a:endParaRPr lang="en-US" altLang="en-US" sz="600" b="1"/>
              </a:p>
            </p:txBody>
          </p:sp>
          <p:sp>
            <p:nvSpPr>
              <p:cNvPr id="107605" name="Rectangle 253"/>
              <p:cNvSpPr>
                <a:spLocks noChangeArrowheads="1"/>
              </p:cNvSpPr>
              <p:nvPr/>
            </p:nvSpPr>
            <p:spPr bwMode="auto">
              <a:xfrm>
                <a:off x="3117703" y="5508898"/>
                <a:ext cx="325377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Rhaetian</a:t>
                </a:r>
                <a:endParaRPr lang="en-US" altLang="en-US" sz="600" b="1"/>
              </a:p>
            </p:txBody>
          </p:sp>
          <p:sp>
            <p:nvSpPr>
              <p:cNvPr id="107606" name="Rectangle 253"/>
              <p:cNvSpPr>
                <a:spLocks noChangeArrowheads="1"/>
              </p:cNvSpPr>
              <p:nvPr/>
            </p:nvSpPr>
            <p:spPr bwMode="auto">
              <a:xfrm>
                <a:off x="3086039" y="5422737"/>
                <a:ext cx="397504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Hettangian</a:t>
                </a:r>
                <a:endParaRPr lang="en-US" altLang="en-US" sz="600" b="1"/>
              </a:p>
            </p:txBody>
          </p:sp>
          <p:sp>
            <p:nvSpPr>
              <p:cNvPr id="107607" name="Rectangle 253"/>
              <p:cNvSpPr>
                <a:spLocks noChangeArrowheads="1"/>
              </p:cNvSpPr>
              <p:nvPr/>
            </p:nvSpPr>
            <p:spPr bwMode="auto">
              <a:xfrm>
                <a:off x="3060464" y="5298887"/>
                <a:ext cx="418341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Sinemurian</a:t>
                </a:r>
                <a:endParaRPr lang="en-US" altLang="en-US" sz="600" b="1"/>
              </a:p>
            </p:txBody>
          </p:sp>
          <p:sp>
            <p:nvSpPr>
              <p:cNvPr id="107608" name="Rectangle 253"/>
              <p:cNvSpPr>
                <a:spLocks noChangeArrowheads="1"/>
              </p:cNvSpPr>
              <p:nvPr/>
            </p:nvSpPr>
            <p:spPr bwMode="auto">
              <a:xfrm>
                <a:off x="3022295" y="5139494"/>
                <a:ext cx="516114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Pliensbachian</a:t>
                </a:r>
                <a:endParaRPr lang="en-US" altLang="en-US" sz="600" b="1"/>
              </a:p>
            </p:txBody>
          </p:sp>
          <p:sp>
            <p:nvSpPr>
              <p:cNvPr id="107609" name="Rectangle 253"/>
              <p:cNvSpPr>
                <a:spLocks noChangeArrowheads="1"/>
              </p:cNvSpPr>
              <p:nvPr/>
            </p:nvSpPr>
            <p:spPr bwMode="auto">
              <a:xfrm>
                <a:off x="3100030" y="4965751"/>
                <a:ext cx="320568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Toarcian</a:t>
                </a:r>
                <a:endParaRPr lang="en-US" altLang="en-US" sz="600" b="1"/>
              </a:p>
            </p:txBody>
          </p:sp>
          <p:sp>
            <p:nvSpPr>
              <p:cNvPr id="107610" name="Rectangle 253"/>
              <p:cNvSpPr>
                <a:spLocks noChangeArrowheads="1"/>
              </p:cNvSpPr>
              <p:nvPr/>
            </p:nvSpPr>
            <p:spPr bwMode="auto">
              <a:xfrm>
                <a:off x="3108880" y="4826124"/>
                <a:ext cx="320568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Aalenian</a:t>
                </a:r>
                <a:endParaRPr lang="en-US" altLang="en-US" sz="600" b="1"/>
              </a:p>
            </p:txBody>
          </p:sp>
          <p:sp>
            <p:nvSpPr>
              <p:cNvPr id="107611" name="Rectangle 253"/>
              <p:cNvSpPr>
                <a:spLocks noChangeArrowheads="1"/>
              </p:cNvSpPr>
              <p:nvPr/>
            </p:nvSpPr>
            <p:spPr bwMode="auto">
              <a:xfrm>
                <a:off x="3114176" y="4727137"/>
                <a:ext cx="320568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Bajocian</a:t>
                </a:r>
                <a:endParaRPr lang="en-US" altLang="en-US" sz="600" b="1"/>
              </a:p>
            </p:txBody>
          </p:sp>
          <p:sp>
            <p:nvSpPr>
              <p:cNvPr id="107612" name="Rectangle 253"/>
              <p:cNvSpPr>
                <a:spLocks noChangeArrowheads="1"/>
              </p:cNvSpPr>
              <p:nvPr/>
            </p:nvSpPr>
            <p:spPr bwMode="auto">
              <a:xfrm>
                <a:off x="3084045" y="4642263"/>
                <a:ext cx="375065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Bathonian</a:t>
                </a:r>
                <a:endParaRPr lang="en-US" altLang="en-US" sz="600" b="1"/>
              </a:p>
            </p:txBody>
          </p:sp>
          <p:sp>
            <p:nvSpPr>
              <p:cNvPr id="107613" name="Rectangle 253"/>
              <p:cNvSpPr>
                <a:spLocks noChangeArrowheads="1"/>
              </p:cNvSpPr>
              <p:nvPr/>
            </p:nvSpPr>
            <p:spPr bwMode="auto">
              <a:xfrm>
                <a:off x="3101630" y="4562710"/>
                <a:ext cx="341405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Callovian</a:t>
                </a:r>
                <a:endParaRPr lang="en-US" altLang="en-US" sz="600" b="1"/>
              </a:p>
            </p:txBody>
          </p:sp>
          <p:sp>
            <p:nvSpPr>
              <p:cNvPr id="107614" name="Rectangle 253"/>
              <p:cNvSpPr>
                <a:spLocks noChangeArrowheads="1"/>
              </p:cNvSpPr>
              <p:nvPr/>
            </p:nvSpPr>
            <p:spPr bwMode="auto">
              <a:xfrm>
                <a:off x="3099020" y="4438390"/>
                <a:ext cx="362242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Oxfordian</a:t>
                </a:r>
                <a:endParaRPr lang="en-US" altLang="en-US" sz="600" b="1"/>
              </a:p>
            </p:txBody>
          </p:sp>
          <p:sp>
            <p:nvSpPr>
              <p:cNvPr id="107615" name="Rectangle 253"/>
              <p:cNvSpPr>
                <a:spLocks noChangeArrowheads="1"/>
              </p:cNvSpPr>
              <p:nvPr/>
            </p:nvSpPr>
            <p:spPr bwMode="auto">
              <a:xfrm>
                <a:off x="3025762" y="4320466"/>
                <a:ext cx="512909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Kimmeridgian</a:t>
                </a:r>
                <a:endParaRPr lang="en-US" altLang="en-US" sz="600" b="1"/>
              </a:p>
            </p:txBody>
          </p:sp>
          <p:sp>
            <p:nvSpPr>
              <p:cNvPr id="107616" name="Rectangle 253"/>
              <p:cNvSpPr>
                <a:spLocks noChangeArrowheads="1"/>
              </p:cNvSpPr>
              <p:nvPr/>
            </p:nvSpPr>
            <p:spPr bwMode="auto">
              <a:xfrm>
                <a:off x="3109525" y="4202623"/>
                <a:ext cx="343008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Tithonian</a:t>
                </a:r>
                <a:endParaRPr lang="en-US" altLang="en-US" sz="600" b="1"/>
              </a:p>
            </p:txBody>
          </p:sp>
          <p:cxnSp>
            <p:nvCxnSpPr>
              <p:cNvPr id="223" name="Straight Connector 222"/>
              <p:cNvCxnSpPr/>
              <p:nvPr/>
            </p:nvCxnSpPr>
            <p:spPr bwMode="auto">
              <a:xfrm>
                <a:off x="2900363" y="4419600"/>
                <a:ext cx="7461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618" name="Rectangle 253"/>
              <p:cNvSpPr>
                <a:spLocks noChangeArrowheads="1"/>
              </p:cNvSpPr>
              <p:nvPr/>
            </p:nvSpPr>
            <p:spPr bwMode="auto">
              <a:xfrm>
                <a:off x="3089332" y="4077839"/>
                <a:ext cx="378270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Berriasian</a:t>
                </a:r>
                <a:endParaRPr lang="en-US" altLang="en-US" sz="600" b="1"/>
              </a:p>
            </p:txBody>
          </p:sp>
          <p:sp>
            <p:nvSpPr>
              <p:cNvPr id="107619" name="Rectangle 253"/>
              <p:cNvSpPr>
                <a:spLocks noChangeArrowheads="1"/>
              </p:cNvSpPr>
              <p:nvPr/>
            </p:nvSpPr>
            <p:spPr bwMode="auto">
              <a:xfrm>
                <a:off x="3074821" y="3939035"/>
                <a:ext cx="429561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Valanginian</a:t>
                </a:r>
                <a:endParaRPr lang="en-US" altLang="en-US" sz="600" b="1"/>
              </a:p>
            </p:txBody>
          </p:sp>
          <p:sp>
            <p:nvSpPr>
              <p:cNvPr id="107620" name="Rectangle 253"/>
              <p:cNvSpPr>
                <a:spLocks noChangeArrowheads="1"/>
              </p:cNvSpPr>
              <p:nvPr/>
            </p:nvSpPr>
            <p:spPr bwMode="auto">
              <a:xfrm>
                <a:off x="3071134" y="3809293"/>
                <a:ext cx="419944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Hauterivian</a:t>
                </a:r>
                <a:endParaRPr lang="en-US" altLang="en-US" sz="600" b="1"/>
              </a:p>
            </p:txBody>
          </p:sp>
          <p:sp>
            <p:nvSpPr>
              <p:cNvPr id="107621" name="Rectangle 253"/>
              <p:cNvSpPr>
                <a:spLocks noChangeArrowheads="1"/>
              </p:cNvSpPr>
              <p:nvPr/>
            </p:nvSpPr>
            <p:spPr bwMode="auto">
              <a:xfrm>
                <a:off x="3089027" y="3704052"/>
                <a:ext cx="383079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Barremian</a:t>
                </a:r>
                <a:endParaRPr lang="en-US" altLang="en-US" sz="600" b="1"/>
              </a:p>
            </p:txBody>
          </p:sp>
          <p:sp>
            <p:nvSpPr>
              <p:cNvPr id="107622" name="Rectangle 253"/>
              <p:cNvSpPr>
                <a:spLocks noChangeArrowheads="1"/>
              </p:cNvSpPr>
              <p:nvPr/>
            </p:nvSpPr>
            <p:spPr bwMode="auto">
              <a:xfrm>
                <a:off x="3150954" y="3479055"/>
                <a:ext cx="238824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Aptian</a:t>
                </a:r>
                <a:endParaRPr lang="en-US" altLang="en-US" sz="600" b="1"/>
              </a:p>
            </p:txBody>
          </p:sp>
          <p:sp>
            <p:nvSpPr>
              <p:cNvPr id="107623" name="Rectangle 253"/>
              <p:cNvSpPr>
                <a:spLocks noChangeArrowheads="1"/>
              </p:cNvSpPr>
              <p:nvPr/>
            </p:nvSpPr>
            <p:spPr bwMode="auto">
              <a:xfrm>
                <a:off x="3150576" y="3166961"/>
                <a:ext cx="234014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Albian</a:t>
                </a:r>
                <a:endParaRPr lang="en-US" altLang="en-US" sz="600" b="1"/>
              </a:p>
            </p:txBody>
          </p:sp>
          <p:sp>
            <p:nvSpPr>
              <p:cNvPr id="107624" name="Rectangle 253"/>
              <p:cNvSpPr>
                <a:spLocks noChangeArrowheads="1"/>
              </p:cNvSpPr>
              <p:nvPr/>
            </p:nvSpPr>
            <p:spPr bwMode="auto">
              <a:xfrm>
                <a:off x="3045372" y="2947052"/>
                <a:ext cx="461618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Cenomanian</a:t>
                </a:r>
                <a:endParaRPr lang="en-US" altLang="en-US" sz="600" b="1"/>
              </a:p>
            </p:txBody>
          </p:sp>
          <p:sp>
            <p:nvSpPr>
              <p:cNvPr id="107625" name="Rectangle 253"/>
              <p:cNvSpPr>
                <a:spLocks noChangeArrowheads="1"/>
              </p:cNvSpPr>
              <p:nvPr/>
            </p:nvSpPr>
            <p:spPr bwMode="auto">
              <a:xfrm>
                <a:off x="3102796" y="2816989"/>
                <a:ext cx="326980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Turonian</a:t>
                </a:r>
                <a:endParaRPr lang="en-US" altLang="en-US" sz="600" b="1"/>
              </a:p>
            </p:txBody>
          </p:sp>
          <p:sp>
            <p:nvSpPr>
              <p:cNvPr id="107626" name="Rectangle 253"/>
              <p:cNvSpPr>
                <a:spLocks noChangeArrowheads="1"/>
              </p:cNvSpPr>
              <p:nvPr/>
            </p:nvSpPr>
            <p:spPr bwMode="auto">
              <a:xfrm>
                <a:off x="3100779" y="2720832"/>
                <a:ext cx="367051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Coniacian</a:t>
                </a:r>
                <a:endParaRPr lang="en-US" altLang="en-US" sz="600" b="1"/>
              </a:p>
            </p:txBody>
          </p:sp>
          <p:sp>
            <p:nvSpPr>
              <p:cNvPr id="107627" name="Rectangle 253"/>
              <p:cNvSpPr>
                <a:spLocks noChangeArrowheads="1"/>
              </p:cNvSpPr>
              <p:nvPr/>
            </p:nvSpPr>
            <p:spPr bwMode="auto">
              <a:xfrm>
                <a:off x="3094822" y="2664060"/>
                <a:ext cx="370256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Santonian</a:t>
                </a:r>
                <a:endParaRPr lang="en-US" altLang="en-US" sz="600" b="1"/>
              </a:p>
            </p:txBody>
          </p:sp>
          <p:sp>
            <p:nvSpPr>
              <p:cNvPr id="107628" name="Rectangle 253"/>
              <p:cNvSpPr>
                <a:spLocks noChangeArrowheads="1"/>
              </p:cNvSpPr>
              <p:nvPr/>
            </p:nvSpPr>
            <p:spPr bwMode="auto">
              <a:xfrm>
                <a:off x="3063009" y="2474816"/>
                <a:ext cx="415136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Campanian</a:t>
                </a:r>
                <a:endParaRPr lang="en-US" altLang="en-US" sz="600" b="1"/>
              </a:p>
            </p:txBody>
          </p:sp>
          <p:sp>
            <p:nvSpPr>
              <p:cNvPr id="107629" name="Rectangle 253"/>
              <p:cNvSpPr>
                <a:spLocks noChangeArrowheads="1"/>
              </p:cNvSpPr>
              <p:nvPr/>
            </p:nvSpPr>
            <p:spPr bwMode="auto">
              <a:xfrm>
                <a:off x="3031340" y="2251759"/>
                <a:ext cx="496880" cy="92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Maastrichtian</a:t>
                </a:r>
                <a:endParaRPr lang="en-US" altLang="en-US" sz="600" b="1"/>
              </a:p>
            </p:txBody>
          </p:sp>
          <p:cxnSp>
            <p:nvCxnSpPr>
              <p:cNvPr id="236" name="Straight Connector 235"/>
              <p:cNvCxnSpPr/>
              <p:nvPr/>
            </p:nvCxnSpPr>
            <p:spPr bwMode="auto">
              <a:xfrm>
                <a:off x="2901950" y="2922588"/>
                <a:ext cx="7588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 bwMode="auto">
              <a:xfrm>
                <a:off x="3652838" y="395288"/>
                <a:ext cx="1587" cy="63706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 bwMode="auto">
              <a:xfrm>
                <a:off x="4808538" y="411163"/>
                <a:ext cx="0" cy="63706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633" name="Rectangle 380"/>
              <p:cNvSpPr>
                <a:spLocks noChangeArrowheads="1"/>
              </p:cNvSpPr>
              <p:nvPr/>
            </p:nvSpPr>
            <p:spPr bwMode="auto">
              <a:xfrm>
                <a:off x="3862122" y="392113"/>
                <a:ext cx="809541" cy="139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900" b="1">
                    <a:solidFill>
                      <a:srgbClr val="000000"/>
                    </a:solidFill>
                  </a:rPr>
                  <a:t>Permian Basin</a:t>
                </a:r>
                <a:endParaRPr lang="en-US" altLang="en-US" b="1"/>
              </a:p>
            </p:txBody>
          </p:sp>
          <p:sp>
            <p:nvSpPr>
              <p:cNvPr id="107634" name="Rectangle 381"/>
              <p:cNvSpPr>
                <a:spLocks noChangeArrowheads="1"/>
              </p:cNvSpPr>
              <p:nvPr/>
            </p:nvSpPr>
            <p:spPr bwMode="auto">
              <a:xfrm>
                <a:off x="3962122" y="506807"/>
                <a:ext cx="62837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900" b="1">
                    <a:solidFill>
                      <a:srgbClr val="000000"/>
                    </a:solidFill>
                  </a:rPr>
                  <a:t>Formations</a:t>
                </a:r>
                <a:endParaRPr lang="en-US" altLang="en-US" b="1"/>
              </a:p>
            </p:txBody>
          </p:sp>
          <p:sp>
            <p:nvSpPr>
              <p:cNvPr id="107635" name="Rectangle 380"/>
              <p:cNvSpPr>
                <a:spLocks noChangeArrowheads="1"/>
              </p:cNvSpPr>
              <p:nvPr/>
            </p:nvSpPr>
            <p:spPr bwMode="auto">
              <a:xfrm>
                <a:off x="5091976" y="444726"/>
                <a:ext cx="2472707" cy="153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0000"/>
                    </a:solidFill>
                  </a:rPr>
                  <a:t>Cenozoic and Mesozoic Tectonic Events</a:t>
                </a:r>
                <a:endParaRPr lang="en-US" altLang="en-US" sz="2000" b="1"/>
              </a:p>
            </p:txBody>
          </p:sp>
          <p:sp>
            <p:nvSpPr>
              <p:cNvPr id="107636" name="Rectangle 397"/>
              <p:cNvSpPr>
                <a:spLocks noChangeArrowheads="1"/>
              </p:cNvSpPr>
              <p:nvPr/>
            </p:nvSpPr>
            <p:spPr bwMode="auto">
              <a:xfrm>
                <a:off x="3713617" y="752396"/>
                <a:ext cx="351058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rgbClr val="000000"/>
                    </a:solidFill>
                  </a:rPr>
                  <a:t>Ogallala</a:t>
                </a:r>
                <a:endParaRPr lang="en-US" altLang="en-US" b="1"/>
              </a:p>
            </p:txBody>
          </p:sp>
          <p:grpSp>
            <p:nvGrpSpPr>
              <p:cNvPr id="107637" name="Group 253"/>
              <p:cNvGrpSpPr>
                <a:grpSpLocks/>
              </p:cNvGrpSpPr>
              <p:nvPr/>
            </p:nvGrpSpPr>
            <p:grpSpPr bwMode="auto">
              <a:xfrm>
                <a:off x="3661146" y="2058259"/>
                <a:ext cx="1146058" cy="39692"/>
                <a:chOff x="3479800" y="4202113"/>
                <a:chExt cx="1146175" cy="39687"/>
              </a:xfrm>
            </p:grpSpPr>
            <p:sp>
              <p:nvSpPr>
                <p:cNvPr id="107686" name="Freeform 589"/>
                <p:cNvSpPr>
                  <a:spLocks/>
                </p:cNvSpPr>
                <p:nvPr/>
              </p:nvSpPr>
              <p:spPr bwMode="auto">
                <a:xfrm>
                  <a:off x="3479800" y="4205288"/>
                  <a:ext cx="592138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7687" name="Freeform 590"/>
                <p:cNvSpPr>
                  <a:spLocks/>
                </p:cNvSpPr>
                <p:nvPr/>
              </p:nvSpPr>
              <p:spPr bwMode="auto">
                <a:xfrm>
                  <a:off x="4033838" y="4202113"/>
                  <a:ext cx="592137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7638" name="Group 256"/>
              <p:cNvGrpSpPr>
                <a:grpSpLocks/>
              </p:cNvGrpSpPr>
              <p:nvPr/>
            </p:nvGrpSpPr>
            <p:grpSpPr bwMode="auto">
              <a:xfrm>
                <a:off x="3659166" y="1030299"/>
                <a:ext cx="1146058" cy="36525"/>
                <a:chOff x="3479800" y="4167796"/>
                <a:chExt cx="1146175" cy="36520"/>
              </a:xfrm>
            </p:grpSpPr>
            <p:sp>
              <p:nvSpPr>
                <p:cNvPr id="107684" name="Freeform 589"/>
                <p:cNvSpPr>
                  <a:spLocks/>
                </p:cNvSpPr>
                <p:nvPr/>
              </p:nvSpPr>
              <p:spPr bwMode="auto">
                <a:xfrm>
                  <a:off x="3479800" y="4167796"/>
                  <a:ext cx="592138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7685" name="Freeform 590"/>
                <p:cNvSpPr>
                  <a:spLocks/>
                </p:cNvSpPr>
                <p:nvPr/>
              </p:nvSpPr>
              <p:spPr bwMode="auto">
                <a:xfrm>
                  <a:off x="4033838" y="4167804"/>
                  <a:ext cx="592137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107639" name="Rectangle 466"/>
              <p:cNvSpPr>
                <a:spLocks noChangeArrowheads="1"/>
              </p:cNvSpPr>
              <p:nvPr/>
            </p:nvSpPr>
            <p:spPr bwMode="auto">
              <a:xfrm>
                <a:off x="3942066" y="1370346"/>
                <a:ext cx="609141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700" b="1">
                    <a:solidFill>
                      <a:srgbClr val="000000"/>
                    </a:solidFill>
                  </a:rPr>
                  <a:t>Various Local</a:t>
                </a:r>
              </a:p>
              <a:p>
                <a:pPr algn="ctr" eaLnBrk="1" hangingPunct="1"/>
                <a:r>
                  <a:rPr lang="en-US" altLang="en-US" sz="700" b="1">
                    <a:solidFill>
                      <a:srgbClr val="000000"/>
                    </a:solidFill>
                  </a:rPr>
                  <a:t>Intrusives and</a:t>
                </a:r>
              </a:p>
              <a:p>
                <a:pPr algn="ctr" eaLnBrk="1" hangingPunct="1"/>
                <a:r>
                  <a:rPr lang="en-US" altLang="en-US" sz="700" b="1">
                    <a:solidFill>
                      <a:srgbClr val="000000"/>
                    </a:solidFill>
                  </a:rPr>
                  <a:t>Volcanics</a:t>
                </a:r>
                <a:endParaRPr lang="en-US" altLang="en-US" b="1"/>
              </a:p>
            </p:txBody>
          </p:sp>
          <p:grpSp>
            <p:nvGrpSpPr>
              <p:cNvPr id="107640" name="Group 260"/>
              <p:cNvGrpSpPr>
                <a:grpSpLocks/>
              </p:cNvGrpSpPr>
              <p:nvPr/>
            </p:nvGrpSpPr>
            <p:grpSpPr bwMode="auto">
              <a:xfrm>
                <a:off x="3665104" y="3077677"/>
                <a:ext cx="1146058" cy="39692"/>
                <a:chOff x="3479800" y="4202113"/>
                <a:chExt cx="1146175" cy="39687"/>
              </a:xfrm>
            </p:grpSpPr>
            <p:sp>
              <p:nvSpPr>
                <p:cNvPr id="107682" name="Freeform 589"/>
                <p:cNvSpPr>
                  <a:spLocks/>
                </p:cNvSpPr>
                <p:nvPr/>
              </p:nvSpPr>
              <p:spPr bwMode="auto">
                <a:xfrm>
                  <a:off x="3479800" y="4205288"/>
                  <a:ext cx="592138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7683" name="Freeform 590"/>
                <p:cNvSpPr>
                  <a:spLocks/>
                </p:cNvSpPr>
                <p:nvPr/>
              </p:nvSpPr>
              <p:spPr bwMode="auto">
                <a:xfrm>
                  <a:off x="4033838" y="4202113"/>
                  <a:ext cx="592137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7641" name="Group 263"/>
              <p:cNvGrpSpPr>
                <a:grpSpLocks/>
              </p:cNvGrpSpPr>
              <p:nvPr/>
            </p:nvGrpSpPr>
            <p:grpSpPr bwMode="auto">
              <a:xfrm>
                <a:off x="3665104" y="3333025"/>
                <a:ext cx="1146058" cy="39692"/>
                <a:chOff x="3479800" y="4202113"/>
                <a:chExt cx="1146175" cy="39687"/>
              </a:xfrm>
            </p:grpSpPr>
            <p:sp>
              <p:nvSpPr>
                <p:cNvPr id="107680" name="Freeform 589"/>
                <p:cNvSpPr>
                  <a:spLocks/>
                </p:cNvSpPr>
                <p:nvPr/>
              </p:nvSpPr>
              <p:spPr bwMode="auto">
                <a:xfrm>
                  <a:off x="3479800" y="4205288"/>
                  <a:ext cx="592138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7681" name="Freeform 590"/>
                <p:cNvSpPr>
                  <a:spLocks/>
                </p:cNvSpPr>
                <p:nvPr/>
              </p:nvSpPr>
              <p:spPr bwMode="auto">
                <a:xfrm>
                  <a:off x="4033838" y="4202113"/>
                  <a:ext cx="592137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cxnSp>
            <p:nvCxnSpPr>
              <p:cNvPr id="267" name="Straight Connector 266"/>
              <p:cNvCxnSpPr/>
              <p:nvPr/>
            </p:nvCxnSpPr>
            <p:spPr bwMode="auto">
              <a:xfrm>
                <a:off x="3649663" y="3257550"/>
                <a:ext cx="115252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643" name="Rectangle 466"/>
              <p:cNvSpPr>
                <a:spLocks noChangeArrowheads="1"/>
              </p:cNvSpPr>
              <p:nvPr/>
            </p:nvSpPr>
            <p:spPr bwMode="auto">
              <a:xfrm>
                <a:off x="3653609" y="3139554"/>
                <a:ext cx="56105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Fredericksburg</a:t>
                </a:r>
                <a:endParaRPr lang="en-US" altLang="en-US" b="1"/>
              </a:p>
            </p:txBody>
          </p:sp>
          <p:sp>
            <p:nvSpPr>
              <p:cNvPr id="107644" name="Rectangle 466"/>
              <p:cNvSpPr>
                <a:spLocks noChangeArrowheads="1"/>
              </p:cNvSpPr>
              <p:nvPr/>
            </p:nvSpPr>
            <p:spPr bwMode="auto">
              <a:xfrm>
                <a:off x="4355593" y="3099056"/>
                <a:ext cx="266099" cy="7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500" b="1">
                    <a:solidFill>
                      <a:srgbClr val="000000"/>
                    </a:solidFill>
                  </a:rPr>
                  <a:t>Edwards</a:t>
                </a:r>
                <a:endParaRPr lang="en-US" altLang="en-US" sz="1400" b="1"/>
              </a:p>
            </p:txBody>
          </p:sp>
          <p:sp>
            <p:nvSpPr>
              <p:cNvPr id="107645" name="Rectangle 466"/>
              <p:cNvSpPr>
                <a:spLocks noChangeArrowheads="1"/>
              </p:cNvSpPr>
              <p:nvPr/>
            </p:nvSpPr>
            <p:spPr bwMode="auto">
              <a:xfrm>
                <a:off x="4262087" y="3185194"/>
                <a:ext cx="492122" cy="7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500" b="1">
                    <a:solidFill>
                      <a:srgbClr val="000000"/>
                    </a:solidFill>
                  </a:rPr>
                  <a:t>Comanche Peak</a:t>
                </a:r>
                <a:endParaRPr lang="en-US" altLang="en-US" sz="1400" b="1"/>
              </a:p>
            </p:txBody>
          </p:sp>
          <p:cxnSp>
            <p:nvCxnSpPr>
              <p:cNvPr id="274" name="Straight Connector 273"/>
              <p:cNvCxnSpPr/>
              <p:nvPr/>
            </p:nvCxnSpPr>
            <p:spPr bwMode="auto">
              <a:xfrm>
                <a:off x="4214813" y="3114675"/>
                <a:ext cx="1587" cy="142875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 bwMode="auto">
              <a:xfrm flipV="1">
                <a:off x="4213225" y="3182938"/>
                <a:ext cx="588963" cy="158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648" name="Rectangle 466"/>
              <p:cNvSpPr>
                <a:spLocks noChangeArrowheads="1"/>
              </p:cNvSpPr>
              <p:nvPr/>
            </p:nvSpPr>
            <p:spPr bwMode="auto">
              <a:xfrm>
                <a:off x="4090610" y="3254535"/>
                <a:ext cx="24846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600" b="1">
                    <a:solidFill>
                      <a:srgbClr val="000000"/>
                    </a:solidFill>
                  </a:rPr>
                  <a:t>Paluxy</a:t>
                </a:r>
                <a:endParaRPr lang="en-US" altLang="en-US" b="1"/>
              </a:p>
            </p:txBody>
          </p:sp>
          <p:grpSp>
            <p:nvGrpSpPr>
              <p:cNvPr id="107649" name="Group 279"/>
              <p:cNvGrpSpPr>
                <a:grpSpLocks/>
              </p:cNvGrpSpPr>
              <p:nvPr/>
            </p:nvGrpSpPr>
            <p:grpSpPr bwMode="auto">
              <a:xfrm>
                <a:off x="3652857" y="6228646"/>
                <a:ext cx="1146059" cy="39692"/>
                <a:chOff x="3479800" y="4202113"/>
                <a:chExt cx="1146175" cy="39687"/>
              </a:xfrm>
            </p:grpSpPr>
            <p:sp>
              <p:nvSpPr>
                <p:cNvPr id="107678" name="Freeform 589"/>
                <p:cNvSpPr>
                  <a:spLocks/>
                </p:cNvSpPr>
                <p:nvPr/>
              </p:nvSpPr>
              <p:spPr bwMode="auto">
                <a:xfrm>
                  <a:off x="3479800" y="4205288"/>
                  <a:ext cx="592138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7679" name="Freeform 590"/>
                <p:cNvSpPr>
                  <a:spLocks/>
                </p:cNvSpPr>
                <p:nvPr/>
              </p:nvSpPr>
              <p:spPr bwMode="auto">
                <a:xfrm>
                  <a:off x="4033838" y="4202113"/>
                  <a:ext cx="592137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107651" name="Rectangle 466"/>
              <p:cNvSpPr>
                <a:spLocks noChangeArrowheads="1"/>
              </p:cNvSpPr>
              <p:nvPr/>
            </p:nvSpPr>
            <p:spPr bwMode="auto">
              <a:xfrm>
                <a:off x="3788998" y="5890491"/>
                <a:ext cx="3462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600" b="1" dirty="0" err="1">
                    <a:solidFill>
                      <a:srgbClr val="000000"/>
                    </a:solidFill>
                  </a:rPr>
                  <a:t>Dockum</a:t>
                </a:r>
                <a:r>
                  <a:rPr lang="en-US" altLang="en-US" sz="600" b="1" dirty="0">
                    <a:solidFill>
                      <a:srgbClr val="000000"/>
                    </a:solidFill>
                  </a:rPr>
                  <a:t> /</a:t>
                </a:r>
              </a:p>
              <a:p>
                <a:pPr algn="ctr" eaLnBrk="1" hangingPunct="1"/>
                <a:r>
                  <a:rPr lang="en-US" altLang="en-US" sz="600" b="1" dirty="0" err="1">
                    <a:solidFill>
                      <a:srgbClr val="000000"/>
                    </a:solidFill>
                  </a:rPr>
                  <a:t>Chinle</a:t>
                </a:r>
                <a:endParaRPr lang="en-US" altLang="en-US" sz="600" b="1" dirty="0">
                  <a:solidFill>
                    <a:srgbClr val="000000"/>
                  </a:solidFill>
                </a:endParaRPr>
              </a:p>
              <a:p>
                <a:pPr algn="ctr" eaLnBrk="1" hangingPunct="1"/>
                <a:r>
                  <a:rPr lang="en-US" altLang="en-US" sz="600" b="1" dirty="0">
                    <a:solidFill>
                      <a:srgbClr val="000000"/>
                    </a:solidFill>
                  </a:rPr>
                  <a:t>Group</a:t>
                </a:r>
                <a:endParaRPr lang="en-US" altLang="en-US" b="1" dirty="0"/>
              </a:p>
            </p:txBody>
          </p:sp>
          <p:cxnSp>
            <p:nvCxnSpPr>
              <p:cNvPr id="291" name="Straight Connector 290"/>
              <p:cNvCxnSpPr/>
              <p:nvPr/>
            </p:nvCxnSpPr>
            <p:spPr bwMode="auto">
              <a:xfrm>
                <a:off x="4208540" y="5836276"/>
                <a:ext cx="3098" cy="43276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654" name="Rectangle 466"/>
              <p:cNvSpPr>
                <a:spLocks noChangeArrowheads="1"/>
              </p:cNvSpPr>
              <p:nvPr/>
            </p:nvSpPr>
            <p:spPr bwMode="auto">
              <a:xfrm>
                <a:off x="4293992" y="6146212"/>
                <a:ext cx="41998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600" b="1" dirty="0">
                    <a:solidFill>
                      <a:srgbClr val="000000"/>
                    </a:solidFill>
                  </a:rPr>
                  <a:t>Santa Rosa</a:t>
                </a:r>
                <a:endParaRPr lang="en-US" altLang="en-US" b="1" dirty="0"/>
              </a:p>
            </p:txBody>
          </p:sp>
          <p:cxnSp>
            <p:nvCxnSpPr>
              <p:cNvPr id="297" name="Straight Connector 296"/>
              <p:cNvCxnSpPr/>
              <p:nvPr/>
            </p:nvCxnSpPr>
            <p:spPr bwMode="auto">
              <a:xfrm flipV="1">
                <a:off x="4210050" y="6143625"/>
                <a:ext cx="59055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656" name="Rectangle 466"/>
              <p:cNvSpPr>
                <a:spLocks noChangeArrowheads="1"/>
              </p:cNvSpPr>
              <p:nvPr/>
            </p:nvSpPr>
            <p:spPr bwMode="auto">
              <a:xfrm>
                <a:off x="4360433" y="6036852"/>
                <a:ext cx="30938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600" b="1" dirty="0" err="1">
                    <a:solidFill>
                      <a:srgbClr val="000000"/>
                    </a:solidFill>
                  </a:rPr>
                  <a:t>Tecovas</a:t>
                </a:r>
                <a:endParaRPr lang="en-US" altLang="en-US" b="1" dirty="0"/>
              </a:p>
            </p:txBody>
          </p:sp>
          <p:sp>
            <p:nvSpPr>
              <p:cNvPr id="107657" name="Rectangle 466"/>
              <p:cNvSpPr>
                <a:spLocks noChangeArrowheads="1"/>
              </p:cNvSpPr>
              <p:nvPr/>
            </p:nvSpPr>
            <p:spPr bwMode="auto">
              <a:xfrm>
                <a:off x="4067099" y="6684928"/>
                <a:ext cx="363882" cy="7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500" b="1" dirty="0">
                    <a:solidFill>
                      <a:srgbClr val="000000"/>
                    </a:solidFill>
                  </a:rPr>
                  <a:t>Dewey Lake</a:t>
                </a:r>
                <a:endParaRPr lang="en-US" altLang="en-US" sz="1600" b="1" dirty="0"/>
              </a:p>
            </p:txBody>
          </p:sp>
          <p:sp>
            <p:nvSpPr>
              <p:cNvPr id="107658" name="Rectangle 397"/>
              <p:cNvSpPr>
                <a:spLocks noChangeArrowheads="1"/>
              </p:cNvSpPr>
              <p:nvPr/>
            </p:nvSpPr>
            <p:spPr bwMode="auto">
              <a:xfrm>
                <a:off x="5050196" y="4460236"/>
                <a:ext cx="1731604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 i="1">
                    <a:solidFill>
                      <a:srgbClr val="990033"/>
                    </a:solidFill>
                  </a:rPr>
                  <a:t>Regional Uplift Of Permian Basin Due To Thermal Uplift Associated With Late</a:t>
                </a:r>
              </a:p>
              <a:p>
                <a:pPr eaLnBrk="1" hangingPunct="1"/>
                <a:r>
                  <a:rPr lang="en-US" altLang="en-US" sz="700" b="1" i="1">
                    <a:solidFill>
                      <a:srgbClr val="990033"/>
                    </a:solidFill>
                  </a:rPr>
                  <a:t>Stage GOM Rifting And Initiation Of  GOM Spreading</a:t>
                </a:r>
                <a:endParaRPr lang="en-US" altLang="en-US" b="1" i="1">
                  <a:solidFill>
                    <a:srgbClr val="990033"/>
                  </a:solidFill>
                </a:endParaRPr>
              </a:p>
            </p:txBody>
          </p:sp>
          <p:sp>
            <p:nvSpPr>
              <p:cNvPr id="307" name="Up-Down Arrow 306"/>
              <p:cNvSpPr/>
              <p:nvPr/>
            </p:nvSpPr>
            <p:spPr bwMode="auto">
              <a:xfrm>
                <a:off x="4868863" y="4484688"/>
                <a:ext cx="150812" cy="169862"/>
              </a:xfrm>
              <a:prstGeom prst="upDownArrow">
                <a:avLst/>
              </a:prstGeom>
              <a:solidFill>
                <a:srgbClr val="9900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308" name="Up-Down Arrow 307"/>
              <p:cNvSpPr/>
              <p:nvPr/>
            </p:nvSpPr>
            <p:spPr bwMode="auto">
              <a:xfrm>
                <a:off x="7392988" y="4484688"/>
                <a:ext cx="222250" cy="1787525"/>
              </a:xfrm>
              <a:prstGeom prst="upDownArrow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107661" name="Rectangle 397"/>
              <p:cNvSpPr>
                <a:spLocks noChangeArrowheads="1"/>
              </p:cNvSpPr>
              <p:nvPr/>
            </p:nvSpPr>
            <p:spPr bwMode="auto">
              <a:xfrm rot="16200000">
                <a:off x="6912346" y="5339594"/>
                <a:ext cx="1405089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 i="1">
                    <a:solidFill>
                      <a:srgbClr val="660066"/>
                    </a:solidFill>
                  </a:rPr>
                  <a:t>Rifting In Gulf of Mexico (GOM)</a:t>
                </a:r>
                <a:endParaRPr lang="en-US" altLang="en-US" b="1" i="1">
                  <a:solidFill>
                    <a:srgbClr val="660066"/>
                  </a:solidFill>
                </a:endParaRPr>
              </a:p>
            </p:txBody>
          </p:sp>
          <p:sp>
            <p:nvSpPr>
              <p:cNvPr id="310" name="Up-Down Arrow 309"/>
              <p:cNvSpPr/>
              <p:nvPr/>
            </p:nvSpPr>
            <p:spPr bwMode="auto">
              <a:xfrm>
                <a:off x="4859338" y="1611313"/>
                <a:ext cx="150812" cy="854075"/>
              </a:xfrm>
              <a:prstGeom prst="up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07663" name="Rectangle 397"/>
              <p:cNvSpPr>
                <a:spLocks noChangeArrowheads="1"/>
              </p:cNvSpPr>
              <p:nvPr/>
            </p:nvSpPr>
            <p:spPr bwMode="auto">
              <a:xfrm>
                <a:off x="5072740" y="1891326"/>
                <a:ext cx="1847870" cy="215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 i="1">
                    <a:solidFill>
                      <a:srgbClr val="C00000"/>
                    </a:solidFill>
                  </a:rPr>
                  <a:t>Laramide Compression – Reactivation Of</a:t>
                </a:r>
              </a:p>
              <a:p>
                <a:pPr eaLnBrk="1" hangingPunct="1"/>
                <a:r>
                  <a:rPr lang="en-US" altLang="en-US" sz="700" b="1" i="1">
                    <a:solidFill>
                      <a:srgbClr val="C00000"/>
                    </a:solidFill>
                  </a:rPr>
                  <a:t>Some Late Paleozoic Faults</a:t>
                </a:r>
                <a:endParaRPr lang="en-US" altLang="en-US" b="1" i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12" name="Up-Down Arrow 311"/>
              <p:cNvSpPr/>
              <p:nvPr/>
            </p:nvSpPr>
            <p:spPr bwMode="auto">
              <a:xfrm>
                <a:off x="4856163" y="644525"/>
                <a:ext cx="150812" cy="671513"/>
              </a:xfrm>
              <a:prstGeom prst="upDownArrow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107665" name="Rectangle 397"/>
              <p:cNvSpPr>
                <a:spLocks noChangeArrowheads="1"/>
              </p:cNvSpPr>
              <p:nvPr/>
            </p:nvSpPr>
            <p:spPr bwMode="auto">
              <a:xfrm>
                <a:off x="5019804" y="762794"/>
                <a:ext cx="761855" cy="4308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 i="1">
                    <a:solidFill>
                      <a:srgbClr val="660066"/>
                    </a:solidFill>
                  </a:rPr>
                  <a:t>Basin &amp; Range</a:t>
                </a:r>
              </a:p>
              <a:p>
                <a:pPr eaLnBrk="1" hangingPunct="1"/>
                <a:r>
                  <a:rPr lang="en-US" altLang="en-US" sz="700" b="1" i="1">
                    <a:solidFill>
                      <a:srgbClr val="660066"/>
                    </a:solidFill>
                  </a:rPr>
                  <a:t>Extension</a:t>
                </a:r>
              </a:p>
              <a:p>
                <a:pPr eaLnBrk="1" hangingPunct="1"/>
                <a:r>
                  <a:rPr lang="en-US" altLang="en-US" sz="700" b="1" i="1">
                    <a:solidFill>
                      <a:srgbClr val="660066"/>
                    </a:solidFill>
                  </a:rPr>
                  <a:t>In Westernmost</a:t>
                </a:r>
              </a:p>
              <a:p>
                <a:pPr eaLnBrk="1" hangingPunct="1"/>
                <a:r>
                  <a:rPr lang="en-US" altLang="en-US" sz="700" b="1" i="1">
                    <a:solidFill>
                      <a:srgbClr val="660066"/>
                    </a:solidFill>
                  </a:rPr>
                  <a:t>Permian Basin</a:t>
                </a:r>
                <a:endParaRPr lang="en-US" altLang="en-US" b="1" i="1">
                  <a:solidFill>
                    <a:srgbClr val="660066"/>
                  </a:solidFill>
                </a:endParaRPr>
              </a:p>
            </p:txBody>
          </p:sp>
          <p:sp>
            <p:nvSpPr>
              <p:cNvPr id="107666" name="Rectangle 397"/>
              <p:cNvSpPr>
                <a:spLocks noChangeArrowheads="1"/>
              </p:cNvSpPr>
              <p:nvPr/>
            </p:nvSpPr>
            <p:spPr bwMode="auto">
              <a:xfrm>
                <a:off x="5030788" y="2819400"/>
                <a:ext cx="1531937" cy="107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 i="1">
                    <a:solidFill>
                      <a:srgbClr val="0066FF"/>
                    </a:solidFill>
                  </a:rPr>
                  <a:t>Inundation By Cretaceous Seaway</a:t>
                </a:r>
                <a:endParaRPr lang="en-US" altLang="en-US" b="1" i="1">
                  <a:solidFill>
                    <a:srgbClr val="0066FF"/>
                  </a:solidFill>
                </a:endParaRPr>
              </a:p>
            </p:txBody>
          </p:sp>
          <p:sp>
            <p:nvSpPr>
              <p:cNvPr id="107667" name="Rectangle 397"/>
              <p:cNvSpPr>
                <a:spLocks noChangeArrowheads="1"/>
              </p:cNvSpPr>
              <p:nvPr/>
            </p:nvSpPr>
            <p:spPr bwMode="auto">
              <a:xfrm>
                <a:off x="6049502" y="694950"/>
                <a:ext cx="1619250" cy="9233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000" b="1" i="1" dirty="0">
                    <a:solidFill>
                      <a:srgbClr val="990033"/>
                    </a:solidFill>
                  </a:rPr>
                  <a:t>Regional Uplift Of Permian Basin Due To Thermal Uplift Associated With Basin And Range Extension West Of</a:t>
                </a:r>
              </a:p>
              <a:p>
                <a:pPr eaLnBrk="1" hangingPunct="1"/>
                <a:r>
                  <a:rPr lang="en-US" altLang="en-US" sz="1000" b="1" i="1" dirty="0">
                    <a:solidFill>
                      <a:srgbClr val="990033"/>
                    </a:solidFill>
                  </a:rPr>
                  <a:t>Permian Basin</a:t>
                </a:r>
              </a:p>
            </p:txBody>
          </p:sp>
          <p:sp>
            <p:nvSpPr>
              <p:cNvPr id="167" name="Up-Down Arrow 166"/>
              <p:cNvSpPr/>
              <p:nvPr/>
            </p:nvSpPr>
            <p:spPr bwMode="auto">
              <a:xfrm>
                <a:off x="5845175" y="671513"/>
                <a:ext cx="150813" cy="384175"/>
              </a:xfrm>
              <a:prstGeom prst="upDownArrow">
                <a:avLst/>
              </a:prstGeom>
              <a:solidFill>
                <a:srgbClr val="9900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sp>
            <p:nvSpPr>
              <p:cNvPr id="168" name="Up-Down Arrow 167"/>
              <p:cNvSpPr/>
              <p:nvPr/>
            </p:nvSpPr>
            <p:spPr bwMode="auto">
              <a:xfrm>
                <a:off x="4857750" y="2470150"/>
                <a:ext cx="150813" cy="903288"/>
              </a:xfrm>
              <a:prstGeom prst="upDownArrow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107670" name="Group 249"/>
              <p:cNvGrpSpPr>
                <a:grpSpLocks/>
              </p:cNvGrpSpPr>
              <p:nvPr/>
            </p:nvGrpSpPr>
            <p:grpSpPr bwMode="auto">
              <a:xfrm>
                <a:off x="3654559" y="712666"/>
                <a:ext cx="1146058" cy="39692"/>
                <a:chOff x="3479800" y="4202113"/>
                <a:chExt cx="1146175" cy="39687"/>
              </a:xfrm>
            </p:grpSpPr>
            <p:sp>
              <p:nvSpPr>
                <p:cNvPr id="107674" name="Freeform 589"/>
                <p:cNvSpPr>
                  <a:spLocks/>
                </p:cNvSpPr>
                <p:nvPr/>
              </p:nvSpPr>
              <p:spPr bwMode="auto">
                <a:xfrm>
                  <a:off x="3479800" y="4205288"/>
                  <a:ext cx="592138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7675" name="Freeform 590"/>
                <p:cNvSpPr>
                  <a:spLocks/>
                </p:cNvSpPr>
                <p:nvPr/>
              </p:nvSpPr>
              <p:spPr bwMode="auto">
                <a:xfrm>
                  <a:off x="4033838" y="4202113"/>
                  <a:ext cx="592137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7671" name="Group 246"/>
              <p:cNvGrpSpPr>
                <a:grpSpLocks/>
              </p:cNvGrpSpPr>
              <p:nvPr/>
            </p:nvGrpSpPr>
            <p:grpSpPr bwMode="auto">
              <a:xfrm rot="21240000">
                <a:off x="3659107" y="819585"/>
                <a:ext cx="1146058" cy="39692"/>
                <a:chOff x="3479800" y="4202113"/>
                <a:chExt cx="1146175" cy="39687"/>
              </a:xfrm>
            </p:grpSpPr>
            <p:sp>
              <p:nvSpPr>
                <p:cNvPr id="107672" name="Freeform 589"/>
                <p:cNvSpPr>
                  <a:spLocks/>
                </p:cNvSpPr>
                <p:nvPr/>
              </p:nvSpPr>
              <p:spPr bwMode="auto">
                <a:xfrm>
                  <a:off x="3479800" y="4205288"/>
                  <a:ext cx="592138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7673" name="Freeform 590"/>
                <p:cNvSpPr>
                  <a:spLocks/>
                </p:cNvSpPr>
                <p:nvPr/>
              </p:nvSpPr>
              <p:spPr bwMode="auto">
                <a:xfrm>
                  <a:off x="4033838" y="4202113"/>
                  <a:ext cx="592137" cy="36512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169" name="Freeform 589"/>
              <p:cNvSpPr>
                <a:spLocks/>
              </p:cNvSpPr>
              <p:nvPr/>
            </p:nvSpPr>
            <p:spPr bwMode="auto">
              <a:xfrm>
                <a:off x="3662121" y="6661409"/>
                <a:ext cx="592078" cy="36517"/>
              </a:xfrm>
              <a:custGeom>
                <a:avLst/>
                <a:gdLst>
                  <a:gd name="T0" fmla="*/ 0 w 564"/>
                  <a:gd name="T1" fmla="*/ 2147483647 h 30"/>
                  <a:gd name="T2" fmla="*/ 0 w 564"/>
                  <a:gd name="T3" fmla="*/ 0 h 30"/>
                  <a:gd name="T4" fmla="*/ 0 w 564"/>
                  <a:gd name="T5" fmla="*/ 2147483647 h 30"/>
                  <a:gd name="T6" fmla="*/ 0 w 564"/>
                  <a:gd name="T7" fmla="*/ 0 h 30"/>
                  <a:gd name="T8" fmla="*/ 0 w 564"/>
                  <a:gd name="T9" fmla="*/ 2147483647 h 30"/>
                  <a:gd name="T10" fmla="*/ 0 w 564"/>
                  <a:gd name="T11" fmla="*/ 0 h 30"/>
                  <a:gd name="T12" fmla="*/ 0 w 564"/>
                  <a:gd name="T13" fmla="*/ 2147483647 h 30"/>
                  <a:gd name="T14" fmla="*/ 0 w 564"/>
                  <a:gd name="T15" fmla="*/ 0 h 30"/>
                  <a:gd name="T16" fmla="*/ 0 w 564"/>
                  <a:gd name="T17" fmla="*/ 2147483647 h 30"/>
                  <a:gd name="T18" fmla="*/ 0 w 564"/>
                  <a:gd name="T19" fmla="*/ 0 h 30"/>
                  <a:gd name="T20" fmla="*/ 0 w 564"/>
                  <a:gd name="T21" fmla="*/ 2147483647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70" name="Freeform 590"/>
              <p:cNvSpPr>
                <a:spLocks/>
              </p:cNvSpPr>
              <p:nvPr/>
            </p:nvSpPr>
            <p:spPr bwMode="auto">
              <a:xfrm>
                <a:off x="4216103" y="6658234"/>
                <a:ext cx="592077" cy="36517"/>
              </a:xfrm>
              <a:custGeom>
                <a:avLst/>
                <a:gdLst>
                  <a:gd name="T0" fmla="*/ 0 w 564"/>
                  <a:gd name="T1" fmla="*/ 2147483647 h 30"/>
                  <a:gd name="T2" fmla="*/ 0 w 564"/>
                  <a:gd name="T3" fmla="*/ 0 h 30"/>
                  <a:gd name="T4" fmla="*/ 0 w 564"/>
                  <a:gd name="T5" fmla="*/ 2147483647 h 30"/>
                  <a:gd name="T6" fmla="*/ 0 w 564"/>
                  <a:gd name="T7" fmla="*/ 0 h 30"/>
                  <a:gd name="T8" fmla="*/ 0 w 564"/>
                  <a:gd name="T9" fmla="*/ 2147483647 h 30"/>
                  <a:gd name="T10" fmla="*/ 0 w 564"/>
                  <a:gd name="T11" fmla="*/ 0 h 30"/>
                  <a:gd name="T12" fmla="*/ 0 w 564"/>
                  <a:gd name="T13" fmla="*/ 2147483647 h 30"/>
                  <a:gd name="T14" fmla="*/ 0 w 564"/>
                  <a:gd name="T15" fmla="*/ 0 h 30"/>
                  <a:gd name="T16" fmla="*/ 0 w 564"/>
                  <a:gd name="T17" fmla="*/ 2147483647 h 30"/>
                  <a:gd name="T18" fmla="*/ 0 w 564"/>
                  <a:gd name="T19" fmla="*/ 0 h 30"/>
                  <a:gd name="T20" fmla="*/ 0 w 564"/>
                  <a:gd name="T21" fmla="*/ 2147483647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172" name="Rectangle 466"/>
            <p:cNvSpPr>
              <a:spLocks noChangeArrowheads="1"/>
            </p:cNvSpPr>
            <p:nvPr/>
          </p:nvSpPr>
          <p:spPr bwMode="auto">
            <a:xfrm>
              <a:off x="5878111" y="5920476"/>
              <a:ext cx="253274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600" b="1" dirty="0">
                  <a:solidFill>
                    <a:srgbClr val="000000"/>
                  </a:solidFill>
                </a:rPr>
                <a:t>Trujillo</a:t>
              </a:r>
              <a:endParaRPr lang="en-US" altLang="en-US" b="1" dirty="0"/>
            </a:p>
          </p:txBody>
        </p:sp>
        <p:cxnSp>
          <p:nvCxnSpPr>
            <p:cNvPr id="173" name="Straight Connector 172"/>
            <p:cNvCxnSpPr/>
            <p:nvPr/>
          </p:nvCxnSpPr>
          <p:spPr bwMode="auto">
            <a:xfrm flipV="1">
              <a:off x="5730908" y="6031568"/>
              <a:ext cx="5905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Freeform 589"/>
            <p:cNvSpPr>
              <a:spLocks/>
            </p:cNvSpPr>
            <p:nvPr/>
          </p:nvSpPr>
          <p:spPr bwMode="auto">
            <a:xfrm>
              <a:off x="5178428" y="5799760"/>
              <a:ext cx="592078" cy="36517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75" name="Freeform 590"/>
            <p:cNvSpPr>
              <a:spLocks/>
            </p:cNvSpPr>
            <p:nvPr/>
          </p:nvSpPr>
          <p:spPr bwMode="auto">
            <a:xfrm>
              <a:off x="5732411" y="5796585"/>
              <a:ext cx="592077" cy="36517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cxnSp>
          <p:nvCxnSpPr>
            <p:cNvPr id="176" name="Straight Connector 175"/>
            <p:cNvCxnSpPr/>
            <p:nvPr/>
          </p:nvCxnSpPr>
          <p:spPr bwMode="auto">
            <a:xfrm flipV="1">
              <a:off x="5734050" y="5920475"/>
              <a:ext cx="5905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466"/>
            <p:cNvSpPr>
              <a:spLocks noChangeArrowheads="1"/>
            </p:cNvSpPr>
            <p:nvPr/>
          </p:nvSpPr>
          <p:spPr bwMode="auto">
            <a:xfrm>
              <a:off x="5748465" y="5832493"/>
              <a:ext cx="57227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600" b="1" dirty="0">
                  <a:solidFill>
                    <a:srgbClr val="000000"/>
                  </a:solidFill>
                </a:rPr>
                <a:t>Cooper Canyon</a:t>
              </a:r>
              <a:endParaRPr lang="en-US" altLang="en-US" b="1" dirty="0"/>
            </a:p>
          </p:txBody>
        </p:sp>
        <p:sp>
          <p:nvSpPr>
            <p:cNvPr id="179" name="Rectangle 397"/>
            <p:cNvSpPr>
              <a:spLocks noChangeArrowheads="1"/>
            </p:cNvSpPr>
            <p:nvPr/>
          </p:nvSpPr>
          <p:spPr bwMode="auto">
            <a:xfrm>
              <a:off x="6392864" y="5839952"/>
              <a:ext cx="22060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 b="1" i="1" dirty="0"/>
                <a:t>Triassic sedimentation derived from uplift south of Permian Basin associated  with initial stages of Gulf of Mexico rifting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1932B41-CFAE-456F-830E-DE77C2A10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33" r="4033"/>
          <a:stretch/>
        </p:blipFill>
        <p:spPr>
          <a:xfrm>
            <a:off x="7610569" y="4096911"/>
            <a:ext cx="4401880" cy="2602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72910A-0A9E-48CD-B729-5CFBEF7BC33B}"/>
              </a:ext>
            </a:extLst>
          </p:cNvPr>
          <p:cNvSpPr txBox="1"/>
          <p:nvPr/>
        </p:nvSpPr>
        <p:spPr>
          <a:xfrm>
            <a:off x="10457002" y="4175787"/>
            <a:ext cx="13054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Late Triassic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7CEBD0-1042-4598-8951-1E999D82F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6"/>
          <a:stretch/>
        </p:blipFill>
        <p:spPr>
          <a:xfrm>
            <a:off x="7783081" y="149016"/>
            <a:ext cx="3896660" cy="3836729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2E12B39F-15B3-4A97-A8A8-746679813C11}"/>
              </a:ext>
            </a:extLst>
          </p:cNvPr>
          <p:cNvSpPr txBox="1"/>
          <p:nvPr/>
        </p:nvSpPr>
        <p:spPr>
          <a:xfrm>
            <a:off x="9933381" y="188033"/>
            <a:ext cx="16798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Late Cretaceous</a:t>
            </a:r>
          </a:p>
        </p:txBody>
      </p:sp>
    </p:spTree>
    <p:extLst>
      <p:ext uri="{BB962C8B-B14F-4D97-AF65-F5344CB8AC3E}">
        <p14:creationId xmlns:p14="http://schemas.microsoft.com/office/powerpoint/2010/main" val="91796403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F2C94-1018-47FE-BD02-8A56F771ABED}"/>
              </a:ext>
            </a:extLst>
          </p:cNvPr>
          <p:cNvSpPr txBox="1"/>
          <p:nvPr/>
        </p:nvSpPr>
        <p:spPr>
          <a:xfrm>
            <a:off x="694717" y="103326"/>
            <a:ext cx="845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Burial History: Midland Basin center 1D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47C64B-290C-441F-A05C-A9F6B73674BC}"/>
              </a:ext>
            </a:extLst>
          </p:cNvPr>
          <p:cNvCxnSpPr>
            <a:cxnSpLocks/>
          </p:cNvCxnSpPr>
          <p:nvPr/>
        </p:nvCxnSpPr>
        <p:spPr>
          <a:xfrm>
            <a:off x="493160" y="605759"/>
            <a:ext cx="944428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4903629-CF1E-4ABA-8D05-4585FC978536}"/>
              </a:ext>
            </a:extLst>
          </p:cNvPr>
          <p:cNvSpPr/>
          <p:nvPr/>
        </p:nvSpPr>
        <p:spPr>
          <a:xfrm>
            <a:off x="1507550" y="703691"/>
            <a:ext cx="9160450" cy="5464047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5" name="Freeform 240">
            <a:extLst>
              <a:ext uri="{FF2B5EF4-FFF2-40B4-BE49-F238E27FC236}">
                <a16:creationId xmlns:a16="http://schemas.microsoft.com/office/drawing/2014/main" id="{32E89864-B872-40CC-8496-7FA9A5D1E2A6}"/>
              </a:ext>
            </a:extLst>
          </p:cNvPr>
          <p:cNvSpPr/>
          <p:nvPr/>
        </p:nvSpPr>
        <p:spPr>
          <a:xfrm>
            <a:off x="6678247" y="1623646"/>
            <a:ext cx="1819031" cy="658446"/>
          </a:xfrm>
          <a:custGeom>
            <a:avLst/>
            <a:gdLst>
              <a:gd name="connsiteX0" fmla="*/ 0 w 1819031"/>
              <a:gd name="connsiteY0" fmla="*/ 0 h 658446"/>
              <a:gd name="connsiteX1" fmla="*/ 76200 w 1819031"/>
              <a:gd name="connsiteY1" fmla="*/ 285262 h 658446"/>
              <a:gd name="connsiteX2" fmla="*/ 593969 w 1819031"/>
              <a:gd name="connsiteY2" fmla="*/ 576385 h 658446"/>
              <a:gd name="connsiteX3" fmla="*/ 654539 w 1819031"/>
              <a:gd name="connsiteY3" fmla="*/ 658446 h 658446"/>
              <a:gd name="connsiteX4" fmla="*/ 1819031 w 1819031"/>
              <a:gd name="connsiteY4" fmla="*/ 590062 h 658446"/>
              <a:gd name="connsiteX5" fmla="*/ 1778000 w 1819031"/>
              <a:gd name="connsiteY5" fmla="*/ 17585 h 658446"/>
              <a:gd name="connsiteX6" fmla="*/ 654539 w 1819031"/>
              <a:gd name="connsiteY6" fmla="*/ 99646 h 658446"/>
              <a:gd name="connsiteX7" fmla="*/ 599831 w 1819031"/>
              <a:gd name="connsiteY7" fmla="*/ 0 h 658446"/>
              <a:gd name="connsiteX8" fmla="*/ 0 w 1819031"/>
              <a:gd name="connsiteY8" fmla="*/ 0 h 6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9031" h="658446">
                <a:moveTo>
                  <a:pt x="0" y="0"/>
                </a:moveTo>
                <a:lnTo>
                  <a:pt x="76200" y="285262"/>
                </a:lnTo>
                <a:lnTo>
                  <a:pt x="593969" y="576385"/>
                </a:lnTo>
                <a:lnTo>
                  <a:pt x="654539" y="658446"/>
                </a:lnTo>
                <a:lnTo>
                  <a:pt x="1819031" y="590062"/>
                </a:lnTo>
                <a:lnTo>
                  <a:pt x="1778000" y="17585"/>
                </a:lnTo>
                <a:lnTo>
                  <a:pt x="654539" y="99646"/>
                </a:lnTo>
                <a:lnTo>
                  <a:pt x="5998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D661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6" name="Freeform 239">
            <a:extLst>
              <a:ext uri="{FF2B5EF4-FFF2-40B4-BE49-F238E27FC236}">
                <a16:creationId xmlns:a16="http://schemas.microsoft.com/office/drawing/2014/main" id="{57975855-3290-4F3E-A7CB-071304D953E1}"/>
              </a:ext>
            </a:extLst>
          </p:cNvPr>
          <p:cNvSpPr/>
          <p:nvPr/>
        </p:nvSpPr>
        <p:spPr>
          <a:xfrm>
            <a:off x="6549293" y="1627554"/>
            <a:ext cx="2178539" cy="1365738"/>
          </a:xfrm>
          <a:custGeom>
            <a:avLst/>
            <a:gdLst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0 w 2178539"/>
              <a:gd name="connsiteY12" fmla="*/ 0 h 1365738"/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52754 w 2178539"/>
              <a:gd name="connsiteY12" fmla="*/ 193431 h 1365738"/>
              <a:gd name="connsiteX13" fmla="*/ 0 w 2178539"/>
              <a:gd name="connsiteY13" fmla="*/ 0 h 1365738"/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89877 w 2178539"/>
              <a:gd name="connsiteY12" fmla="*/ 246184 h 1365738"/>
              <a:gd name="connsiteX13" fmla="*/ 52754 w 2178539"/>
              <a:gd name="connsiteY13" fmla="*/ 193431 h 1365738"/>
              <a:gd name="connsiteX14" fmla="*/ 0 w 2178539"/>
              <a:gd name="connsiteY14" fmla="*/ 0 h 1365738"/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89877 w 2178539"/>
              <a:gd name="connsiteY12" fmla="*/ 246184 h 1365738"/>
              <a:gd name="connsiteX13" fmla="*/ 41031 w 2178539"/>
              <a:gd name="connsiteY13" fmla="*/ 0 h 1365738"/>
              <a:gd name="connsiteX14" fmla="*/ 0 w 2178539"/>
              <a:gd name="connsiteY14" fmla="*/ 0 h 136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78539" h="1365738">
                <a:moveTo>
                  <a:pt x="0" y="0"/>
                </a:moveTo>
                <a:lnTo>
                  <a:pt x="39077" y="545123"/>
                </a:lnTo>
                <a:lnTo>
                  <a:pt x="128954" y="890954"/>
                </a:lnTo>
                <a:lnTo>
                  <a:pt x="216877" y="1084384"/>
                </a:lnTo>
                <a:lnTo>
                  <a:pt x="722923" y="1295400"/>
                </a:lnTo>
                <a:lnTo>
                  <a:pt x="787400" y="1365738"/>
                </a:lnTo>
                <a:lnTo>
                  <a:pt x="2178539" y="1275861"/>
                </a:lnTo>
                <a:lnTo>
                  <a:pt x="2159000" y="900723"/>
                </a:lnTo>
                <a:lnTo>
                  <a:pt x="781539" y="976923"/>
                </a:lnTo>
                <a:lnTo>
                  <a:pt x="722923" y="906584"/>
                </a:lnTo>
                <a:lnTo>
                  <a:pt x="209062" y="662354"/>
                </a:lnTo>
                <a:lnTo>
                  <a:pt x="127000" y="435708"/>
                </a:lnTo>
                <a:cubicBezTo>
                  <a:pt x="102903" y="356903"/>
                  <a:pt x="113974" y="324989"/>
                  <a:pt x="89877" y="246184"/>
                </a:cubicBezTo>
                <a:lnTo>
                  <a:pt x="410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7" name="Freeform 238">
            <a:extLst>
              <a:ext uri="{FF2B5EF4-FFF2-40B4-BE49-F238E27FC236}">
                <a16:creationId xmlns:a16="http://schemas.microsoft.com/office/drawing/2014/main" id="{637FEC6E-3CA7-4CAA-8189-429974F77B5E}"/>
              </a:ext>
            </a:extLst>
          </p:cNvPr>
          <p:cNvSpPr/>
          <p:nvPr/>
        </p:nvSpPr>
        <p:spPr>
          <a:xfrm>
            <a:off x="6582509" y="2721708"/>
            <a:ext cx="842107" cy="779584"/>
          </a:xfrm>
          <a:custGeom>
            <a:avLst/>
            <a:gdLst>
              <a:gd name="connsiteX0" fmla="*/ 842107 w 842107"/>
              <a:gd name="connsiteY0" fmla="*/ 742461 h 779584"/>
              <a:gd name="connsiteX1" fmla="*/ 750277 w 842107"/>
              <a:gd name="connsiteY1" fmla="*/ 746369 h 779584"/>
              <a:gd name="connsiteX2" fmla="*/ 681892 w 842107"/>
              <a:gd name="connsiteY2" fmla="*/ 683846 h 779584"/>
              <a:gd name="connsiteX3" fmla="*/ 168030 w 842107"/>
              <a:gd name="connsiteY3" fmla="*/ 470877 h 779584"/>
              <a:gd name="connsiteX4" fmla="*/ 99646 w 842107"/>
              <a:gd name="connsiteY4" fmla="*/ 338015 h 779584"/>
              <a:gd name="connsiteX5" fmla="*/ 97692 w 842107"/>
              <a:gd name="connsiteY5" fmla="*/ 320430 h 779584"/>
              <a:gd name="connsiteX6" fmla="*/ 91830 w 842107"/>
              <a:gd name="connsiteY6" fmla="*/ 308707 h 779584"/>
              <a:gd name="connsiteX7" fmla="*/ 0 w 842107"/>
              <a:gd name="connsiteY7" fmla="*/ 0 h 779584"/>
              <a:gd name="connsiteX8" fmla="*/ 93784 w 842107"/>
              <a:gd name="connsiteY8" fmla="*/ 328246 h 779584"/>
              <a:gd name="connsiteX9" fmla="*/ 171938 w 842107"/>
              <a:gd name="connsiteY9" fmla="*/ 509954 h 779584"/>
              <a:gd name="connsiteX10" fmla="*/ 681892 w 842107"/>
              <a:gd name="connsiteY10" fmla="*/ 715107 h 779584"/>
              <a:gd name="connsiteX11" fmla="*/ 754184 w 842107"/>
              <a:gd name="connsiteY11" fmla="*/ 779584 h 779584"/>
              <a:gd name="connsiteX12" fmla="*/ 842107 w 842107"/>
              <a:gd name="connsiteY12" fmla="*/ 742461 h 77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2107" h="779584">
                <a:moveTo>
                  <a:pt x="842107" y="742461"/>
                </a:moveTo>
                <a:lnTo>
                  <a:pt x="750277" y="746369"/>
                </a:lnTo>
                <a:lnTo>
                  <a:pt x="681892" y="683846"/>
                </a:lnTo>
                <a:lnTo>
                  <a:pt x="168030" y="470877"/>
                </a:lnTo>
                <a:lnTo>
                  <a:pt x="99646" y="338015"/>
                </a:lnTo>
                <a:cubicBezTo>
                  <a:pt x="98995" y="332153"/>
                  <a:pt x="99212" y="326129"/>
                  <a:pt x="97692" y="320430"/>
                </a:cubicBezTo>
                <a:cubicBezTo>
                  <a:pt x="96566" y="316209"/>
                  <a:pt x="91830" y="308707"/>
                  <a:pt x="91830" y="308707"/>
                </a:cubicBezTo>
                <a:lnTo>
                  <a:pt x="0" y="0"/>
                </a:lnTo>
                <a:lnTo>
                  <a:pt x="93784" y="328246"/>
                </a:lnTo>
                <a:lnTo>
                  <a:pt x="171938" y="509954"/>
                </a:lnTo>
                <a:lnTo>
                  <a:pt x="681892" y="715107"/>
                </a:lnTo>
                <a:lnTo>
                  <a:pt x="754184" y="779584"/>
                </a:lnTo>
                <a:lnTo>
                  <a:pt x="842107" y="742461"/>
                </a:lnTo>
                <a:close/>
              </a:path>
            </a:pathLst>
          </a:custGeom>
          <a:solidFill>
            <a:srgbClr val="FF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8" name="Freeform 237">
            <a:extLst>
              <a:ext uri="{FF2B5EF4-FFF2-40B4-BE49-F238E27FC236}">
                <a16:creationId xmlns:a16="http://schemas.microsoft.com/office/drawing/2014/main" id="{CC07F47F-2DF9-453F-A560-982F869CBD61}"/>
              </a:ext>
            </a:extLst>
          </p:cNvPr>
          <p:cNvSpPr/>
          <p:nvPr/>
        </p:nvSpPr>
        <p:spPr>
          <a:xfrm>
            <a:off x="5976815" y="1623646"/>
            <a:ext cx="1508370" cy="2129692"/>
          </a:xfrm>
          <a:custGeom>
            <a:avLst/>
            <a:gdLst>
              <a:gd name="connsiteX0" fmla="*/ 0 w 1508370"/>
              <a:gd name="connsiteY0" fmla="*/ 1954 h 2129692"/>
              <a:gd name="connsiteX1" fmla="*/ 488462 w 1508370"/>
              <a:gd name="connsiteY1" fmla="*/ 429846 h 2129692"/>
              <a:gd name="connsiteX2" fmla="*/ 552939 w 1508370"/>
              <a:gd name="connsiteY2" fmla="*/ 810846 h 2129692"/>
              <a:gd name="connsiteX3" fmla="*/ 580293 w 1508370"/>
              <a:gd name="connsiteY3" fmla="*/ 1133231 h 2129692"/>
              <a:gd name="connsiteX4" fmla="*/ 617416 w 1508370"/>
              <a:gd name="connsiteY4" fmla="*/ 1459523 h 2129692"/>
              <a:gd name="connsiteX5" fmla="*/ 711200 w 1508370"/>
              <a:gd name="connsiteY5" fmla="*/ 1715477 h 2129692"/>
              <a:gd name="connsiteX6" fmla="*/ 791308 w 1508370"/>
              <a:gd name="connsiteY6" fmla="*/ 1871785 h 2129692"/>
              <a:gd name="connsiteX7" fmla="*/ 1309077 w 1508370"/>
              <a:gd name="connsiteY7" fmla="*/ 2067169 h 2129692"/>
              <a:gd name="connsiteX8" fmla="*/ 1367693 w 1508370"/>
              <a:gd name="connsiteY8" fmla="*/ 2129692 h 2129692"/>
              <a:gd name="connsiteX9" fmla="*/ 1508370 w 1508370"/>
              <a:gd name="connsiteY9" fmla="*/ 2117969 h 2129692"/>
              <a:gd name="connsiteX10" fmla="*/ 1490785 w 1508370"/>
              <a:gd name="connsiteY10" fmla="*/ 1869831 h 2129692"/>
              <a:gd name="connsiteX11" fmla="*/ 1352062 w 1508370"/>
              <a:gd name="connsiteY11" fmla="*/ 1871785 h 2129692"/>
              <a:gd name="connsiteX12" fmla="*/ 1279770 w 1508370"/>
              <a:gd name="connsiteY12" fmla="*/ 1811216 h 2129692"/>
              <a:gd name="connsiteX13" fmla="*/ 771770 w 1508370"/>
              <a:gd name="connsiteY13" fmla="*/ 1598246 h 2129692"/>
              <a:gd name="connsiteX14" fmla="*/ 693616 w 1508370"/>
              <a:gd name="connsiteY14" fmla="*/ 1422400 h 2129692"/>
              <a:gd name="connsiteX15" fmla="*/ 611554 w 1508370"/>
              <a:gd name="connsiteY15" fmla="*/ 1139092 h 2129692"/>
              <a:gd name="connsiteX16" fmla="*/ 552939 w 1508370"/>
              <a:gd name="connsiteY16" fmla="*/ 423985 h 2129692"/>
              <a:gd name="connsiteX17" fmla="*/ 494323 w 1508370"/>
              <a:gd name="connsiteY17" fmla="*/ 0 h 2129692"/>
              <a:gd name="connsiteX18" fmla="*/ 0 w 1508370"/>
              <a:gd name="connsiteY18" fmla="*/ 1954 h 21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08370" h="2129692">
                <a:moveTo>
                  <a:pt x="0" y="1954"/>
                </a:moveTo>
                <a:lnTo>
                  <a:pt x="488462" y="429846"/>
                </a:lnTo>
                <a:lnTo>
                  <a:pt x="552939" y="810846"/>
                </a:lnTo>
                <a:lnTo>
                  <a:pt x="580293" y="1133231"/>
                </a:lnTo>
                <a:lnTo>
                  <a:pt x="617416" y="1459523"/>
                </a:lnTo>
                <a:lnTo>
                  <a:pt x="711200" y="1715477"/>
                </a:lnTo>
                <a:lnTo>
                  <a:pt x="791308" y="1871785"/>
                </a:lnTo>
                <a:lnTo>
                  <a:pt x="1309077" y="2067169"/>
                </a:lnTo>
                <a:lnTo>
                  <a:pt x="1367693" y="2129692"/>
                </a:lnTo>
                <a:lnTo>
                  <a:pt x="1508370" y="2117969"/>
                </a:lnTo>
                <a:lnTo>
                  <a:pt x="1490785" y="1869831"/>
                </a:lnTo>
                <a:lnTo>
                  <a:pt x="1352062" y="1871785"/>
                </a:lnTo>
                <a:lnTo>
                  <a:pt x="1279770" y="1811216"/>
                </a:lnTo>
                <a:lnTo>
                  <a:pt x="771770" y="1598246"/>
                </a:lnTo>
                <a:lnTo>
                  <a:pt x="693616" y="1422400"/>
                </a:lnTo>
                <a:lnTo>
                  <a:pt x="611554" y="1139092"/>
                </a:lnTo>
                <a:lnTo>
                  <a:pt x="552939" y="423985"/>
                </a:lnTo>
                <a:lnTo>
                  <a:pt x="494323" y="0"/>
                </a:lnTo>
                <a:lnTo>
                  <a:pt x="0" y="195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9" name="Freeform 236">
            <a:extLst>
              <a:ext uri="{FF2B5EF4-FFF2-40B4-BE49-F238E27FC236}">
                <a16:creationId xmlns:a16="http://schemas.microsoft.com/office/drawing/2014/main" id="{94BFCB97-3FDC-462D-830E-2AB3E5149B5D}"/>
              </a:ext>
            </a:extLst>
          </p:cNvPr>
          <p:cNvSpPr/>
          <p:nvPr/>
        </p:nvSpPr>
        <p:spPr>
          <a:xfrm>
            <a:off x="5902570" y="1621693"/>
            <a:ext cx="699477" cy="1490785"/>
          </a:xfrm>
          <a:custGeom>
            <a:avLst/>
            <a:gdLst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33046 w 699477"/>
              <a:gd name="connsiteY6" fmla="*/ 799123 h 1490785"/>
              <a:gd name="connsiteX7" fmla="*/ 564662 w 699477"/>
              <a:gd name="connsiteY7" fmla="*/ 422031 h 1490785"/>
              <a:gd name="connsiteX8" fmla="*/ 72293 w 699477"/>
              <a:gd name="connsiteY8" fmla="*/ 7816 h 1490785"/>
              <a:gd name="connsiteX9" fmla="*/ 0 w 699477"/>
              <a:gd name="connsiteY9" fmla="*/ 0 h 1490785"/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33046 w 699477"/>
              <a:gd name="connsiteY6" fmla="*/ 799123 h 1490785"/>
              <a:gd name="connsiteX7" fmla="*/ 564662 w 699477"/>
              <a:gd name="connsiteY7" fmla="*/ 433754 h 1490785"/>
              <a:gd name="connsiteX8" fmla="*/ 72293 w 699477"/>
              <a:gd name="connsiteY8" fmla="*/ 7816 h 1490785"/>
              <a:gd name="connsiteX9" fmla="*/ 0 w 699477"/>
              <a:gd name="connsiteY9" fmla="*/ 0 h 1490785"/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66262 w 699477"/>
              <a:gd name="connsiteY6" fmla="*/ 1185985 h 1490785"/>
              <a:gd name="connsiteX7" fmla="*/ 633046 w 699477"/>
              <a:gd name="connsiteY7" fmla="*/ 799123 h 1490785"/>
              <a:gd name="connsiteX8" fmla="*/ 564662 w 699477"/>
              <a:gd name="connsiteY8" fmla="*/ 433754 h 1490785"/>
              <a:gd name="connsiteX9" fmla="*/ 72293 w 699477"/>
              <a:gd name="connsiteY9" fmla="*/ 7816 h 1490785"/>
              <a:gd name="connsiteX10" fmla="*/ 0 w 699477"/>
              <a:gd name="connsiteY10" fmla="*/ 0 h 1490785"/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54539 w 699477"/>
              <a:gd name="connsiteY6" fmla="*/ 1178170 h 1490785"/>
              <a:gd name="connsiteX7" fmla="*/ 633046 w 699477"/>
              <a:gd name="connsiteY7" fmla="*/ 799123 h 1490785"/>
              <a:gd name="connsiteX8" fmla="*/ 564662 w 699477"/>
              <a:gd name="connsiteY8" fmla="*/ 433754 h 1490785"/>
              <a:gd name="connsiteX9" fmla="*/ 72293 w 699477"/>
              <a:gd name="connsiteY9" fmla="*/ 7816 h 1490785"/>
              <a:gd name="connsiteX10" fmla="*/ 0 w 699477"/>
              <a:gd name="connsiteY10" fmla="*/ 0 h 149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9477" h="1490785">
                <a:moveTo>
                  <a:pt x="0" y="0"/>
                </a:moveTo>
                <a:lnTo>
                  <a:pt x="78154" y="87923"/>
                </a:lnTo>
                <a:lnTo>
                  <a:pt x="562708" y="492370"/>
                </a:lnTo>
                <a:lnTo>
                  <a:pt x="623277" y="818662"/>
                </a:lnTo>
                <a:lnTo>
                  <a:pt x="672123" y="1436077"/>
                </a:lnTo>
                <a:lnTo>
                  <a:pt x="699477" y="1490785"/>
                </a:lnTo>
                <a:lnTo>
                  <a:pt x="654539" y="1178170"/>
                </a:lnTo>
                <a:lnTo>
                  <a:pt x="633046" y="799123"/>
                </a:lnTo>
                <a:lnTo>
                  <a:pt x="564662" y="433754"/>
                </a:lnTo>
                <a:lnTo>
                  <a:pt x="72293" y="7816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" name="Freeform 226">
            <a:extLst>
              <a:ext uri="{FF2B5EF4-FFF2-40B4-BE49-F238E27FC236}">
                <a16:creationId xmlns:a16="http://schemas.microsoft.com/office/drawing/2014/main" id="{4F487DA6-77BF-47EE-B4B9-C96552CC8C0A}"/>
              </a:ext>
            </a:extLst>
          </p:cNvPr>
          <p:cNvSpPr/>
          <p:nvPr/>
        </p:nvSpPr>
        <p:spPr>
          <a:xfrm>
            <a:off x="6572739" y="3022601"/>
            <a:ext cx="597877" cy="642815"/>
          </a:xfrm>
          <a:custGeom>
            <a:avLst/>
            <a:gdLst>
              <a:gd name="connsiteX0" fmla="*/ 543170 w 597877"/>
              <a:gd name="connsiteY0" fmla="*/ 642815 h 642815"/>
              <a:gd name="connsiteX1" fmla="*/ 181708 w 597877"/>
              <a:gd name="connsiteY1" fmla="*/ 504092 h 642815"/>
              <a:gd name="connsiteX2" fmla="*/ 93785 w 597877"/>
              <a:gd name="connsiteY2" fmla="*/ 338015 h 642815"/>
              <a:gd name="connsiteX3" fmla="*/ 0 w 597877"/>
              <a:gd name="connsiteY3" fmla="*/ 0 h 642815"/>
              <a:gd name="connsiteX4" fmla="*/ 105508 w 597877"/>
              <a:gd name="connsiteY4" fmla="*/ 300892 h 642815"/>
              <a:gd name="connsiteX5" fmla="*/ 189524 w 597877"/>
              <a:gd name="connsiteY5" fmla="*/ 476738 h 642815"/>
              <a:gd name="connsiteX6" fmla="*/ 597877 w 597877"/>
              <a:gd name="connsiteY6" fmla="*/ 625231 h 642815"/>
              <a:gd name="connsiteX7" fmla="*/ 543170 w 597877"/>
              <a:gd name="connsiteY7" fmla="*/ 642815 h 64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7877" h="642815">
                <a:moveTo>
                  <a:pt x="543170" y="642815"/>
                </a:moveTo>
                <a:lnTo>
                  <a:pt x="181708" y="504092"/>
                </a:lnTo>
                <a:lnTo>
                  <a:pt x="93785" y="338015"/>
                </a:lnTo>
                <a:lnTo>
                  <a:pt x="0" y="0"/>
                </a:lnTo>
                <a:lnTo>
                  <a:pt x="105508" y="300892"/>
                </a:lnTo>
                <a:lnTo>
                  <a:pt x="189524" y="476738"/>
                </a:lnTo>
                <a:lnTo>
                  <a:pt x="597877" y="625231"/>
                </a:lnTo>
                <a:lnTo>
                  <a:pt x="543170" y="642815"/>
                </a:lnTo>
                <a:close/>
              </a:path>
            </a:pathLst>
          </a:custGeom>
          <a:solidFill>
            <a:srgbClr val="00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" name="Freeform 225">
            <a:extLst>
              <a:ext uri="{FF2B5EF4-FFF2-40B4-BE49-F238E27FC236}">
                <a16:creationId xmlns:a16="http://schemas.microsoft.com/office/drawing/2014/main" id="{F6B54845-22DB-491C-8FDC-CFF4B6465B2A}"/>
              </a:ext>
            </a:extLst>
          </p:cNvPr>
          <p:cNvSpPr/>
          <p:nvPr/>
        </p:nvSpPr>
        <p:spPr>
          <a:xfrm>
            <a:off x="5744308" y="1621692"/>
            <a:ext cx="1039446" cy="2014416"/>
          </a:xfrm>
          <a:custGeom>
            <a:avLst/>
            <a:gdLst>
              <a:gd name="connsiteX0" fmla="*/ 0 w 1039446"/>
              <a:gd name="connsiteY0" fmla="*/ 0 h 2014416"/>
              <a:gd name="connsiteX1" fmla="*/ 15630 w 1039446"/>
              <a:gd name="connsiteY1" fmla="*/ 199293 h 2014416"/>
              <a:gd name="connsiteX2" fmla="*/ 154354 w 1039446"/>
              <a:gd name="connsiteY2" fmla="*/ 189523 h 2014416"/>
              <a:gd name="connsiteX3" fmla="*/ 738554 w 1039446"/>
              <a:gd name="connsiteY3" fmla="*/ 640862 h 2014416"/>
              <a:gd name="connsiteX4" fmla="*/ 773723 w 1039446"/>
              <a:gd name="connsiteY4" fmla="*/ 806939 h 2014416"/>
              <a:gd name="connsiteX5" fmla="*/ 793261 w 1039446"/>
              <a:gd name="connsiteY5" fmla="*/ 1115646 h 2014416"/>
              <a:gd name="connsiteX6" fmla="*/ 834292 w 1039446"/>
              <a:gd name="connsiteY6" fmla="*/ 1498600 h 2014416"/>
              <a:gd name="connsiteX7" fmla="*/ 935892 w 1039446"/>
              <a:gd name="connsiteY7" fmla="*/ 1846385 h 2014416"/>
              <a:gd name="connsiteX8" fmla="*/ 1027723 w 1039446"/>
              <a:gd name="connsiteY8" fmla="*/ 2014416 h 2014416"/>
              <a:gd name="connsiteX9" fmla="*/ 1039446 w 1039446"/>
              <a:gd name="connsiteY9" fmla="*/ 1916723 h 2014416"/>
              <a:gd name="connsiteX10" fmla="*/ 1014046 w 1039446"/>
              <a:gd name="connsiteY10" fmla="*/ 1908908 h 2014416"/>
              <a:gd name="connsiteX11" fmla="*/ 930030 w 1039446"/>
              <a:gd name="connsiteY11" fmla="*/ 1748693 h 2014416"/>
              <a:gd name="connsiteX12" fmla="*/ 828430 w 1039446"/>
              <a:gd name="connsiteY12" fmla="*/ 1412631 h 2014416"/>
              <a:gd name="connsiteX13" fmla="*/ 795215 w 1039446"/>
              <a:gd name="connsiteY13" fmla="*/ 797170 h 2014416"/>
              <a:gd name="connsiteX14" fmla="*/ 713154 w 1039446"/>
              <a:gd name="connsiteY14" fmla="*/ 486508 h 2014416"/>
              <a:gd name="connsiteX15" fmla="*/ 209061 w 1039446"/>
              <a:gd name="connsiteY15" fmla="*/ 62523 h 2014416"/>
              <a:gd name="connsiteX16" fmla="*/ 158261 w 1039446"/>
              <a:gd name="connsiteY16" fmla="*/ 3908 h 2014416"/>
              <a:gd name="connsiteX17" fmla="*/ 0 w 1039446"/>
              <a:gd name="connsiteY17" fmla="*/ 0 h 2014416"/>
              <a:gd name="connsiteX0" fmla="*/ 0 w 1039446"/>
              <a:gd name="connsiteY0" fmla="*/ 0 h 2014416"/>
              <a:gd name="connsiteX1" fmla="*/ 15630 w 1039446"/>
              <a:gd name="connsiteY1" fmla="*/ 199293 h 2014416"/>
              <a:gd name="connsiteX2" fmla="*/ 154354 w 1039446"/>
              <a:gd name="connsiteY2" fmla="*/ 189523 h 2014416"/>
              <a:gd name="connsiteX3" fmla="*/ 738554 w 1039446"/>
              <a:gd name="connsiteY3" fmla="*/ 640862 h 2014416"/>
              <a:gd name="connsiteX4" fmla="*/ 773723 w 1039446"/>
              <a:gd name="connsiteY4" fmla="*/ 806939 h 2014416"/>
              <a:gd name="connsiteX5" fmla="*/ 793261 w 1039446"/>
              <a:gd name="connsiteY5" fmla="*/ 1115646 h 2014416"/>
              <a:gd name="connsiteX6" fmla="*/ 834292 w 1039446"/>
              <a:gd name="connsiteY6" fmla="*/ 1498600 h 2014416"/>
              <a:gd name="connsiteX7" fmla="*/ 935892 w 1039446"/>
              <a:gd name="connsiteY7" fmla="*/ 1846385 h 2014416"/>
              <a:gd name="connsiteX8" fmla="*/ 1027723 w 1039446"/>
              <a:gd name="connsiteY8" fmla="*/ 2014416 h 2014416"/>
              <a:gd name="connsiteX9" fmla="*/ 1039446 w 1039446"/>
              <a:gd name="connsiteY9" fmla="*/ 1916723 h 2014416"/>
              <a:gd name="connsiteX10" fmla="*/ 1014046 w 1039446"/>
              <a:gd name="connsiteY10" fmla="*/ 1908908 h 2014416"/>
              <a:gd name="connsiteX11" fmla="*/ 930030 w 1039446"/>
              <a:gd name="connsiteY11" fmla="*/ 1748693 h 2014416"/>
              <a:gd name="connsiteX12" fmla="*/ 828430 w 1039446"/>
              <a:gd name="connsiteY12" fmla="*/ 1412631 h 2014416"/>
              <a:gd name="connsiteX13" fmla="*/ 785445 w 1039446"/>
              <a:gd name="connsiteY13" fmla="*/ 830386 h 2014416"/>
              <a:gd name="connsiteX14" fmla="*/ 713154 w 1039446"/>
              <a:gd name="connsiteY14" fmla="*/ 486508 h 2014416"/>
              <a:gd name="connsiteX15" fmla="*/ 209061 w 1039446"/>
              <a:gd name="connsiteY15" fmla="*/ 62523 h 2014416"/>
              <a:gd name="connsiteX16" fmla="*/ 158261 w 1039446"/>
              <a:gd name="connsiteY16" fmla="*/ 3908 h 2014416"/>
              <a:gd name="connsiteX17" fmla="*/ 0 w 1039446"/>
              <a:gd name="connsiteY17" fmla="*/ 0 h 2014416"/>
              <a:gd name="connsiteX0" fmla="*/ 0 w 1039446"/>
              <a:gd name="connsiteY0" fmla="*/ 0 h 2014416"/>
              <a:gd name="connsiteX1" fmla="*/ 15630 w 1039446"/>
              <a:gd name="connsiteY1" fmla="*/ 199293 h 2014416"/>
              <a:gd name="connsiteX2" fmla="*/ 154354 w 1039446"/>
              <a:gd name="connsiteY2" fmla="*/ 189523 h 2014416"/>
              <a:gd name="connsiteX3" fmla="*/ 738554 w 1039446"/>
              <a:gd name="connsiteY3" fmla="*/ 640862 h 2014416"/>
              <a:gd name="connsiteX4" fmla="*/ 773723 w 1039446"/>
              <a:gd name="connsiteY4" fmla="*/ 806939 h 2014416"/>
              <a:gd name="connsiteX5" fmla="*/ 793261 w 1039446"/>
              <a:gd name="connsiteY5" fmla="*/ 1115646 h 2014416"/>
              <a:gd name="connsiteX6" fmla="*/ 834292 w 1039446"/>
              <a:gd name="connsiteY6" fmla="*/ 1498600 h 2014416"/>
              <a:gd name="connsiteX7" fmla="*/ 935892 w 1039446"/>
              <a:gd name="connsiteY7" fmla="*/ 1846385 h 2014416"/>
              <a:gd name="connsiteX8" fmla="*/ 1027723 w 1039446"/>
              <a:gd name="connsiteY8" fmla="*/ 2014416 h 2014416"/>
              <a:gd name="connsiteX9" fmla="*/ 1039446 w 1039446"/>
              <a:gd name="connsiteY9" fmla="*/ 1916723 h 2014416"/>
              <a:gd name="connsiteX10" fmla="*/ 1014046 w 1039446"/>
              <a:gd name="connsiteY10" fmla="*/ 1908908 h 2014416"/>
              <a:gd name="connsiteX11" fmla="*/ 930030 w 1039446"/>
              <a:gd name="connsiteY11" fmla="*/ 1748693 h 2014416"/>
              <a:gd name="connsiteX12" fmla="*/ 828430 w 1039446"/>
              <a:gd name="connsiteY12" fmla="*/ 1412631 h 2014416"/>
              <a:gd name="connsiteX13" fmla="*/ 781537 w 1039446"/>
              <a:gd name="connsiteY13" fmla="*/ 820617 h 2014416"/>
              <a:gd name="connsiteX14" fmla="*/ 713154 w 1039446"/>
              <a:gd name="connsiteY14" fmla="*/ 486508 h 2014416"/>
              <a:gd name="connsiteX15" fmla="*/ 209061 w 1039446"/>
              <a:gd name="connsiteY15" fmla="*/ 62523 h 2014416"/>
              <a:gd name="connsiteX16" fmla="*/ 158261 w 1039446"/>
              <a:gd name="connsiteY16" fmla="*/ 3908 h 2014416"/>
              <a:gd name="connsiteX17" fmla="*/ 0 w 1039446"/>
              <a:gd name="connsiteY17" fmla="*/ 0 h 201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9446" h="2014416">
                <a:moveTo>
                  <a:pt x="0" y="0"/>
                </a:moveTo>
                <a:lnTo>
                  <a:pt x="15630" y="199293"/>
                </a:lnTo>
                <a:lnTo>
                  <a:pt x="154354" y="189523"/>
                </a:lnTo>
                <a:lnTo>
                  <a:pt x="738554" y="640862"/>
                </a:lnTo>
                <a:lnTo>
                  <a:pt x="773723" y="806939"/>
                </a:lnTo>
                <a:lnTo>
                  <a:pt x="793261" y="1115646"/>
                </a:lnTo>
                <a:lnTo>
                  <a:pt x="834292" y="1498600"/>
                </a:lnTo>
                <a:lnTo>
                  <a:pt x="935892" y="1846385"/>
                </a:lnTo>
                <a:lnTo>
                  <a:pt x="1027723" y="2014416"/>
                </a:lnTo>
                <a:lnTo>
                  <a:pt x="1039446" y="1916723"/>
                </a:lnTo>
                <a:lnTo>
                  <a:pt x="1014046" y="1908908"/>
                </a:lnTo>
                <a:lnTo>
                  <a:pt x="930030" y="1748693"/>
                </a:lnTo>
                <a:lnTo>
                  <a:pt x="828430" y="1412631"/>
                </a:lnTo>
                <a:lnTo>
                  <a:pt x="781537" y="820617"/>
                </a:lnTo>
                <a:lnTo>
                  <a:pt x="713154" y="486508"/>
                </a:lnTo>
                <a:lnTo>
                  <a:pt x="209061" y="62523"/>
                </a:lnTo>
                <a:lnTo>
                  <a:pt x="158261" y="3908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" name="Freeform 224">
            <a:extLst>
              <a:ext uri="{FF2B5EF4-FFF2-40B4-BE49-F238E27FC236}">
                <a16:creationId xmlns:a16="http://schemas.microsoft.com/office/drawing/2014/main" id="{8EFE6539-4C36-4E45-B3C6-FEEDAE967E13}"/>
              </a:ext>
            </a:extLst>
          </p:cNvPr>
          <p:cNvSpPr/>
          <p:nvPr/>
        </p:nvSpPr>
        <p:spPr>
          <a:xfrm>
            <a:off x="6754447" y="3530600"/>
            <a:ext cx="722923" cy="355600"/>
          </a:xfrm>
          <a:custGeom>
            <a:avLst/>
            <a:gdLst>
              <a:gd name="connsiteX0" fmla="*/ 0 w 722923"/>
              <a:gd name="connsiteY0" fmla="*/ 0 h 355600"/>
              <a:gd name="connsiteX1" fmla="*/ 5862 w 722923"/>
              <a:gd name="connsiteY1" fmla="*/ 99646 h 355600"/>
              <a:gd name="connsiteX2" fmla="*/ 519723 w 722923"/>
              <a:gd name="connsiteY2" fmla="*/ 298938 h 355600"/>
              <a:gd name="connsiteX3" fmla="*/ 584200 w 722923"/>
              <a:gd name="connsiteY3" fmla="*/ 355600 h 355600"/>
              <a:gd name="connsiteX4" fmla="*/ 722923 w 722923"/>
              <a:gd name="connsiteY4" fmla="*/ 343877 h 355600"/>
              <a:gd name="connsiteX5" fmla="*/ 711200 w 722923"/>
              <a:gd name="connsiteY5" fmla="*/ 252046 h 355600"/>
              <a:gd name="connsiteX6" fmla="*/ 582246 w 722923"/>
              <a:gd name="connsiteY6" fmla="*/ 254000 h 355600"/>
              <a:gd name="connsiteX7" fmla="*/ 517769 w 722923"/>
              <a:gd name="connsiteY7" fmla="*/ 199292 h 355600"/>
              <a:gd name="connsiteX8" fmla="*/ 0 w 722923"/>
              <a:gd name="connsiteY8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923" h="355600">
                <a:moveTo>
                  <a:pt x="0" y="0"/>
                </a:moveTo>
                <a:lnTo>
                  <a:pt x="5862" y="99646"/>
                </a:lnTo>
                <a:lnTo>
                  <a:pt x="519723" y="298938"/>
                </a:lnTo>
                <a:lnTo>
                  <a:pt x="584200" y="355600"/>
                </a:lnTo>
                <a:lnTo>
                  <a:pt x="722923" y="343877"/>
                </a:lnTo>
                <a:lnTo>
                  <a:pt x="711200" y="252046"/>
                </a:lnTo>
                <a:lnTo>
                  <a:pt x="582246" y="254000"/>
                </a:lnTo>
                <a:lnTo>
                  <a:pt x="517769" y="199292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" name="Freeform 223">
            <a:extLst>
              <a:ext uri="{FF2B5EF4-FFF2-40B4-BE49-F238E27FC236}">
                <a16:creationId xmlns:a16="http://schemas.microsoft.com/office/drawing/2014/main" id="{62F274C3-9D2D-4D6E-97D3-DF96F45A407E}"/>
              </a:ext>
            </a:extLst>
          </p:cNvPr>
          <p:cNvSpPr/>
          <p:nvPr/>
        </p:nvSpPr>
        <p:spPr>
          <a:xfrm>
            <a:off x="6564924" y="3065586"/>
            <a:ext cx="240323" cy="646723"/>
          </a:xfrm>
          <a:custGeom>
            <a:avLst/>
            <a:gdLst>
              <a:gd name="connsiteX0" fmla="*/ 240323 w 240323"/>
              <a:gd name="connsiteY0" fmla="*/ 646723 h 646723"/>
              <a:gd name="connsiteX1" fmla="*/ 238369 w 240323"/>
              <a:gd name="connsiteY1" fmla="*/ 582246 h 646723"/>
              <a:gd name="connsiteX2" fmla="*/ 203200 w 240323"/>
              <a:gd name="connsiteY2" fmla="*/ 568569 h 646723"/>
              <a:gd name="connsiteX3" fmla="*/ 113323 w 240323"/>
              <a:gd name="connsiteY3" fmla="*/ 404446 h 646723"/>
              <a:gd name="connsiteX4" fmla="*/ 0 w 240323"/>
              <a:gd name="connsiteY4" fmla="*/ 0 h 646723"/>
              <a:gd name="connsiteX5" fmla="*/ 27354 w 240323"/>
              <a:gd name="connsiteY5" fmla="*/ 220784 h 646723"/>
              <a:gd name="connsiteX6" fmla="*/ 109415 w 240323"/>
              <a:gd name="connsiteY6" fmla="*/ 463061 h 646723"/>
              <a:gd name="connsiteX7" fmla="*/ 240323 w 240323"/>
              <a:gd name="connsiteY7" fmla="*/ 646723 h 646723"/>
              <a:gd name="connsiteX0" fmla="*/ 240323 w 240323"/>
              <a:gd name="connsiteY0" fmla="*/ 646723 h 646723"/>
              <a:gd name="connsiteX1" fmla="*/ 238369 w 240323"/>
              <a:gd name="connsiteY1" fmla="*/ 582246 h 646723"/>
              <a:gd name="connsiteX2" fmla="*/ 203200 w 240323"/>
              <a:gd name="connsiteY2" fmla="*/ 568569 h 646723"/>
              <a:gd name="connsiteX3" fmla="*/ 113323 w 240323"/>
              <a:gd name="connsiteY3" fmla="*/ 404446 h 646723"/>
              <a:gd name="connsiteX4" fmla="*/ 0 w 240323"/>
              <a:gd name="connsiteY4" fmla="*/ 0 h 646723"/>
              <a:gd name="connsiteX5" fmla="*/ 27354 w 240323"/>
              <a:gd name="connsiteY5" fmla="*/ 220784 h 646723"/>
              <a:gd name="connsiteX6" fmla="*/ 109415 w 240323"/>
              <a:gd name="connsiteY6" fmla="*/ 463061 h 646723"/>
              <a:gd name="connsiteX7" fmla="*/ 195385 w 240323"/>
              <a:gd name="connsiteY7" fmla="*/ 588107 h 646723"/>
              <a:gd name="connsiteX8" fmla="*/ 240323 w 240323"/>
              <a:gd name="connsiteY8" fmla="*/ 646723 h 646723"/>
              <a:gd name="connsiteX0" fmla="*/ 240323 w 240323"/>
              <a:gd name="connsiteY0" fmla="*/ 646723 h 646723"/>
              <a:gd name="connsiteX1" fmla="*/ 238369 w 240323"/>
              <a:gd name="connsiteY1" fmla="*/ 582246 h 646723"/>
              <a:gd name="connsiteX2" fmla="*/ 203200 w 240323"/>
              <a:gd name="connsiteY2" fmla="*/ 568569 h 646723"/>
              <a:gd name="connsiteX3" fmla="*/ 113323 w 240323"/>
              <a:gd name="connsiteY3" fmla="*/ 404446 h 646723"/>
              <a:gd name="connsiteX4" fmla="*/ 0 w 240323"/>
              <a:gd name="connsiteY4" fmla="*/ 0 h 646723"/>
              <a:gd name="connsiteX5" fmla="*/ 27354 w 240323"/>
              <a:gd name="connsiteY5" fmla="*/ 220784 h 646723"/>
              <a:gd name="connsiteX6" fmla="*/ 109415 w 240323"/>
              <a:gd name="connsiteY6" fmla="*/ 463061 h 646723"/>
              <a:gd name="connsiteX7" fmla="*/ 197339 w 240323"/>
              <a:gd name="connsiteY7" fmla="*/ 631092 h 646723"/>
              <a:gd name="connsiteX8" fmla="*/ 240323 w 240323"/>
              <a:gd name="connsiteY8" fmla="*/ 646723 h 64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323" h="646723">
                <a:moveTo>
                  <a:pt x="240323" y="646723"/>
                </a:moveTo>
                <a:cubicBezTo>
                  <a:pt x="239672" y="625231"/>
                  <a:pt x="239020" y="603738"/>
                  <a:pt x="238369" y="582246"/>
                </a:cubicBezTo>
                <a:lnTo>
                  <a:pt x="203200" y="568569"/>
                </a:lnTo>
                <a:lnTo>
                  <a:pt x="113323" y="404446"/>
                </a:lnTo>
                <a:lnTo>
                  <a:pt x="0" y="0"/>
                </a:lnTo>
                <a:lnTo>
                  <a:pt x="27354" y="220784"/>
                </a:lnTo>
                <a:lnTo>
                  <a:pt x="109415" y="463061"/>
                </a:lnTo>
                <a:lnTo>
                  <a:pt x="197339" y="631092"/>
                </a:lnTo>
                <a:lnTo>
                  <a:pt x="240323" y="646723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6F67BF3B-2CF7-41B3-8160-CDED9FFE7227}"/>
              </a:ext>
            </a:extLst>
          </p:cNvPr>
          <p:cNvSpPr/>
          <p:nvPr/>
        </p:nvSpPr>
        <p:spPr>
          <a:xfrm>
            <a:off x="4699000" y="1623647"/>
            <a:ext cx="1830754" cy="1060939"/>
          </a:xfrm>
          <a:custGeom>
            <a:avLst/>
            <a:gdLst>
              <a:gd name="connsiteX0" fmla="*/ 0 w 1830754"/>
              <a:gd name="connsiteY0" fmla="*/ 0 h 1060939"/>
              <a:gd name="connsiteX1" fmla="*/ 638908 w 1830754"/>
              <a:gd name="connsiteY1" fmla="*/ 72292 h 1060939"/>
              <a:gd name="connsiteX2" fmla="*/ 664308 w 1830754"/>
              <a:gd name="connsiteY2" fmla="*/ 150446 h 1060939"/>
              <a:gd name="connsiteX3" fmla="*/ 1043354 w 1830754"/>
              <a:gd name="connsiteY3" fmla="*/ 128954 h 1060939"/>
              <a:gd name="connsiteX4" fmla="*/ 1068754 w 1830754"/>
              <a:gd name="connsiteY4" fmla="*/ 302846 h 1060939"/>
              <a:gd name="connsiteX5" fmla="*/ 1215292 w 1830754"/>
              <a:gd name="connsiteY5" fmla="*/ 300892 h 1060939"/>
              <a:gd name="connsiteX6" fmla="*/ 1297354 w 1830754"/>
              <a:gd name="connsiteY6" fmla="*/ 375139 h 1060939"/>
              <a:gd name="connsiteX7" fmla="*/ 1465385 w 1830754"/>
              <a:gd name="connsiteY7" fmla="*/ 482600 h 1060939"/>
              <a:gd name="connsiteX8" fmla="*/ 1766277 w 1830754"/>
              <a:gd name="connsiteY8" fmla="*/ 707292 h 1060939"/>
              <a:gd name="connsiteX9" fmla="*/ 1830754 w 1830754"/>
              <a:gd name="connsiteY9" fmla="*/ 1060939 h 1060939"/>
              <a:gd name="connsiteX10" fmla="*/ 1822938 w 1830754"/>
              <a:gd name="connsiteY10" fmla="*/ 801077 h 1060939"/>
              <a:gd name="connsiteX11" fmla="*/ 1793631 w 1830754"/>
              <a:gd name="connsiteY11" fmla="*/ 640862 h 1060939"/>
              <a:gd name="connsiteX12" fmla="*/ 1193800 w 1830754"/>
              <a:gd name="connsiteY12" fmla="*/ 181708 h 1060939"/>
              <a:gd name="connsiteX13" fmla="*/ 1058985 w 1830754"/>
              <a:gd name="connsiteY13" fmla="*/ 195385 h 1060939"/>
              <a:gd name="connsiteX14" fmla="*/ 1047262 w 1830754"/>
              <a:gd name="connsiteY14" fmla="*/ 0 h 1060939"/>
              <a:gd name="connsiteX15" fmla="*/ 0 w 1830754"/>
              <a:gd name="connsiteY15" fmla="*/ 0 h 106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0754" h="1060939">
                <a:moveTo>
                  <a:pt x="0" y="0"/>
                </a:moveTo>
                <a:lnTo>
                  <a:pt x="638908" y="72292"/>
                </a:lnTo>
                <a:lnTo>
                  <a:pt x="664308" y="150446"/>
                </a:lnTo>
                <a:lnTo>
                  <a:pt x="1043354" y="128954"/>
                </a:lnTo>
                <a:lnTo>
                  <a:pt x="1068754" y="302846"/>
                </a:lnTo>
                <a:lnTo>
                  <a:pt x="1215292" y="300892"/>
                </a:lnTo>
                <a:lnTo>
                  <a:pt x="1297354" y="375139"/>
                </a:lnTo>
                <a:lnTo>
                  <a:pt x="1465385" y="482600"/>
                </a:lnTo>
                <a:lnTo>
                  <a:pt x="1766277" y="707292"/>
                </a:lnTo>
                <a:lnTo>
                  <a:pt x="1830754" y="1060939"/>
                </a:lnTo>
                <a:lnTo>
                  <a:pt x="1822938" y="801077"/>
                </a:lnTo>
                <a:lnTo>
                  <a:pt x="1793631" y="640862"/>
                </a:lnTo>
                <a:lnTo>
                  <a:pt x="1193800" y="181708"/>
                </a:lnTo>
                <a:lnTo>
                  <a:pt x="1058985" y="195385"/>
                </a:lnTo>
                <a:lnTo>
                  <a:pt x="104726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486239B9-E163-4BE5-9D15-CD865FB82566}"/>
              </a:ext>
            </a:extLst>
          </p:cNvPr>
          <p:cNvSpPr/>
          <p:nvPr/>
        </p:nvSpPr>
        <p:spPr>
          <a:xfrm>
            <a:off x="6758355" y="3628292"/>
            <a:ext cx="345831" cy="181708"/>
          </a:xfrm>
          <a:custGeom>
            <a:avLst/>
            <a:gdLst>
              <a:gd name="connsiteX0" fmla="*/ 0 w 345831"/>
              <a:gd name="connsiteY0" fmla="*/ 0 h 181708"/>
              <a:gd name="connsiteX1" fmla="*/ 15631 w 345831"/>
              <a:gd name="connsiteY1" fmla="*/ 74246 h 181708"/>
              <a:gd name="connsiteX2" fmla="*/ 298938 w 345831"/>
              <a:gd name="connsiteY2" fmla="*/ 181708 h 181708"/>
              <a:gd name="connsiteX3" fmla="*/ 345831 w 345831"/>
              <a:gd name="connsiteY3" fmla="*/ 136770 h 181708"/>
              <a:gd name="connsiteX4" fmla="*/ 0 w 345831"/>
              <a:gd name="connsiteY4" fmla="*/ 0 h 18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831" h="181708">
                <a:moveTo>
                  <a:pt x="0" y="0"/>
                </a:moveTo>
                <a:lnTo>
                  <a:pt x="15631" y="74246"/>
                </a:lnTo>
                <a:lnTo>
                  <a:pt x="298938" y="181708"/>
                </a:lnTo>
                <a:lnTo>
                  <a:pt x="345831" y="136770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id="{DCC51F5A-E5E1-4603-BC29-EDDDED24EDF9}"/>
              </a:ext>
            </a:extLst>
          </p:cNvPr>
          <p:cNvSpPr/>
          <p:nvPr/>
        </p:nvSpPr>
        <p:spPr>
          <a:xfrm>
            <a:off x="4697046" y="1625601"/>
            <a:ext cx="2012462" cy="2018323"/>
          </a:xfrm>
          <a:custGeom>
            <a:avLst/>
            <a:gdLst>
              <a:gd name="connsiteX0" fmla="*/ 0 w 2012462"/>
              <a:gd name="connsiteY0" fmla="*/ 0 h 2018323"/>
              <a:gd name="connsiteX1" fmla="*/ 17585 w 2012462"/>
              <a:gd name="connsiteY1" fmla="*/ 169985 h 2018323"/>
              <a:gd name="connsiteX2" fmla="*/ 44939 w 2012462"/>
              <a:gd name="connsiteY2" fmla="*/ 158262 h 2018323"/>
              <a:gd name="connsiteX3" fmla="*/ 642816 w 2012462"/>
              <a:gd name="connsiteY3" fmla="*/ 218831 h 2018323"/>
              <a:gd name="connsiteX4" fmla="*/ 674077 w 2012462"/>
              <a:gd name="connsiteY4" fmla="*/ 291123 h 2018323"/>
              <a:gd name="connsiteX5" fmla="*/ 1043354 w 2012462"/>
              <a:gd name="connsiteY5" fmla="*/ 261815 h 2018323"/>
              <a:gd name="connsiteX6" fmla="*/ 1068754 w 2012462"/>
              <a:gd name="connsiteY6" fmla="*/ 429846 h 2018323"/>
              <a:gd name="connsiteX7" fmla="*/ 1209431 w 2012462"/>
              <a:gd name="connsiteY7" fmla="*/ 422031 h 2018323"/>
              <a:gd name="connsiteX8" fmla="*/ 1770185 w 2012462"/>
              <a:gd name="connsiteY8" fmla="*/ 814754 h 2018323"/>
              <a:gd name="connsiteX9" fmla="*/ 1828800 w 2012462"/>
              <a:gd name="connsiteY9" fmla="*/ 1100015 h 2018323"/>
              <a:gd name="connsiteX10" fmla="*/ 1889369 w 2012462"/>
              <a:gd name="connsiteY10" fmla="*/ 1731108 h 2018323"/>
              <a:gd name="connsiteX11" fmla="*/ 1992923 w 2012462"/>
              <a:gd name="connsiteY11" fmla="*/ 2018323 h 2018323"/>
              <a:gd name="connsiteX12" fmla="*/ 2012462 w 2012462"/>
              <a:gd name="connsiteY12" fmla="*/ 1961662 h 2018323"/>
              <a:gd name="connsiteX13" fmla="*/ 1981200 w 2012462"/>
              <a:gd name="connsiteY13" fmla="*/ 1906954 h 2018323"/>
              <a:gd name="connsiteX14" fmla="*/ 1862016 w 2012462"/>
              <a:gd name="connsiteY14" fmla="*/ 1549400 h 2018323"/>
              <a:gd name="connsiteX15" fmla="*/ 1832708 w 2012462"/>
              <a:gd name="connsiteY15" fmla="*/ 1033585 h 2018323"/>
              <a:gd name="connsiteX16" fmla="*/ 1760416 w 2012462"/>
              <a:gd name="connsiteY16" fmla="*/ 691662 h 2018323"/>
              <a:gd name="connsiteX17" fmla="*/ 1449754 w 2012462"/>
              <a:gd name="connsiteY17" fmla="*/ 465015 h 2018323"/>
              <a:gd name="connsiteX18" fmla="*/ 1301262 w 2012462"/>
              <a:gd name="connsiteY18" fmla="*/ 371231 h 2018323"/>
              <a:gd name="connsiteX19" fmla="*/ 1225062 w 2012462"/>
              <a:gd name="connsiteY19" fmla="*/ 298938 h 2018323"/>
              <a:gd name="connsiteX20" fmla="*/ 1066800 w 2012462"/>
              <a:gd name="connsiteY20" fmla="*/ 302846 h 2018323"/>
              <a:gd name="connsiteX21" fmla="*/ 1045308 w 2012462"/>
              <a:gd name="connsiteY21" fmla="*/ 121138 h 2018323"/>
              <a:gd name="connsiteX22" fmla="*/ 670169 w 2012462"/>
              <a:gd name="connsiteY22" fmla="*/ 146538 h 2018323"/>
              <a:gd name="connsiteX23" fmla="*/ 638908 w 2012462"/>
              <a:gd name="connsiteY23" fmla="*/ 68385 h 2018323"/>
              <a:gd name="connsiteX24" fmla="*/ 0 w 2012462"/>
              <a:gd name="connsiteY24" fmla="*/ 0 h 201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12462" h="2018323">
                <a:moveTo>
                  <a:pt x="0" y="0"/>
                </a:moveTo>
                <a:lnTo>
                  <a:pt x="17585" y="169985"/>
                </a:lnTo>
                <a:lnTo>
                  <a:pt x="44939" y="158262"/>
                </a:lnTo>
                <a:lnTo>
                  <a:pt x="642816" y="218831"/>
                </a:lnTo>
                <a:lnTo>
                  <a:pt x="674077" y="291123"/>
                </a:lnTo>
                <a:lnTo>
                  <a:pt x="1043354" y="261815"/>
                </a:lnTo>
                <a:lnTo>
                  <a:pt x="1068754" y="429846"/>
                </a:lnTo>
                <a:lnTo>
                  <a:pt x="1209431" y="422031"/>
                </a:lnTo>
                <a:lnTo>
                  <a:pt x="1770185" y="814754"/>
                </a:lnTo>
                <a:lnTo>
                  <a:pt x="1828800" y="1100015"/>
                </a:lnTo>
                <a:lnTo>
                  <a:pt x="1889369" y="1731108"/>
                </a:lnTo>
                <a:lnTo>
                  <a:pt x="1992923" y="2018323"/>
                </a:lnTo>
                <a:lnTo>
                  <a:pt x="2012462" y="1961662"/>
                </a:lnTo>
                <a:lnTo>
                  <a:pt x="1981200" y="1906954"/>
                </a:lnTo>
                <a:lnTo>
                  <a:pt x="1862016" y="1549400"/>
                </a:lnTo>
                <a:lnTo>
                  <a:pt x="1832708" y="1033585"/>
                </a:lnTo>
                <a:lnTo>
                  <a:pt x="1760416" y="691662"/>
                </a:lnTo>
                <a:lnTo>
                  <a:pt x="1449754" y="465015"/>
                </a:lnTo>
                <a:lnTo>
                  <a:pt x="1301262" y="371231"/>
                </a:lnTo>
                <a:lnTo>
                  <a:pt x="1225062" y="298938"/>
                </a:lnTo>
                <a:lnTo>
                  <a:pt x="1066800" y="302846"/>
                </a:lnTo>
                <a:lnTo>
                  <a:pt x="1045308" y="121138"/>
                </a:lnTo>
                <a:lnTo>
                  <a:pt x="670169" y="146538"/>
                </a:lnTo>
                <a:lnTo>
                  <a:pt x="638908" y="68385"/>
                </a:lnTo>
                <a:lnTo>
                  <a:pt x="0" y="0"/>
                </a:lnTo>
                <a:close/>
              </a:path>
            </a:pathLst>
          </a:custGeom>
          <a:solidFill>
            <a:srgbClr val="BC451B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C02F5142-4CE6-44E5-BE74-094C1DD1B927}"/>
              </a:ext>
            </a:extLst>
          </p:cNvPr>
          <p:cNvSpPr/>
          <p:nvPr/>
        </p:nvSpPr>
        <p:spPr>
          <a:xfrm>
            <a:off x="6684109" y="3548185"/>
            <a:ext cx="799123" cy="480646"/>
          </a:xfrm>
          <a:custGeom>
            <a:avLst/>
            <a:gdLst>
              <a:gd name="connsiteX0" fmla="*/ 5861 w 799123"/>
              <a:gd name="connsiteY0" fmla="*/ 0 h 480646"/>
              <a:gd name="connsiteX1" fmla="*/ 0 w 799123"/>
              <a:gd name="connsiteY1" fmla="*/ 89877 h 480646"/>
              <a:gd name="connsiteX2" fmla="*/ 74246 w 799123"/>
              <a:gd name="connsiteY2" fmla="*/ 230553 h 480646"/>
              <a:gd name="connsiteX3" fmla="*/ 586154 w 799123"/>
              <a:gd name="connsiteY3" fmla="*/ 425938 h 480646"/>
              <a:gd name="connsiteX4" fmla="*/ 658446 w 799123"/>
              <a:gd name="connsiteY4" fmla="*/ 480646 h 480646"/>
              <a:gd name="connsiteX5" fmla="*/ 799123 w 799123"/>
              <a:gd name="connsiteY5" fmla="*/ 472830 h 480646"/>
              <a:gd name="connsiteX6" fmla="*/ 799123 w 799123"/>
              <a:gd name="connsiteY6" fmla="*/ 386861 h 480646"/>
              <a:gd name="connsiteX7" fmla="*/ 656492 w 799123"/>
              <a:gd name="connsiteY7" fmla="*/ 400538 h 480646"/>
              <a:gd name="connsiteX8" fmla="*/ 593969 w 799123"/>
              <a:gd name="connsiteY8" fmla="*/ 341923 h 480646"/>
              <a:gd name="connsiteX9" fmla="*/ 82061 w 799123"/>
              <a:gd name="connsiteY9" fmla="*/ 144584 h 480646"/>
              <a:gd name="connsiteX10" fmla="*/ 5861 w 799123"/>
              <a:gd name="connsiteY10" fmla="*/ 0 h 48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123" h="480646">
                <a:moveTo>
                  <a:pt x="5861" y="0"/>
                </a:moveTo>
                <a:lnTo>
                  <a:pt x="0" y="89877"/>
                </a:lnTo>
                <a:lnTo>
                  <a:pt x="74246" y="230553"/>
                </a:lnTo>
                <a:lnTo>
                  <a:pt x="586154" y="425938"/>
                </a:lnTo>
                <a:lnTo>
                  <a:pt x="658446" y="480646"/>
                </a:lnTo>
                <a:lnTo>
                  <a:pt x="799123" y="472830"/>
                </a:lnTo>
                <a:lnTo>
                  <a:pt x="799123" y="386861"/>
                </a:lnTo>
                <a:lnTo>
                  <a:pt x="656492" y="400538"/>
                </a:lnTo>
                <a:lnTo>
                  <a:pt x="593969" y="341923"/>
                </a:lnTo>
                <a:lnTo>
                  <a:pt x="82061" y="144584"/>
                </a:lnTo>
                <a:lnTo>
                  <a:pt x="5861" y="0"/>
                </a:lnTo>
                <a:close/>
              </a:path>
            </a:pathLst>
          </a:custGeom>
          <a:solidFill>
            <a:srgbClr val="BC451B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DF952F0-9D09-4A05-A09E-0706CE8BE21B}"/>
              </a:ext>
            </a:extLst>
          </p:cNvPr>
          <p:cNvSpPr/>
          <p:nvPr/>
        </p:nvSpPr>
        <p:spPr>
          <a:xfrm>
            <a:off x="3577493" y="1625600"/>
            <a:ext cx="1484923" cy="328246"/>
          </a:xfrm>
          <a:custGeom>
            <a:avLst/>
            <a:gdLst>
              <a:gd name="connsiteX0" fmla="*/ 0 w 1484923"/>
              <a:gd name="connsiteY0" fmla="*/ 0 h 328246"/>
              <a:gd name="connsiteX1" fmla="*/ 1125416 w 1484923"/>
              <a:gd name="connsiteY1" fmla="*/ 171938 h 328246"/>
              <a:gd name="connsiteX2" fmla="*/ 1135185 w 1484923"/>
              <a:gd name="connsiteY2" fmla="*/ 316523 h 328246"/>
              <a:gd name="connsiteX3" fmla="*/ 1152770 w 1484923"/>
              <a:gd name="connsiteY3" fmla="*/ 304800 h 328246"/>
              <a:gd name="connsiteX4" fmla="*/ 1481016 w 1484923"/>
              <a:gd name="connsiteY4" fmla="*/ 328246 h 328246"/>
              <a:gd name="connsiteX5" fmla="*/ 1484923 w 1484923"/>
              <a:gd name="connsiteY5" fmla="*/ 193431 h 328246"/>
              <a:gd name="connsiteX6" fmla="*/ 1166446 w 1484923"/>
              <a:gd name="connsiteY6" fmla="*/ 162169 h 328246"/>
              <a:gd name="connsiteX7" fmla="*/ 1135185 w 1484923"/>
              <a:gd name="connsiteY7" fmla="*/ 169985 h 328246"/>
              <a:gd name="connsiteX8" fmla="*/ 1119554 w 1484923"/>
              <a:gd name="connsiteY8" fmla="*/ 3908 h 328246"/>
              <a:gd name="connsiteX9" fmla="*/ 0 w 1484923"/>
              <a:gd name="connsiteY9" fmla="*/ 0 h 32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4923" h="328246">
                <a:moveTo>
                  <a:pt x="0" y="0"/>
                </a:moveTo>
                <a:lnTo>
                  <a:pt x="1125416" y="171938"/>
                </a:lnTo>
                <a:lnTo>
                  <a:pt x="1135185" y="316523"/>
                </a:lnTo>
                <a:lnTo>
                  <a:pt x="1152770" y="304800"/>
                </a:lnTo>
                <a:lnTo>
                  <a:pt x="1481016" y="328246"/>
                </a:lnTo>
                <a:lnTo>
                  <a:pt x="1484923" y="193431"/>
                </a:lnTo>
                <a:lnTo>
                  <a:pt x="1166446" y="162169"/>
                </a:lnTo>
                <a:lnTo>
                  <a:pt x="1135185" y="169985"/>
                </a:lnTo>
                <a:lnTo>
                  <a:pt x="1119554" y="3908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A31E5D8F-02C1-4FA7-BD66-7BB6FCE78CD7}"/>
              </a:ext>
            </a:extLst>
          </p:cNvPr>
          <p:cNvSpPr/>
          <p:nvPr/>
        </p:nvSpPr>
        <p:spPr>
          <a:xfrm>
            <a:off x="5035062" y="1813170"/>
            <a:ext cx="1795584" cy="2074985"/>
          </a:xfrm>
          <a:custGeom>
            <a:avLst/>
            <a:gdLst>
              <a:gd name="connsiteX0" fmla="*/ 9769 w 1795584"/>
              <a:gd name="connsiteY0" fmla="*/ 0 h 2074985"/>
              <a:gd name="connsiteX1" fmla="*/ 0 w 1795584"/>
              <a:gd name="connsiteY1" fmla="*/ 140677 h 2074985"/>
              <a:gd name="connsiteX2" fmla="*/ 314569 w 1795584"/>
              <a:gd name="connsiteY2" fmla="*/ 173893 h 2074985"/>
              <a:gd name="connsiteX3" fmla="*/ 334107 w 1795584"/>
              <a:gd name="connsiteY3" fmla="*/ 244231 h 2074985"/>
              <a:gd name="connsiteX4" fmla="*/ 707292 w 1795584"/>
              <a:gd name="connsiteY4" fmla="*/ 218831 h 2074985"/>
              <a:gd name="connsiteX5" fmla="*/ 726830 w 1795584"/>
              <a:gd name="connsiteY5" fmla="*/ 369277 h 2074985"/>
              <a:gd name="connsiteX6" fmla="*/ 877276 w 1795584"/>
              <a:gd name="connsiteY6" fmla="*/ 363416 h 2074985"/>
              <a:gd name="connsiteX7" fmla="*/ 947615 w 1795584"/>
              <a:gd name="connsiteY7" fmla="*/ 414216 h 2074985"/>
              <a:gd name="connsiteX8" fmla="*/ 1117600 w 1795584"/>
              <a:gd name="connsiteY8" fmla="*/ 511908 h 2074985"/>
              <a:gd name="connsiteX9" fmla="*/ 1426307 w 1795584"/>
              <a:gd name="connsiteY9" fmla="*/ 734646 h 2074985"/>
              <a:gd name="connsiteX10" fmla="*/ 1492738 w 1795584"/>
              <a:gd name="connsiteY10" fmla="*/ 1025769 h 2074985"/>
              <a:gd name="connsiteX11" fmla="*/ 1553307 w 1795584"/>
              <a:gd name="connsiteY11" fmla="*/ 1623646 h 2074985"/>
              <a:gd name="connsiteX12" fmla="*/ 1719384 w 1795584"/>
              <a:gd name="connsiteY12" fmla="*/ 2051539 h 2074985"/>
              <a:gd name="connsiteX13" fmla="*/ 1795584 w 1795584"/>
              <a:gd name="connsiteY13" fmla="*/ 2074985 h 2074985"/>
              <a:gd name="connsiteX14" fmla="*/ 1783861 w 1795584"/>
              <a:gd name="connsiteY14" fmla="*/ 1989016 h 2074985"/>
              <a:gd name="connsiteX15" fmla="*/ 1719384 w 1795584"/>
              <a:gd name="connsiteY15" fmla="*/ 1961662 h 2074985"/>
              <a:gd name="connsiteX16" fmla="*/ 1637323 w 1795584"/>
              <a:gd name="connsiteY16" fmla="*/ 1789723 h 2074985"/>
              <a:gd name="connsiteX17" fmla="*/ 1555261 w 1795584"/>
              <a:gd name="connsiteY17" fmla="*/ 1545493 h 2074985"/>
              <a:gd name="connsiteX18" fmla="*/ 1496646 w 1795584"/>
              <a:gd name="connsiteY18" fmla="*/ 931985 h 2074985"/>
              <a:gd name="connsiteX19" fmla="*/ 1426307 w 1795584"/>
              <a:gd name="connsiteY19" fmla="*/ 617416 h 2074985"/>
              <a:gd name="connsiteX20" fmla="*/ 867507 w 1795584"/>
              <a:gd name="connsiteY20" fmla="*/ 228600 h 2074985"/>
              <a:gd name="connsiteX21" fmla="*/ 728784 w 1795584"/>
              <a:gd name="connsiteY21" fmla="*/ 238369 h 2074985"/>
              <a:gd name="connsiteX22" fmla="*/ 707292 w 1795584"/>
              <a:gd name="connsiteY22" fmla="*/ 78154 h 2074985"/>
              <a:gd name="connsiteX23" fmla="*/ 334107 w 1795584"/>
              <a:gd name="connsiteY23" fmla="*/ 101600 h 2074985"/>
              <a:gd name="connsiteX24" fmla="*/ 300892 w 1795584"/>
              <a:gd name="connsiteY24" fmla="*/ 27354 h 2074985"/>
              <a:gd name="connsiteX25" fmla="*/ 9769 w 1795584"/>
              <a:gd name="connsiteY25" fmla="*/ 0 h 207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95584" h="2074985">
                <a:moveTo>
                  <a:pt x="9769" y="0"/>
                </a:moveTo>
                <a:lnTo>
                  <a:pt x="0" y="140677"/>
                </a:lnTo>
                <a:lnTo>
                  <a:pt x="314569" y="173893"/>
                </a:lnTo>
                <a:lnTo>
                  <a:pt x="334107" y="244231"/>
                </a:lnTo>
                <a:lnTo>
                  <a:pt x="707292" y="218831"/>
                </a:lnTo>
                <a:lnTo>
                  <a:pt x="726830" y="369277"/>
                </a:lnTo>
                <a:lnTo>
                  <a:pt x="877276" y="363416"/>
                </a:lnTo>
                <a:lnTo>
                  <a:pt x="947615" y="414216"/>
                </a:lnTo>
                <a:lnTo>
                  <a:pt x="1117600" y="511908"/>
                </a:lnTo>
                <a:lnTo>
                  <a:pt x="1426307" y="734646"/>
                </a:lnTo>
                <a:lnTo>
                  <a:pt x="1492738" y="1025769"/>
                </a:lnTo>
                <a:lnTo>
                  <a:pt x="1553307" y="1623646"/>
                </a:lnTo>
                <a:lnTo>
                  <a:pt x="1719384" y="2051539"/>
                </a:lnTo>
                <a:lnTo>
                  <a:pt x="1795584" y="2074985"/>
                </a:lnTo>
                <a:lnTo>
                  <a:pt x="1783861" y="1989016"/>
                </a:lnTo>
                <a:lnTo>
                  <a:pt x="1719384" y="1961662"/>
                </a:lnTo>
                <a:lnTo>
                  <a:pt x="1637323" y="1789723"/>
                </a:lnTo>
                <a:lnTo>
                  <a:pt x="1555261" y="1545493"/>
                </a:lnTo>
                <a:lnTo>
                  <a:pt x="1496646" y="931985"/>
                </a:lnTo>
                <a:lnTo>
                  <a:pt x="1426307" y="617416"/>
                </a:lnTo>
                <a:lnTo>
                  <a:pt x="867507" y="228600"/>
                </a:lnTo>
                <a:lnTo>
                  <a:pt x="728784" y="238369"/>
                </a:lnTo>
                <a:lnTo>
                  <a:pt x="707292" y="78154"/>
                </a:lnTo>
                <a:lnTo>
                  <a:pt x="334107" y="101600"/>
                </a:lnTo>
                <a:lnTo>
                  <a:pt x="300892" y="27354"/>
                </a:lnTo>
                <a:lnTo>
                  <a:pt x="9769" y="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9A1D4333-FCFE-41DC-AF5B-379920235F09}"/>
              </a:ext>
            </a:extLst>
          </p:cNvPr>
          <p:cNvSpPr/>
          <p:nvPr/>
        </p:nvSpPr>
        <p:spPr>
          <a:xfrm>
            <a:off x="6766170" y="3780692"/>
            <a:ext cx="1848339" cy="338016"/>
          </a:xfrm>
          <a:custGeom>
            <a:avLst/>
            <a:gdLst>
              <a:gd name="connsiteX0" fmla="*/ 0 w 1848339"/>
              <a:gd name="connsiteY0" fmla="*/ 0 h 338016"/>
              <a:gd name="connsiteX1" fmla="*/ 21493 w 1848339"/>
              <a:gd name="connsiteY1" fmla="*/ 97693 h 338016"/>
              <a:gd name="connsiteX2" fmla="*/ 496277 w 1848339"/>
              <a:gd name="connsiteY2" fmla="*/ 269631 h 338016"/>
              <a:gd name="connsiteX3" fmla="*/ 580293 w 1848339"/>
              <a:gd name="connsiteY3" fmla="*/ 338016 h 338016"/>
              <a:gd name="connsiteX4" fmla="*/ 1848339 w 1848339"/>
              <a:gd name="connsiteY4" fmla="*/ 263770 h 338016"/>
              <a:gd name="connsiteX5" fmla="*/ 1844431 w 1848339"/>
              <a:gd name="connsiteY5" fmla="*/ 173893 h 338016"/>
              <a:gd name="connsiteX6" fmla="*/ 572477 w 1848339"/>
              <a:gd name="connsiteY6" fmla="*/ 252046 h 338016"/>
              <a:gd name="connsiteX7" fmla="*/ 506046 w 1848339"/>
              <a:gd name="connsiteY7" fmla="*/ 189523 h 338016"/>
              <a:gd name="connsiteX8" fmla="*/ 0 w 1848339"/>
              <a:gd name="connsiteY8" fmla="*/ 0 h 33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8339" h="338016">
                <a:moveTo>
                  <a:pt x="0" y="0"/>
                </a:moveTo>
                <a:lnTo>
                  <a:pt x="21493" y="97693"/>
                </a:lnTo>
                <a:lnTo>
                  <a:pt x="496277" y="269631"/>
                </a:lnTo>
                <a:lnTo>
                  <a:pt x="580293" y="338016"/>
                </a:lnTo>
                <a:lnTo>
                  <a:pt x="1848339" y="263770"/>
                </a:lnTo>
                <a:lnTo>
                  <a:pt x="1844431" y="173893"/>
                </a:lnTo>
                <a:lnTo>
                  <a:pt x="572477" y="252046"/>
                </a:lnTo>
                <a:lnTo>
                  <a:pt x="506046" y="189523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FC377A4-55AF-4508-98D5-6A3A972513FF}"/>
              </a:ext>
            </a:extLst>
          </p:cNvPr>
          <p:cNvSpPr/>
          <p:nvPr/>
        </p:nvSpPr>
        <p:spPr>
          <a:xfrm>
            <a:off x="2384989" y="1623701"/>
            <a:ext cx="2476144" cy="478564"/>
          </a:xfrm>
          <a:custGeom>
            <a:avLst/>
            <a:gdLst>
              <a:gd name="connsiteX0" fmla="*/ 0 w 2476144"/>
              <a:gd name="connsiteY0" fmla="*/ 2136 h 478564"/>
              <a:gd name="connsiteX1" fmla="*/ 2307364 w 2476144"/>
              <a:gd name="connsiteY1" fmla="*/ 346105 h 478564"/>
              <a:gd name="connsiteX2" fmla="*/ 2328729 w 2476144"/>
              <a:gd name="connsiteY2" fmla="*/ 478564 h 478564"/>
              <a:gd name="connsiteX3" fmla="*/ 2367185 w 2476144"/>
              <a:gd name="connsiteY3" fmla="*/ 463609 h 478564"/>
              <a:gd name="connsiteX4" fmla="*/ 2463325 w 2476144"/>
              <a:gd name="connsiteY4" fmla="*/ 476428 h 478564"/>
              <a:gd name="connsiteX5" fmla="*/ 2476144 w 2476144"/>
              <a:gd name="connsiteY5" fmla="*/ 314058 h 478564"/>
              <a:gd name="connsiteX6" fmla="*/ 2350093 w 2476144"/>
              <a:gd name="connsiteY6" fmla="*/ 301239 h 478564"/>
              <a:gd name="connsiteX7" fmla="*/ 2326592 w 2476144"/>
              <a:gd name="connsiteY7" fmla="*/ 311921 h 478564"/>
              <a:gd name="connsiteX8" fmla="*/ 2315910 w 2476144"/>
              <a:gd name="connsiteY8" fmla="*/ 175189 h 478564"/>
              <a:gd name="connsiteX9" fmla="*/ 1207093 w 2476144"/>
              <a:gd name="connsiteY9" fmla="*/ 0 h 478564"/>
              <a:gd name="connsiteX10" fmla="*/ 0 w 2476144"/>
              <a:gd name="connsiteY10" fmla="*/ 2136 h 478564"/>
              <a:gd name="connsiteX0" fmla="*/ 0 w 2476144"/>
              <a:gd name="connsiteY0" fmla="*/ 2136 h 478564"/>
              <a:gd name="connsiteX1" fmla="*/ 1232731 w 2476144"/>
              <a:gd name="connsiteY1" fmla="*/ 183735 h 478564"/>
              <a:gd name="connsiteX2" fmla="*/ 2307364 w 2476144"/>
              <a:gd name="connsiteY2" fmla="*/ 346105 h 478564"/>
              <a:gd name="connsiteX3" fmla="*/ 2328729 w 2476144"/>
              <a:gd name="connsiteY3" fmla="*/ 478564 h 478564"/>
              <a:gd name="connsiteX4" fmla="*/ 2367185 w 2476144"/>
              <a:gd name="connsiteY4" fmla="*/ 463609 h 478564"/>
              <a:gd name="connsiteX5" fmla="*/ 2463325 w 2476144"/>
              <a:gd name="connsiteY5" fmla="*/ 476428 h 478564"/>
              <a:gd name="connsiteX6" fmla="*/ 2476144 w 2476144"/>
              <a:gd name="connsiteY6" fmla="*/ 314058 h 478564"/>
              <a:gd name="connsiteX7" fmla="*/ 2350093 w 2476144"/>
              <a:gd name="connsiteY7" fmla="*/ 301239 h 478564"/>
              <a:gd name="connsiteX8" fmla="*/ 2326592 w 2476144"/>
              <a:gd name="connsiteY8" fmla="*/ 311921 h 478564"/>
              <a:gd name="connsiteX9" fmla="*/ 2315910 w 2476144"/>
              <a:gd name="connsiteY9" fmla="*/ 175189 h 478564"/>
              <a:gd name="connsiteX10" fmla="*/ 1207093 w 2476144"/>
              <a:gd name="connsiteY10" fmla="*/ 0 h 478564"/>
              <a:gd name="connsiteX11" fmla="*/ 0 w 2476144"/>
              <a:gd name="connsiteY11" fmla="*/ 2136 h 478564"/>
              <a:gd name="connsiteX0" fmla="*/ 0 w 2476144"/>
              <a:gd name="connsiteY0" fmla="*/ 2136 h 478564"/>
              <a:gd name="connsiteX1" fmla="*/ 1187866 w 2476144"/>
              <a:gd name="connsiteY1" fmla="*/ 205099 h 478564"/>
              <a:gd name="connsiteX2" fmla="*/ 2307364 w 2476144"/>
              <a:gd name="connsiteY2" fmla="*/ 346105 h 478564"/>
              <a:gd name="connsiteX3" fmla="*/ 2328729 w 2476144"/>
              <a:gd name="connsiteY3" fmla="*/ 478564 h 478564"/>
              <a:gd name="connsiteX4" fmla="*/ 2367185 w 2476144"/>
              <a:gd name="connsiteY4" fmla="*/ 463609 h 478564"/>
              <a:gd name="connsiteX5" fmla="*/ 2463325 w 2476144"/>
              <a:gd name="connsiteY5" fmla="*/ 476428 h 478564"/>
              <a:gd name="connsiteX6" fmla="*/ 2476144 w 2476144"/>
              <a:gd name="connsiteY6" fmla="*/ 314058 h 478564"/>
              <a:gd name="connsiteX7" fmla="*/ 2350093 w 2476144"/>
              <a:gd name="connsiteY7" fmla="*/ 301239 h 478564"/>
              <a:gd name="connsiteX8" fmla="*/ 2326592 w 2476144"/>
              <a:gd name="connsiteY8" fmla="*/ 311921 h 478564"/>
              <a:gd name="connsiteX9" fmla="*/ 2315910 w 2476144"/>
              <a:gd name="connsiteY9" fmla="*/ 175189 h 478564"/>
              <a:gd name="connsiteX10" fmla="*/ 1207093 w 2476144"/>
              <a:gd name="connsiteY10" fmla="*/ 0 h 478564"/>
              <a:gd name="connsiteX11" fmla="*/ 0 w 2476144"/>
              <a:gd name="connsiteY11" fmla="*/ 2136 h 47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6144" h="478564">
                <a:moveTo>
                  <a:pt x="0" y="2136"/>
                </a:moveTo>
                <a:lnTo>
                  <a:pt x="1187866" y="205099"/>
                </a:lnTo>
                <a:lnTo>
                  <a:pt x="2307364" y="346105"/>
                </a:lnTo>
                <a:lnTo>
                  <a:pt x="2328729" y="478564"/>
                </a:lnTo>
                <a:lnTo>
                  <a:pt x="2367185" y="463609"/>
                </a:lnTo>
                <a:lnTo>
                  <a:pt x="2463325" y="476428"/>
                </a:lnTo>
                <a:lnTo>
                  <a:pt x="2476144" y="314058"/>
                </a:lnTo>
                <a:lnTo>
                  <a:pt x="2350093" y="301239"/>
                </a:lnTo>
                <a:lnTo>
                  <a:pt x="2326592" y="311921"/>
                </a:lnTo>
                <a:lnTo>
                  <a:pt x="2315910" y="175189"/>
                </a:lnTo>
                <a:lnTo>
                  <a:pt x="1207093" y="0"/>
                </a:lnTo>
                <a:lnTo>
                  <a:pt x="0" y="2136"/>
                </a:lnTo>
                <a:close/>
              </a:path>
            </a:pathLst>
          </a:custGeom>
          <a:solidFill>
            <a:srgbClr val="9900CC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91412944-ACCD-47DD-A78D-A4A6AC7470B8}"/>
              </a:ext>
            </a:extLst>
          </p:cNvPr>
          <p:cNvSpPr/>
          <p:nvPr/>
        </p:nvSpPr>
        <p:spPr>
          <a:xfrm>
            <a:off x="4831223" y="1937759"/>
            <a:ext cx="2469735" cy="2144994"/>
          </a:xfrm>
          <a:custGeom>
            <a:avLst/>
            <a:gdLst>
              <a:gd name="connsiteX0" fmla="*/ 2137 w 2469735"/>
              <a:gd name="connsiteY0" fmla="*/ 0 h 2144994"/>
              <a:gd name="connsiteX1" fmla="*/ 0 w 2469735"/>
              <a:gd name="connsiteY1" fmla="*/ 162370 h 2144994"/>
              <a:gd name="connsiteX2" fmla="*/ 510612 w 2469735"/>
              <a:gd name="connsiteY2" fmla="*/ 205099 h 2144994"/>
              <a:gd name="connsiteX3" fmla="*/ 540522 w 2469735"/>
              <a:gd name="connsiteY3" fmla="*/ 260647 h 2144994"/>
              <a:gd name="connsiteX4" fmla="*/ 916537 w 2469735"/>
              <a:gd name="connsiteY4" fmla="*/ 235009 h 2144994"/>
              <a:gd name="connsiteX5" fmla="*/ 935765 w 2469735"/>
              <a:gd name="connsiteY5" fmla="*/ 388834 h 2144994"/>
              <a:gd name="connsiteX6" fmla="*/ 1074634 w 2469735"/>
              <a:gd name="connsiteY6" fmla="*/ 380288 h 2144994"/>
              <a:gd name="connsiteX7" fmla="*/ 1204957 w 2469735"/>
              <a:gd name="connsiteY7" fmla="*/ 463609 h 2144994"/>
              <a:gd name="connsiteX8" fmla="*/ 1313916 w 2469735"/>
              <a:gd name="connsiteY8" fmla="*/ 523430 h 2144994"/>
              <a:gd name="connsiteX9" fmla="*/ 1636520 w 2469735"/>
              <a:gd name="connsiteY9" fmla="*/ 737075 h 2144994"/>
              <a:gd name="connsiteX10" fmla="*/ 1694204 w 2469735"/>
              <a:gd name="connsiteY10" fmla="*/ 1014813 h 2144994"/>
              <a:gd name="connsiteX11" fmla="*/ 1756161 w 2469735"/>
              <a:gd name="connsiteY11" fmla="*/ 1615155 h 2144994"/>
              <a:gd name="connsiteX12" fmla="*/ 1860847 w 2469735"/>
              <a:gd name="connsiteY12" fmla="*/ 1888620 h 2144994"/>
              <a:gd name="connsiteX13" fmla="*/ 1929214 w 2469735"/>
              <a:gd name="connsiteY13" fmla="*/ 2029626 h 2144994"/>
              <a:gd name="connsiteX14" fmla="*/ 2191997 w 2469735"/>
              <a:gd name="connsiteY14" fmla="*/ 2119357 h 2144994"/>
              <a:gd name="connsiteX15" fmla="*/ 2469735 w 2469735"/>
              <a:gd name="connsiteY15" fmla="*/ 2144994 h 2144994"/>
              <a:gd name="connsiteX16" fmla="*/ 2429142 w 2469735"/>
              <a:gd name="connsiteY16" fmla="*/ 2110811 h 2144994"/>
              <a:gd name="connsiteX17" fmla="*/ 1924941 w 2469735"/>
              <a:gd name="connsiteY17" fmla="*/ 1922804 h 2144994"/>
              <a:gd name="connsiteX18" fmla="*/ 1756161 w 2469735"/>
              <a:gd name="connsiteY18" fmla="*/ 1506196 h 2144994"/>
              <a:gd name="connsiteX19" fmla="*/ 1698477 w 2469735"/>
              <a:gd name="connsiteY19" fmla="*/ 890899 h 2144994"/>
              <a:gd name="connsiteX20" fmla="*/ 1670703 w 2469735"/>
              <a:gd name="connsiteY20" fmla="*/ 794759 h 2144994"/>
              <a:gd name="connsiteX21" fmla="*/ 1630111 w 2469735"/>
              <a:gd name="connsiteY21" fmla="*/ 604615 h 2144994"/>
              <a:gd name="connsiteX22" fmla="*/ 1286142 w 2469735"/>
              <a:gd name="connsiteY22" fmla="*/ 361060 h 2144994"/>
              <a:gd name="connsiteX23" fmla="*/ 1143000 w 2469735"/>
              <a:gd name="connsiteY23" fmla="*/ 286284 h 2144994"/>
              <a:gd name="connsiteX24" fmla="*/ 1081043 w 2469735"/>
              <a:gd name="connsiteY24" fmla="*/ 232873 h 2144994"/>
              <a:gd name="connsiteX25" fmla="*/ 929356 w 2469735"/>
              <a:gd name="connsiteY25" fmla="*/ 241419 h 2144994"/>
              <a:gd name="connsiteX26" fmla="*/ 907991 w 2469735"/>
              <a:gd name="connsiteY26" fmla="*/ 87594 h 2144994"/>
              <a:gd name="connsiteX27" fmla="*/ 536249 w 2469735"/>
              <a:gd name="connsiteY27" fmla="*/ 121777 h 2144994"/>
              <a:gd name="connsiteX28" fmla="*/ 512748 w 2469735"/>
              <a:gd name="connsiteY28" fmla="*/ 44865 h 2144994"/>
              <a:gd name="connsiteX29" fmla="*/ 2137 w 2469735"/>
              <a:gd name="connsiteY29" fmla="*/ 0 h 214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69735" h="2144994">
                <a:moveTo>
                  <a:pt x="2137" y="0"/>
                </a:moveTo>
                <a:cubicBezTo>
                  <a:pt x="1425" y="54123"/>
                  <a:pt x="712" y="108247"/>
                  <a:pt x="0" y="162370"/>
                </a:cubicBezTo>
                <a:lnTo>
                  <a:pt x="510612" y="205099"/>
                </a:lnTo>
                <a:lnTo>
                  <a:pt x="540522" y="260647"/>
                </a:lnTo>
                <a:lnTo>
                  <a:pt x="916537" y="235009"/>
                </a:lnTo>
                <a:lnTo>
                  <a:pt x="935765" y="388834"/>
                </a:lnTo>
                <a:lnTo>
                  <a:pt x="1074634" y="380288"/>
                </a:lnTo>
                <a:lnTo>
                  <a:pt x="1204957" y="463609"/>
                </a:lnTo>
                <a:lnTo>
                  <a:pt x="1313916" y="523430"/>
                </a:lnTo>
                <a:lnTo>
                  <a:pt x="1636520" y="737075"/>
                </a:lnTo>
                <a:lnTo>
                  <a:pt x="1694204" y="1014813"/>
                </a:lnTo>
                <a:lnTo>
                  <a:pt x="1756161" y="1615155"/>
                </a:lnTo>
                <a:lnTo>
                  <a:pt x="1860847" y="1888620"/>
                </a:lnTo>
                <a:lnTo>
                  <a:pt x="1929214" y="2029626"/>
                </a:lnTo>
                <a:lnTo>
                  <a:pt x="2191997" y="2119357"/>
                </a:lnTo>
                <a:lnTo>
                  <a:pt x="2469735" y="2144994"/>
                </a:lnTo>
                <a:lnTo>
                  <a:pt x="2429142" y="2110811"/>
                </a:lnTo>
                <a:lnTo>
                  <a:pt x="1924941" y="1922804"/>
                </a:lnTo>
                <a:lnTo>
                  <a:pt x="1756161" y="1506196"/>
                </a:lnTo>
                <a:lnTo>
                  <a:pt x="1698477" y="890899"/>
                </a:lnTo>
                <a:lnTo>
                  <a:pt x="1670703" y="794759"/>
                </a:lnTo>
                <a:lnTo>
                  <a:pt x="1630111" y="604615"/>
                </a:lnTo>
                <a:lnTo>
                  <a:pt x="1286142" y="361060"/>
                </a:lnTo>
                <a:lnTo>
                  <a:pt x="1143000" y="286284"/>
                </a:lnTo>
                <a:lnTo>
                  <a:pt x="1081043" y="232873"/>
                </a:lnTo>
                <a:lnTo>
                  <a:pt x="929356" y="241419"/>
                </a:lnTo>
                <a:lnTo>
                  <a:pt x="907991" y="87594"/>
                </a:lnTo>
                <a:lnTo>
                  <a:pt x="536249" y="121777"/>
                </a:lnTo>
                <a:lnTo>
                  <a:pt x="512748" y="44865"/>
                </a:lnTo>
                <a:lnTo>
                  <a:pt x="2137" y="0"/>
                </a:lnTo>
                <a:close/>
              </a:path>
            </a:pathLst>
          </a:custGeom>
          <a:solidFill>
            <a:srgbClr val="9900CC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6ADB9C4-DB29-472D-AF51-72CC512742AC}"/>
              </a:ext>
            </a:extLst>
          </p:cNvPr>
          <p:cNvSpPr/>
          <p:nvPr/>
        </p:nvSpPr>
        <p:spPr>
          <a:xfrm>
            <a:off x="6760393" y="3867044"/>
            <a:ext cx="3634309" cy="600234"/>
          </a:xfrm>
          <a:custGeom>
            <a:avLst/>
            <a:gdLst>
              <a:gd name="connsiteX0" fmla="*/ 0 w 2975632"/>
              <a:gd name="connsiteY0" fmla="*/ 242648 h 600234"/>
              <a:gd name="connsiteX1" fmla="*/ 7663 w 2975632"/>
              <a:gd name="connsiteY1" fmla="*/ 342261 h 600234"/>
              <a:gd name="connsiteX2" fmla="*/ 1305191 w 2975632"/>
              <a:gd name="connsiteY2" fmla="*/ 275852 h 600234"/>
              <a:gd name="connsiteX3" fmla="*/ 2033136 w 2975632"/>
              <a:gd name="connsiteY3" fmla="*/ 600234 h 600234"/>
              <a:gd name="connsiteX4" fmla="*/ 2899006 w 2975632"/>
              <a:gd name="connsiteY4" fmla="*/ 349924 h 600234"/>
              <a:gd name="connsiteX5" fmla="*/ 2975632 w 2975632"/>
              <a:gd name="connsiteY5" fmla="*/ 109830 h 600234"/>
              <a:gd name="connsiteX6" fmla="*/ 2973077 w 2975632"/>
              <a:gd name="connsiteY6" fmla="*/ 0 h 600234"/>
              <a:gd name="connsiteX7" fmla="*/ 2901560 w 2975632"/>
              <a:gd name="connsiteY7" fmla="*/ 250310 h 600234"/>
              <a:gd name="connsiteX8" fmla="*/ 2022919 w 2975632"/>
              <a:gd name="connsiteY8" fmla="*/ 498067 h 600234"/>
              <a:gd name="connsiteX9" fmla="*/ 1312854 w 2975632"/>
              <a:gd name="connsiteY9" fmla="*/ 166022 h 600234"/>
              <a:gd name="connsiteX10" fmla="*/ 0 w 2975632"/>
              <a:gd name="connsiteY10" fmla="*/ 242648 h 600234"/>
              <a:gd name="connsiteX0" fmla="*/ 0 w 2975632"/>
              <a:gd name="connsiteY0" fmla="*/ 242648 h 600234"/>
              <a:gd name="connsiteX1" fmla="*/ 1528 w 2975632"/>
              <a:gd name="connsiteY1" fmla="*/ 299031 h 600234"/>
              <a:gd name="connsiteX2" fmla="*/ 7663 w 2975632"/>
              <a:gd name="connsiteY2" fmla="*/ 342261 h 600234"/>
              <a:gd name="connsiteX3" fmla="*/ 1305191 w 2975632"/>
              <a:gd name="connsiteY3" fmla="*/ 275852 h 600234"/>
              <a:gd name="connsiteX4" fmla="*/ 2033136 w 2975632"/>
              <a:gd name="connsiteY4" fmla="*/ 600234 h 600234"/>
              <a:gd name="connsiteX5" fmla="*/ 2899006 w 2975632"/>
              <a:gd name="connsiteY5" fmla="*/ 349924 h 600234"/>
              <a:gd name="connsiteX6" fmla="*/ 2975632 w 2975632"/>
              <a:gd name="connsiteY6" fmla="*/ 109830 h 600234"/>
              <a:gd name="connsiteX7" fmla="*/ 2973077 w 2975632"/>
              <a:gd name="connsiteY7" fmla="*/ 0 h 600234"/>
              <a:gd name="connsiteX8" fmla="*/ 2901560 w 2975632"/>
              <a:gd name="connsiteY8" fmla="*/ 250310 h 600234"/>
              <a:gd name="connsiteX9" fmla="*/ 2022919 w 2975632"/>
              <a:gd name="connsiteY9" fmla="*/ 498067 h 600234"/>
              <a:gd name="connsiteX10" fmla="*/ 1312854 w 2975632"/>
              <a:gd name="connsiteY10" fmla="*/ 166022 h 600234"/>
              <a:gd name="connsiteX11" fmla="*/ 0 w 2975632"/>
              <a:gd name="connsiteY11" fmla="*/ 242648 h 600234"/>
              <a:gd name="connsiteX0" fmla="*/ 154434 w 3130066"/>
              <a:gd name="connsiteY0" fmla="*/ 242648 h 600234"/>
              <a:gd name="connsiteX1" fmla="*/ 1 w 3130066"/>
              <a:gd name="connsiteY1" fmla="*/ 290485 h 600234"/>
              <a:gd name="connsiteX2" fmla="*/ 162097 w 3130066"/>
              <a:gd name="connsiteY2" fmla="*/ 342261 h 600234"/>
              <a:gd name="connsiteX3" fmla="*/ 1459625 w 3130066"/>
              <a:gd name="connsiteY3" fmla="*/ 275852 h 600234"/>
              <a:gd name="connsiteX4" fmla="*/ 2187570 w 3130066"/>
              <a:gd name="connsiteY4" fmla="*/ 600234 h 600234"/>
              <a:gd name="connsiteX5" fmla="*/ 3053440 w 3130066"/>
              <a:gd name="connsiteY5" fmla="*/ 349924 h 600234"/>
              <a:gd name="connsiteX6" fmla="*/ 3130066 w 3130066"/>
              <a:gd name="connsiteY6" fmla="*/ 109830 h 600234"/>
              <a:gd name="connsiteX7" fmla="*/ 3127511 w 3130066"/>
              <a:gd name="connsiteY7" fmla="*/ 0 h 600234"/>
              <a:gd name="connsiteX8" fmla="*/ 3055994 w 3130066"/>
              <a:gd name="connsiteY8" fmla="*/ 250310 h 600234"/>
              <a:gd name="connsiteX9" fmla="*/ 2177353 w 3130066"/>
              <a:gd name="connsiteY9" fmla="*/ 498067 h 600234"/>
              <a:gd name="connsiteX10" fmla="*/ 1467288 w 3130066"/>
              <a:gd name="connsiteY10" fmla="*/ 166022 h 600234"/>
              <a:gd name="connsiteX11" fmla="*/ 154434 w 3130066"/>
              <a:gd name="connsiteY11" fmla="*/ 242648 h 600234"/>
              <a:gd name="connsiteX0" fmla="*/ 154434 w 3130066"/>
              <a:gd name="connsiteY0" fmla="*/ 242648 h 600234"/>
              <a:gd name="connsiteX1" fmla="*/ 1 w 3130066"/>
              <a:gd name="connsiteY1" fmla="*/ 290485 h 600234"/>
              <a:gd name="connsiteX2" fmla="*/ 89732 w 3130066"/>
              <a:gd name="connsiteY2" fmla="*/ 348169 h 600234"/>
              <a:gd name="connsiteX3" fmla="*/ 162097 w 3130066"/>
              <a:gd name="connsiteY3" fmla="*/ 342261 h 600234"/>
              <a:gd name="connsiteX4" fmla="*/ 1459625 w 3130066"/>
              <a:gd name="connsiteY4" fmla="*/ 275852 h 600234"/>
              <a:gd name="connsiteX5" fmla="*/ 2187570 w 3130066"/>
              <a:gd name="connsiteY5" fmla="*/ 600234 h 600234"/>
              <a:gd name="connsiteX6" fmla="*/ 3053440 w 3130066"/>
              <a:gd name="connsiteY6" fmla="*/ 349924 h 600234"/>
              <a:gd name="connsiteX7" fmla="*/ 3130066 w 3130066"/>
              <a:gd name="connsiteY7" fmla="*/ 109830 h 600234"/>
              <a:gd name="connsiteX8" fmla="*/ 3127511 w 3130066"/>
              <a:gd name="connsiteY8" fmla="*/ 0 h 600234"/>
              <a:gd name="connsiteX9" fmla="*/ 3055994 w 3130066"/>
              <a:gd name="connsiteY9" fmla="*/ 250310 h 600234"/>
              <a:gd name="connsiteX10" fmla="*/ 2177353 w 3130066"/>
              <a:gd name="connsiteY10" fmla="*/ 498067 h 600234"/>
              <a:gd name="connsiteX11" fmla="*/ 1467288 w 3130066"/>
              <a:gd name="connsiteY11" fmla="*/ 166022 h 600234"/>
              <a:gd name="connsiteX12" fmla="*/ 154434 w 3130066"/>
              <a:gd name="connsiteY12" fmla="*/ 242648 h 600234"/>
              <a:gd name="connsiteX0" fmla="*/ 154675 w 3130307"/>
              <a:gd name="connsiteY0" fmla="*/ 242648 h 600234"/>
              <a:gd name="connsiteX1" fmla="*/ 75018 w 3130307"/>
              <a:gd name="connsiteY1" fmla="*/ 247756 h 600234"/>
              <a:gd name="connsiteX2" fmla="*/ 242 w 3130307"/>
              <a:gd name="connsiteY2" fmla="*/ 290485 h 600234"/>
              <a:gd name="connsiteX3" fmla="*/ 89973 w 3130307"/>
              <a:gd name="connsiteY3" fmla="*/ 348169 h 600234"/>
              <a:gd name="connsiteX4" fmla="*/ 162338 w 3130307"/>
              <a:gd name="connsiteY4" fmla="*/ 342261 h 600234"/>
              <a:gd name="connsiteX5" fmla="*/ 1459866 w 3130307"/>
              <a:gd name="connsiteY5" fmla="*/ 275852 h 600234"/>
              <a:gd name="connsiteX6" fmla="*/ 2187811 w 3130307"/>
              <a:gd name="connsiteY6" fmla="*/ 600234 h 600234"/>
              <a:gd name="connsiteX7" fmla="*/ 3053681 w 3130307"/>
              <a:gd name="connsiteY7" fmla="*/ 349924 h 600234"/>
              <a:gd name="connsiteX8" fmla="*/ 3130307 w 3130307"/>
              <a:gd name="connsiteY8" fmla="*/ 109830 h 600234"/>
              <a:gd name="connsiteX9" fmla="*/ 3127752 w 3130307"/>
              <a:gd name="connsiteY9" fmla="*/ 0 h 600234"/>
              <a:gd name="connsiteX10" fmla="*/ 3056235 w 3130307"/>
              <a:gd name="connsiteY10" fmla="*/ 250310 h 600234"/>
              <a:gd name="connsiteX11" fmla="*/ 2177594 w 3130307"/>
              <a:gd name="connsiteY11" fmla="*/ 498067 h 600234"/>
              <a:gd name="connsiteX12" fmla="*/ 1467529 w 3130307"/>
              <a:gd name="connsiteY12" fmla="*/ 166022 h 600234"/>
              <a:gd name="connsiteX13" fmla="*/ 154675 w 3130307"/>
              <a:gd name="connsiteY13" fmla="*/ 242648 h 600234"/>
              <a:gd name="connsiteX0" fmla="*/ 652453 w 3628085"/>
              <a:gd name="connsiteY0" fmla="*/ 242648 h 600234"/>
              <a:gd name="connsiteX1" fmla="*/ 572796 w 3628085"/>
              <a:gd name="connsiteY1" fmla="*/ 247756 h 600234"/>
              <a:gd name="connsiteX2" fmla="*/ 229 w 3628085"/>
              <a:gd name="connsiteY2" fmla="*/ 96068 h 600234"/>
              <a:gd name="connsiteX3" fmla="*/ 498020 w 3628085"/>
              <a:gd name="connsiteY3" fmla="*/ 290485 h 600234"/>
              <a:gd name="connsiteX4" fmla="*/ 587751 w 3628085"/>
              <a:gd name="connsiteY4" fmla="*/ 348169 h 600234"/>
              <a:gd name="connsiteX5" fmla="*/ 660116 w 3628085"/>
              <a:gd name="connsiteY5" fmla="*/ 342261 h 600234"/>
              <a:gd name="connsiteX6" fmla="*/ 1957644 w 3628085"/>
              <a:gd name="connsiteY6" fmla="*/ 275852 h 600234"/>
              <a:gd name="connsiteX7" fmla="*/ 2685589 w 3628085"/>
              <a:gd name="connsiteY7" fmla="*/ 600234 h 600234"/>
              <a:gd name="connsiteX8" fmla="*/ 3551459 w 3628085"/>
              <a:gd name="connsiteY8" fmla="*/ 349924 h 600234"/>
              <a:gd name="connsiteX9" fmla="*/ 3628085 w 3628085"/>
              <a:gd name="connsiteY9" fmla="*/ 109830 h 600234"/>
              <a:gd name="connsiteX10" fmla="*/ 3625530 w 3628085"/>
              <a:gd name="connsiteY10" fmla="*/ 0 h 600234"/>
              <a:gd name="connsiteX11" fmla="*/ 3554013 w 3628085"/>
              <a:gd name="connsiteY11" fmla="*/ 250310 h 600234"/>
              <a:gd name="connsiteX12" fmla="*/ 2675372 w 3628085"/>
              <a:gd name="connsiteY12" fmla="*/ 498067 h 600234"/>
              <a:gd name="connsiteX13" fmla="*/ 1965307 w 3628085"/>
              <a:gd name="connsiteY13" fmla="*/ 166022 h 600234"/>
              <a:gd name="connsiteX14" fmla="*/ 652453 w 3628085"/>
              <a:gd name="connsiteY14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8677 w 3634309"/>
              <a:gd name="connsiteY0" fmla="*/ 242648 h 600234"/>
              <a:gd name="connsiteX1" fmla="*/ 579020 w 3634309"/>
              <a:gd name="connsiteY1" fmla="*/ 247756 h 600234"/>
              <a:gd name="connsiteX2" fmla="*/ 499972 w 3634309"/>
              <a:gd name="connsiteY2" fmla="*/ 185799 h 600234"/>
              <a:gd name="connsiteX3" fmla="*/ 247872 w 3634309"/>
              <a:gd name="connsiteY3" fmla="*/ 136661 h 600234"/>
              <a:gd name="connsiteX4" fmla="*/ 6453 w 3634309"/>
              <a:gd name="connsiteY4" fmla="*/ 96068 h 600234"/>
              <a:gd name="connsiteX5" fmla="*/ 504244 w 3634309"/>
              <a:gd name="connsiteY5" fmla="*/ 290485 h 600234"/>
              <a:gd name="connsiteX6" fmla="*/ 593975 w 3634309"/>
              <a:gd name="connsiteY6" fmla="*/ 348169 h 600234"/>
              <a:gd name="connsiteX7" fmla="*/ 666340 w 3634309"/>
              <a:gd name="connsiteY7" fmla="*/ 342261 h 600234"/>
              <a:gd name="connsiteX8" fmla="*/ 1963868 w 3634309"/>
              <a:gd name="connsiteY8" fmla="*/ 275852 h 600234"/>
              <a:gd name="connsiteX9" fmla="*/ 2691813 w 3634309"/>
              <a:gd name="connsiteY9" fmla="*/ 600234 h 600234"/>
              <a:gd name="connsiteX10" fmla="*/ 3557683 w 3634309"/>
              <a:gd name="connsiteY10" fmla="*/ 349924 h 600234"/>
              <a:gd name="connsiteX11" fmla="*/ 3634309 w 3634309"/>
              <a:gd name="connsiteY11" fmla="*/ 109830 h 600234"/>
              <a:gd name="connsiteX12" fmla="*/ 3631754 w 3634309"/>
              <a:gd name="connsiteY12" fmla="*/ 0 h 600234"/>
              <a:gd name="connsiteX13" fmla="*/ 3560237 w 3634309"/>
              <a:gd name="connsiteY13" fmla="*/ 250310 h 600234"/>
              <a:gd name="connsiteX14" fmla="*/ 2681596 w 3634309"/>
              <a:gd name="connsiteY14" fmla="*/ 498067 h 600234"/>
              <a:gd name="connsiteX15" fmla="*/ 1971531 w 3634309"/>
              <a:gd name="connsiteY15" fmla="*/ 166022 h 600234"/>
              <a:gd name="connsiteX16" fmla="*/ 658677 w 3634309"/>
              <a:gd name="connsiteY16" fmla="*/ 242648 h 60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4309" h="600234">
                <a:moveTo>
                  <a:pt x="658677" y="242648"/>
                </a:moveTo>
                <a:lnTo>
                  <a:pt x="579020" y="247756"/>
                </a:lnTo>
                <a:cubicBezTo>
                  <a:pt x="544379" y="211932"/>
                  <a:pt x="559080" y="226035"/>
                  <a:pt x="499972" y="185799"/>
                </a:cubicBezTo>
                <a:cubicBezTo>
                  <a:pt x="442288" y="165503"/>
                  <a:pt x="330125" y="151616"/>
                  <a:pt x="247872" y="136661"/>
                </a:cubicBezTo>
                <a:cubicBezTo>
                  <a:pt x="165619" y="121706"/>
                  <a:pt x="-38768" y="68650"/>
                  <a:pt x="6453" y="96068"/>
                </a:cubicBezTo>
                <a:cubicBezTo>
                  <a:pt x="51674" y="123486"/>
                  <a:pt x="493206" y="277310"/>
                  <a:pt x="504244" y="290485"/>
                </a:cubicBezTo>
                <a:cubicBezTo>
                  <a:pt x="533442" y="299031"/>
                  <a:pt x="564777" y="339623"/>
                  <a:pt x="593975" y="348169"/>
                </a:cubicBezTo>
                <a:lnTo>
                  <a:pt x="666340" y="342261"/>
                </a:lnTo>
                <a:lnTo>
                  <a:pt x="1963868" y="275852"/>
                </a:lnTo>
                <a:lnTo>
                  <a:pt x="2691813" y="600234"/>
                </a:lnTo>
                <a:lnTo>
                  <a:pt x="3557683" y="349924"/>
                </a:lnTo>
                <a:lnTo>
                  <a:pt x="3634309" y="109830"/>
                </a:lnTo>
                <a:cubicBezTo>
                  <a:pt x="3633457" y="73220"/>
                  <a:pt x="3632606" y="36610"/>
                  <a:pt x="3631754" y="0"/>
                </a:cubicBezTo>
                <a:lnTo>
                  <a:pt x="3560237" y="250310"/>
                </a:lnTo>
                <a:lnTo>
                  <a:pt x="2681596" y="498067"/>
                </a:lnTo>
                <a:lnTo>
                  <a:pt x="1971531" y="166022"/>
                </a:lnTo>
                <a:lnTo>
                  <a:pt x="658677" y="242648"/>
                </a:lnTo>
                <a:close/>
              </a:path>
            </a:pathLst>
          </a:custGeom>
          <a:solidFill>
            <a:srgbClr val="9900CC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2569DB1-B3BA-4ABF-874D-44F816F65FA0}"/>
              </a:ext>
            </a:extLst>
          </p:cNvPr>
          <p:cNvSpPr/>
          <p:nvPr/>
        </p:nvSpPr>
        <p:spPr>
          <a:xfrm>
            <a:off x="8565903" y="3803189"/>
            <a:ext cx="1823691" cy="567030"/>
          </a:xfrm>
          <a:custGeom>
            <a:avLst/>
            <a:gdLst>
              <a:gd name="connsiteX0" fmla="*/ 0 w 1823691"/>
              <a:gd name="connsiteY0" fmla="*/ 158360 h 567030"/>
              <a:gd name="connsiteX1" fmla="*/ 7662 w 1823691"/>
              <a:gd name="connsiteY1" fmla="*/ 247756 h 567030"/>
              <a:gd name="connsiteX2" fmla="*/ 166022 w 1823691"/>
              <a:gd name="connsiteY2" fmla="*/ 234985 h 567030"/>
              <a:gd name="connsiteX3" fmla="*/ 883749 w 1823691"/>
              <a:gd name="connsiteY3" fmla="*/ 567030 h 567030"/>
              <a:gd name="connsiteX4" fmla="*/ 1752174 w 1823691"/>
              <a:gd name="connsiteY4" fmla="*/ 306503 h 567030"/>
              <a:gd name="connsiteX5" fmla="*/ 1754728 w 1823691"/>
              <a:gd name="connsiteY5" fmla="*/ 311611 h 567030"/>
              <a:gd name="connsiteX6" fmla="*/ 1823691 w 1823691"/>
              <a:gd name="connsiteY6" fmla="*/ 53638 h 567030"/>
              <a:gd name="connsiteX7" fmla="*/ 1823691 w 1823691"/>
              <a:gd name="connsiteY7" fmla="*/ 0 h 567030"/>
              <a:gd name="connsiteX8" fmla="*/ 1752174 w 1823691"/>
              <a:gd name="connsiteY8" fmla="*/ 224769 h 567030"/>
              <a:gd name="connsiteX9" fmla="*/ 876087 w 1823691"/>
              <a:gd name="connsiteY9" fmla="*/ 477633 h 567030"/>
              <a:gd name="connsiteX10" fmla="*/ 168576 w 1823691"/>
              <a:gd name="connsiteY10" fmla="*/ 145589 h 567030"/>
              <a:gd name="connsiteX11" fmla="*/ 0 w 1823691"/>
              <a:gd name="connsiteY11" fmla="*/ 158360 h 56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3691" h="567030">
                <a:moveTo>
                  <a:pt x="0" y="158360"/>
                </a:moveTo>
                <a:lnTo>
                  <a:pt x="7662" y="247756"/>
                </a:lnTo>
                <a:lnTo>
                  <a:pt x="166022" y="234985"/>
                </a:lnTo>
                <a:lnTo>
                  <a:pt x="883749" y="567030"/>
                </a:lnTo>
                <a:lnTo>
                  <a:pt x="1752174" y="306503"/>
                </a:lnTo>
                <a:lnTo>
                  <a:pt x="1754728" y="311611"/>
                </a:lnTo>
                <a:lnTo>
                  <a:pt x="1823691" y="53638"/>
                </a:lnTo>
                <a:lnTo>
                  <a:pt x="1823691" y="0"/>
                </a:lnTo>
                <a:lnTo>
                  <a:pt x="1752174" y="224769"/>
                </a:lnTo>
                <a:lnTo>
                  <a:pt x="876087" y="477633"/>
                </a:lnTo>
                <a:lnTo>
                  <a:pt x="168576" y="145589"/>
                </a:lnTo>
                <a:lnTo>
                  <a:pt x="0" y="15836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78139C-1E47-4BF0-942D-20935E551CE3}"/>
              </a:ext>
            </a:extLst>
          </p:cNvPr>
          <p:cNvSpPr/>
          <p:nvPr/>
        </p:nvSpPr>
        <p:spPr>
          <a:xfrm>
            <a:off x="7454829" y="3726563"/>
            <a:ext cx="2937318" cy="556814"/>
          </a:xfrm>
          <a:custGeom>
            <a:avLst/>
            <a:gdLst>
              <a:gd name="connsiteX0" fmla="*/ 0 w 2937318"/>
              <a:gd name="connsiteY0" fmla="*/ 211998 h 556814"/>
              <a:gd name="connsiteX1" fmla="*/ 0 w 2937318"/>
              <a:gd name="connsiteY1" fmla="*/ 298840 h 556814"/>
              <a:gd name="connsiteX2" fmla="*/ 1271987 w 2937318"/>
              <a:gd name="connsiteY2" fmla="*/ 222215 h 556814"/>
              <a:gd name="connsiteX3" fmla="*/ 2007593 w 2937318"/>
              <a:gd name="connsiteY3" fmla="*/ 556814 h 556814"/>
              <a:gd name="connsiteX4" fmla="*/ 2878572 w 2937318"/>
              <a:gd name="connsiteY4" fmla="*/ 301395 h 556814"/>
              <a:gd name="connsiteX5" fmla="*/ 2937318 w 2937318"/>
              <a:gd name="connsiteY5" fmla="*/ 94505 h 556814"/>
              <a:gd name="connsiteX6" fmla="*/ 2937318 w 2937318"/>
              <a:gd name="connsiteY6" fmla="*/ 0 h 556814"/>
              <a:gd name="connsiteX7" fmla="*/ 2860693 w 2937318"/>
              <a:gd name="connsiteY7" fmla="*/ 211998 h 556814"/>
              <a:gd name="connsiteX8" fmla="*/ 1992268 w 2937318"/>
              <a:gd name="connsiteY8" fmla="*/ 472525 h 556814"/>
              <a:gd name="connsiteX9" fmla="*/ 1256662 w 2937318"/>
              <a:gd name="connsiteY9" fmla="*/ 132818 h 556814"/>
              <a:gd name="connsiteX10" fmla="*/ 0 w 2937318"/>
              <a:gd name="connsiteY10" fmla="*/ 211998 h 55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37318" h="556814">
                <a:moveTo>
                  <a:pt x="0" y="211998"/>
                </a:moveTo>
                <a:lnTo>
                  <a:pt x="0" y="298840"/>
                </a:lnTo>
                <a:lnTo>
                  <a:pt x="1271987" y="222215"/>
                </a:lnTo>
                <a:lnTo>
                  <a:pt x="2007593" y="556814"/>
                </a:lnTo>
                <a:lnTo>
                  <a:pt x="2878572" y="301395"/>
                </a:lnTo>
                <a:lnTo>
                  <a:pt x="2937318" y="94505"/>
                </a:lnTo>
                <a:lnTo>
                  <a:pt x="2937318" y="0"/>
                </a:lnTo>
                <a:lnTo>
                  <a:pt x="2860693" y="211998"/>
                </a:lnTo>
                <a:lnTo>
                  <a:pt x="1992268" y="472525"/>
                </a:lnTo>
                <a:lnTo>
                  <a:pt x="1256662" y="132818"/>
                </a:lnTo>
                <a:lnTo>
                  <a:pt x="0" y="211998"/>
                </a:lnTo>
                <a:close/>
              </a:path>
            </a:pathLst>
          </a:custGeom>
          <a:solidFill>
            <a:srgbClr val="BC451B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F35FD2-8838-4A6D-867C-FD7CD541EB01}"/>
              </a:ext>
            </a:extLst>
          </p:cNvPr>
          <p:cNvSpPr/>
          <p:nvPr/>
        </p:nvSpPr>
        <p:spPr>
          <a:xfrm>
            <a:off x="7033389" y="3675480"/>
            <a:ext cx="3353651" cy="518501"/>
          </a:xfrm>
          <a:custGeom>
            <a:avLst/>
            <a:gdLst>
              <a:gd name="connsiteX0" fmla="*/ 38313 w 3353651"/>
              <a:gd name="connsiteY0" fmla="*/ 71518 h 518501"/>
              <a:gd name="connsiteX1" fmla="*/ 0 w 3353651"/>
              <a:gd name="connsiteY1" fmla="*/ 122601 h 518501"/>
              <a:gd name="connsiteX2" fmla="*/ 232431 w 3353651"/>
              <a:gd name="connsiteY2" fmla="*/ 209444 h 518501"/>
              <a:gd name="connsiteX3" fmla="*/ 306503 w 3353651"/>
              <a:gd name="connsiteY3" fmla="*/ 268190 h 518501"/>
              <a:gd name="connsiteX4" fmla="*/ 1701090 w 3353651"/>
              <a:gd name="connsiteY4" fmla="*/ 194119 h 518501"/>
              <a:gd name="connsiteX5" fmla="*/ 2411155 w 3353651"/>
              <a:gd name="connsiteY5" fmla="*/ 518501 h 518501"/>
              <a:gd name="connsiteX6" fmla="*/ 3289796 w 3353651"/>
              <a:gd name="connsiteY6" fmla="*/ 265636 h 518501"/>
              <a:gd name="connsiteX7" fmla="*/ 3353651 w 3353651"/>
              <a:gd name="connsiteY7" fmla="*/ 63855 h 518501"/>
              <a:gd name="connsiteX8" fmla="*/ 3353651 w 3353651"/>
              <a:gd name="connsiteY8" fmla="*/ 0 h 518501"/>
              <a:gd name="connsiteX9" fmla="*/ 3279580 w 3353651"/>
              <a:gd name="connsiteY9" fmla="*/ 219661 h 518501"/>
              <a:gd name="connsiteX10" fmla="*/ 2416263 w 3353651"/>
              <a:gd name="connsiteY10" fmla="*/ 459755 h 518501"/>
              <a:gd name="connsiteX11" fmla="*/ 1698536 w 3353651"/>
              <a:gd name="connsiteY11" fmla="*/ 132818 h 518501"/>
              <a:gd name="connsiteX12" fmla="*/ 309057 w 3353651"/>
              <a:gd name="connsiteY12" fmla="*/ 209444 h 518501"/>
              <a:gd name="connsiteX13" fmla="*/ 229877 w 3353651"/>
              <a:gd name="connsiteY13" fmla="*/ 153252 h 518501"/>
              <a:gd name="connsiteX14" fmla="*/ 38313 w 3353651"/>
              <a:gd name="connsiteY14" fmla="*/ 71518 h 5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53651" h="518501">
                <a:moveTo>
                  <a:pt x="38313" y="71518"/>
                </a:moveTo>
                <a:lnTo>
                  <a:pt x="0" y="122601"/>
                </a:lnTo>
                <a:lnTo>
                  <a:pt x="232431" y="209444"/>
                </a:lnTo>
                <a:lnTo>
                  <a:pt x="306503" y="268190"/>
                </a:lnTo>
                <a:lnTo>
                  <a:pt x="1701090" y="194119"/>
                </a:lnTo>
                <a:lnTo>
                  <a:pt x="2411155" y="518501"/>
                </a:lnTo>
                <a:lnTo>
                  <a:pt x="3289796" y="265636"/>
                </a:lnTo>
                <a:lnTo>
                  <a:pt x="3353651" y="63855"/>
                </a:lnTo>
                <a:lnTo>
                  <a:pt x="3353651" y="0"/>
                </a:lnTo>
                <a:lnTo>
                  <a:pt x="3279580" y="219661"/>
                </a:lnTo>
                <a:lnTo>
                  <a:pt x="2416263" y="459755"/>
                </a:lnTo>
                <a:lnTo>
                  <a:pt x="1698536" y="132818"/>
                </a:lnTo>
                <a:lnTo>
                  <a:pt x="309057" y="209444"/>
                </a:lnTo>
                <a:lnTo>
                  <a:pt x="229877" y="153252"/>
                </a:lnTo>
                <a:lnTo>
                  <a:pt x="38313" y="71518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DD68210-509D-4050-AB3F-29D6219A7761}"/>
              </a:ext>
            </a:extLst>
          </p:cNvPr>
          <p:cNvSpPr/>
          <p:nvPr/>
        </p:nvSpPr>
        <p:spPr>
          <a:xfrm>
            <a:off x="7419071" y="3529891"/>
            <a:ext cx="2973077" cy="602788"/>
          </a:xfrm>
          <a:custGeom>
            <a:avLst/>
            <a:gdLst>
              <a:gd name="connsiteX0" fmla="*/ 0 w 2973077"/>
              <a:gd name="connsiteY0" fmla="*/ 252864 h 602788"/>
              <a:gd name="connsiteX1" fmla="*/ 5109 w 2973077"/>
              <a:gd name="connsiteY1" fmla="*/ 352478 h 602788"/>
              <a:gd name="connsiteX2" fmla="*/ 1323071 w 2973077"/>
              <a:gd name="connsiteY2" fmla="*/ 278406 h 602788"/>
              <a:gd name="connsiteX3" fmla="*/ 2030581 w 2973077"/>
              <a:gd name="connsiteY3" fmla="*/ 602788 h 602788"/>
              <a:gd name="connsiteX4" fmla="*/ 2896452 w 2973077"/>
              <a:gd name="connsiteY4" fmla="*/ 370357 h 602788"/>
              <a:gd name="connsiteX5" fmla="*/ 2970523 w 2973077"/>
              <a:gd name="connsiteY5" fmla="*/ 143034 h 602788"/>
              <a:gd name="connsiteX6" fmla="*/ 2973077 w 2973077"/>
              <a:gd name="connsiteY6" fmla="*/ 0 h 602788"/>
              <a:gd name="connsiteX7" fmla="*/ 2906669 w 2973077"/>
              <a:gd name="connsiteY7" fmla="*/ 255418 h 602788"/>
              <a:gd name="connsiteX8" fmla="*/ 2030581 w 2973077"/>
              <a:gd name="connsiteY8" fmla="*/ 505729 h 602788"/>
              <a:gd name="connsiteX9" fmla="*/ 1323071 w 2973077"/>
              <a:gd name="connsiteY9" fmla="*/ 181347 h 602788"/>
              <a:gd name="connsiteX10" fmla="*/ 0 w 2973077"/>
              <a:gd name="connsiteY10" fmla="*/ 252864 h 60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3077" h="602788">
                <a:moveTo>
                  <a:pt x="0" y="252864"/>
                </a:moveTo>
                <a:lnTo>
                  <a:pt x="5109" y="352478"/>
                </a:lnTo>
                <a:lnTo>
                  <a:pt x="1323071" y="278406"/>
                </a:lnTo>
                <a:lnTo>
                  <a:pt x="2030581" y="602788"/>
                </a:lnTo>
                <a:lnTo>
                  <a:pt x="2896452" y="370357"/>
                </a:lnTo>
                <a:lnTo>
                  <a:pt x="2970523" y="143034"/>
                </a:lnTo>
                <a:cubicBezTo>
                  <a:pt x="2971374" y="95356"/>
                  <a:pt x="2972226" y="47678"/>
                  <a:pt x="2973077" y="0"/>
                </a:cubicBezTo>
                <a:lnTo>
                  <a:pt x="2906669" y="255418"/>
                </a:lnTo>
                <a:lnTo>
                  <a:pt x="2030581" y="505729"/>
                </a:lnTo>
                <a:lnTo>
                  <a:pt x="1323071" y="181347"/>
                </a:lnTo>
                <a:lnTo>
                  <a:pt x="0" y="252864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650D9FD-4EAF-4503-ACF7-1A4504BEBFB7}"/>
              </a:ext>
            </a:extLst>
          </p:cNvPr>
          <p:cNvSpPr/>
          <p:nvPr/>
        </p:nvSpPr>
        <p:spPr>
          <a:xfrm>
            <a:off x="7018064" y="3535000"/>
            <a:ext cx="3376639" cy="505729"/>
          </a:xfrm>
          <a:custGeom>
            <a:avLst/>
            <a:gdLst>
              <a:gd name="connsiteX0" fmla="*/ 86842 w 3376639"/>
              <a:gd name="connsiteY0" fmla="*/ 94505 h 505729"/>
              <a:gd name="connsiteX1" fmla="*/ 247756 w 3376639"/>
              <a:gd name="connsiteY1" fmla="*/ 150697 h 505729"/>
              <a:gd name="connsiteX2" fmla="*/ 316719 w 3376639"/>
              <a:gd name="connsiteY2" fmla="*/ 217106 h 505729"/>
              <a:gd name="connsiteX3" fmla="*/ 1731740 w 3376639"/>
              <a:gd name="connsiteY3" fmla="*/ 137926 h 505729"/>
              <a:gd name="connsiteX4" fmla="*/ 2434143 w 3376639"/>
              <a:gd name="connsiteY4" fmla="*/ 467417 h 505729"/>
              <a:gd name="connsiteX5" fmla="*/ 3302567 w 3376639"/>
              <a:gd name="connsiteY5" fmla="*/ 211998 h 505729"/>
              <a:gd name="connsiteX6" fmla="*/ 3376639 w 3376639"/>
              <a:gd name="connsiteY6" fmla="*/ 0 h 505729"/>
              <a:gd name="connsiteX7" fmla="*/ 3307676 w 3376639"/>
              <a:gd name="connsiteY7" fmla="*/ 250310 h 505729"/>
              <a:gd name="connsiteX8" fmla="*/ 2426480 w 3376639"/>
              <a:gd name="connsiteY8" fmla="*/ 505729 h 505729"/>
              <a:gd name="connsiteX9" fmla="*/ 1716415 w 3376639"/>
              <a:gd name="connsiteY9" fmla="*/ 173685 h 505729"/>
              <a:gd name="connsiteX10" fmla="*/ 311611 w 3376639"/>
              <a:gd name="connsiteY10" fmla="*/ 252865 h 505729"/>
              <a:gd name="connsiteX11" fmla="*/ 257973 w 3376639"/>
              <a:gd name="connsiteY11" fmla="*/ 199227 h 505729"/>
              <a:gd name="connsiteX12" fmla="*/ 0 w 3376639"/>
              <a:gd name="connsiteY12" fmla="*/ 97059 h 505729"/>
              <a:gd name="connsiteX13" fmla="*/ 86842 w 3376639"/>
              <a:gd name="connsiteY13" fmla="*/ 94505 h 50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76639" h="505729">
                <a:moveTo>
                  <a:pt x="86842" y="94505"/>
                </a:moveTo>
                <a:lnTo>
                  <a:pt x="247756" y="150697"/>
                </a:lnTo>
                <a:lnTo>
                  <a:pt x="316719" y="217106"/>
                </a:lnTo>
                <a:lnTo>
                  <a:pt x="1731740" y="137926"/>
                </a:lnTo>
                <a:lnTo>
                  <a:pt x="2434143" y="467417"/>
                </a:lnTo>
                <a:lnTo>
                  <a:pt x="3302567" y="211998"/>
                </a:lnTo>
                <a:lnTo>
                  <a:pt x="3376639" y="0"/>
                </a:lnTo>
                <a:lnTo>
                  <a:pt x="3307676" y="250310"/>
                </a:lnTo>
                <a:lnTo>
                  <a:pt x="2426480" y="505729"/>
                </a:lnTo>
                <a:lnTo>
                  <a:pt x="1716415" y="173685"/>
                </a:lnTo>
                <a:lnTo>
                  <a:pt x="311611" y="252865"/>
                </a:lnTo>
                <a:lnTo>
                  <a:pt x="257973" y="199227"/>
                </a:lnTo>
                <a:lnTo>
                  <a:pt x="0" y="97059"/>
                </a:lnTo>
                <a:lnTo>
                  <a:pt x="86842" y="94505"/>
                </a:lnTo>
                <a:close/>
              </a:path>
            </a:pathLst>
          </a:custGeom>
          <a:solidFill>
            <a:srgbClr val="00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A087B24-D3CA-48F9-BCF0-051558BF1307}"/>
              </a:ext>
            </a:extLst>
          </p:cNvPr>
          <p:cNvSpPr/>
          <p:nvPr/>
        </p:nvSpPr>
        <p:spPr>
          <a:xfrm>
            <a:off x="7444613" y="3248930"/>
            <a:ext cx="2947535" cy="753486"/>
          </a:xfrm>
          <a:custGeom>
            <a:avLst/>
            <a:gdLst>
              <a:gd name="connsiteX0" fmla="*/ 0 w 2947535"/>
              <a:gd name="connsiteY0" fmla="*/ 240093 h 753486"/>
              <a:gd name="connsiteX1" fmla="*/ 15325 w 2947535"/>
              <a:gd name="connsiteY1" fmla="*/ 495512 h 753486"/>
              <a:gd name="connsiteX2" fmla="*/ 1302637 w 2947535"/>
              <a:gd name="connsiteY2" fmla="*/ 423995 h 753486"/>
              <a:gd name="connsiteX3" fmla="*/ 2002485 w 2947535"/>
              <a:gd name="connsiteY3" fmla="*/ 753486 h 753486"/>
              <a:gd name="connsiteX4" fmla="*/ 2873464 w 2947535"/>
              <a:gd name="connsiteY4" fmla="*/ 500621 h 753486"/>
              <a:gd name="connsiteX5" fmla="*/ 2947535 w 2947535"/>
              <a:gd name="connsiteY5" fmla="*/ 255419 h 753486"/>
              <a:gd name="connsiteX6" fmla="*/ 2947535 w 2947535"/>
              <a:gd name="connsiteY6" fmla="*/ 0 h 753486"/>
              <a:gd name="connsiteX7" fmla="*/ 2873464 w 2947535"/>
              <a:gd name="connsiteY7" fmla="*/ 260527 h 753486"/>
              <a:gd name="connsiteX8" fmla="*/ 1999931 w 2947535"/>
              <a:gd name="connsiteY8" fmla="*/ 508283 h 753486"/>
              <a:gd name="connsiteX9" fmla="*/ 1274541 w 2947535"/>
              <a:gd name="connsiteY9" fmla="*/ 176239 h 753486"/>
              <a:gd name="connsiteX10" fmla="*/ 0 w 2947535"/>
              <a:gd name="connsiteY10" fmla="*/ 240093 h 75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47535" h="753486">
                <a:moveTo>
                  <a:pt x="0" y="240093"/>
                </a:moveTo>
                <a:lnTo>
                  <a:pt x="15325" y="495512"/>
                </a:lnTo>
                <a:lnTo>
                  <a:pt x="1302637" y="423995"/>
                </a:lnTo>
                <a:lnTo>
                  <a:pt x="2002485" y="753486"/>
                </a:lnTo>
                <a:lnTo>
                  <a:pt x="2873464" y="500621"/>
                </a:lnTo>
                <a:lnTo>
                  <a:pt x="2947535" y="255419"/>
                </a:lnTo>
                <a:lnTo>
                  <a:pt x="2947535" y="0"/>
                </a:lnTo>
                <a:lnTo>
                  <a:pt x="2873464" y="260527"/>
                </a:lnTo>
                <a:lnTo>
                  <a:pt x="1999931" y="508283"/>
                </a:lnTo>
                <a:lnTo>
                  <a:pt x="1274541" y="176239"/>
                </a:lnTo>
                <a:lnTo>
                  <a:pt x="0" y="24009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6F03EA7-047A-4750-8B31-4206D1F2EBDA}"/>
              </a:ext>
            </a:extLst>
          </p:cNvPr>
          <p:cNvSpPr/>
          <p:nvPr/>
        </p:nvSpPr>
        <p:spPr>
          <a:xfrm>
            <a:off x="7334782" y="3292352"/>
            <a:ext cx="3049703" cy="472525"/>
          </a:xfrm>
          <a:custGeom>
            <a:avLst/>
            <a:gdLst>
              <a:gd name="connsiteX0" fmla="*/ 0 w 3042040"/>
              <a:gd name="connsiteY0" fmla="*/ 176239 h 472525"/>
              <a:gd name="connsiteX1" fmla="*/ 1381816 w 3042040"/>
              <a:gd name="connsiteY1" fmla="*/ 132818 h 472525"/>
              <a:gd name="connsiteX2" fmla="*/ 2107206 w 3042040"/>
              <a:gd name="connsiteY2" fmla="*/ 472525 h 472525"/>
              <a:gd name="connsiteX3" fmla="*/ 2985848 w 3042040"/>
              <a:gd name="connsiteY3" fmla="*/ 217106 h 472525"/>
              <a:gd name="connsiteX4" fmla="*/ 3042040 w 3042040"/>
              <a:gd name="connsiteY4" fmla="*/ 0 h 472525"/>
              <a:gd name="connsiteX5" fmla="*/ 2975631 w 3042040"/>
              <a:gd name="connsiteY5" fmla="*/ 191564 h 472525"/>
              <a:gd name="connsiteX6" fmla="*/ 2096990 w 3042040"/>
              <a:gd name="connsiteY6" fmla="*/ 436766 h 472525"/>
              <a:gd name="connsiteX7" fmla="*/ 1394587 w 3042040"/>
              <a:gd name="connsiteY7" fmla="*/ 94505 h 472525"/>
              <a:gd name="connsiteX8" fmla="*/ 0 w 3042040"/>
              <a:gd name="connsiteY8" fmla="*/ 176239 h 472525"/>
              <a:gd name="connsiteX0" fmla="*/ 0 w 3039486"/>
              <a:gd name="connsiteY0" fmla="*/ 148143 h 472525"/>
              <a:gd name="connsiteX1" fmla="*/ 1379262 w 3039486"/>
              <a:gd name="connsiteY1" fmla="*/ 132818 h 472525"/>
              <a:gd name="connsiteX2" fmla="*/ 2104652 w 3039486"/>
              <a:gd name="connsiteY2" fmla="*/ 472525 h 472525"/>
              <a:gd name="connsiteX3" fmla="*/ 2983294 w 3039486"/>
              <a:gd name="connsiteY3" fmla="*/ 217106 h 472525"/>
              <a:gd name="connsiteX4" fmla="*/ 3039486 w 3039486"/>
              <a:gd name="connsiteY4" fmla="*/ 0 h 472525"/>
              <a:gd name="connsiteX5" fmla="*/ 2973077 w 3039486"/>
              <a:gd name="connsiteY5" fmla="*/ 191564 h 472525"/>
              <a:gd name="connsiteX6" fmla="*/ 2094436 w 3039486"/>
              <a:gd name="connsiteY6" fmla="*/ 436766 h 472525"/>
              <a:gd name="connsiteX7" fmla="*/ 1392033 w 3039486"/>
              <a:gd name="connsiteY7" fmla="*/ 94505 h 472525"/>
              <a:gd name="connsiteX8" fmla="*/ 0 w 3039486"/>
              <a:gd name="connsiteY8" fmla="*/ 148143 h 472525"/>
              <a:gd name="connsiteX0" fmla="*/ 0 w 3039486"/>
              <a:gd name="connsiteY0" fmla="*/ 183902 h 472525"/>
              <a:gd name="connsiteX1" fmla="*/ 1379262 w 3039486"/>
              <a:gd name="connsiteY1" fmla="*/ 132818 h 472525"/>
              <a:gd name="connsiteX2" fmla="*/ 2104652 w 3039486"/>
              <a:gd name="connsiteY2" fmla="*/ 472525 h 472525"/>
              <a:gd name="connsiteX3" fmla="*/ 2983294 w 3039486"/>
              <a:gd name="connsiteY3" fmla="*/ 217106 h 472525"/>
              <a:gd name="connsiteX4" fmla="*/ 3039486 w 3039486"/>
              <a:gd name="connsiteY4" fmla="*/ 0 h 472525"/>
              <a:gd name="connsiteX5" fmla="*/ 2973077 w 3039486"/>
              <a:gd name="connsiteY5" fmla="*/ 191564 h 472525"/>
              <a:gd name="connsiteX6" fmla="*/ 2094436 w 3039486"/>
              <a:gd name="connsiteY6" fmla="*/ 436766 h 472525"/>
              <a:gd name="connsiteX7" fmla="*/ 1392033 w 3039486"/>
              <a:gd name="connsiteY7" fmla="*/ 94505 h 472525"/>
              <a:gd name="connsiteX8" fmla="*/ 0 w 3039486"/>
              <a:gd name="connsiteY8" fmla="*/ 183902 h 472525"/>
              <a:gd name="connsiteX0" fmla="*/ 0 w 3039486"/>
              <a:gd name="connsiteY0" fmla="*/ 183902 h 472525"/>
              <a:gd name="connsiteX1" fmla="*/ 296286 w 3039486"/>
              <a:gd name="connsiteY1" fmla="*/ 171131 h 472525"/>
              <a:gd name="connsiteX2" fmla="*/ 1379262 w 3039486"/>
              <a:gd name="connsiteY2" fmla="*/ 132818 h 472525"/>
              <a:gd name="connsiteX3" fmla="*/ 2104652 w 3039486"/>
              <a:gd name="connsiteY3" fmla="*/ 472525 h 472525"/>
              <a:gd name="connsiteX4" fmla="*/ 2983294 w 3039486"/>
              <a:gd name="connsiteY4" fmla="*/ 217106 h 472525"/>
              <a:gd name="connsiteX5" fmla="*/ 3039486 w 3039486"/>
              <a:gd name="connsiteY5" fmla="*/ 0 h 472525"/>
              <a:gd name="connsiteX6" fmla="*/ 2973077 w 3039486"/>
              <a:gd name="connsiteY6" fmla="*/ 191564 h 472525"/>
              <a:gd name="connsiteX7" fmla="*/ 2094436 w 3039486"/>
              <a:gd name="connsiteY7" fmla="*/ 436766 h 472525"/>
              <a:gd name="connsiteX8" fmla="*/ 1392033 w 3039486"/>
              <a:gd name="connsiteY8" fmla="*/ 94505 h 472525"/>
              <a:gd name="connsiteX9" fmla="*/ 0 w 3039486"/>
              <a:gd name="connsiteY9" fmla="*/ 183902 h 472525"/>
              <a:gd name="connsiteX0" fmla="*/ 10217 w 3049703"/>
              <a:gd name="connsiteY0" fmla="*/ 183902 h 472525"/>
              <a:gd name="connsiteX1" fmla="*/ 0 w 3049703"/>
              <a:gd name="connsiteY1" fmla="*/ 211998 h 472525"/>
              <a:gd name="connsiteX2" fmla="*/ 1389479 w 3049703"/>
              <a:gd name="connsiteY2" fmla="*/ 132818 h 472525"/>
              <a:gd name="connsiteX3" fmla="*/ 2114869 w 3049703"/>
              <a:gd name="connsiteY3" fmla="*/ 472525 h 472525"/>
              <a:gd name="connsiteX4" fmla="*/ 2993511 w 3049703"/>
              <a:gd name="connsiteY4" fmla="*/ 217106 h 472525"/>
              <a:gd name="connsiteX5" fmla="*/ 3049703 w 3049703"/>
              <a:gd name="connsiteY5" fmla="*/ 0 h 472525"/>
              <a:gd name="connsiteX6" fmla="*/ 2983294 w 3049703"/>
              <a:gd name="connsiteY6" fmla="*/ 191564 h 472525"/>
              <a:gd name="connsiteX7" fmla="*/ 2104653 w 3049703"/>
              <a:gd name="connsiteY7" fmla="*/ 436766 h 472525"/>
              <a:gd name="connsiteX8" fmla="*/ 1402250 w 3049703"/>
              <a:gd name="connsiteY8" fmla="*/ 94505 h 472525"/>
              <a:gd name="connsiteX9" fmla="*/ 10217 w 3049703"/>
              <a:gd name="connsiteY9" fmla="*/ 183902 h 4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9703" h="472525">
                <a:moveTo>
                  <a:pt x="10217" y="183902"/>
                </a:moveTo>
                <a:lnTo>
                  <a:pt x="0" y="211998"/>
                </a:lnTo>
                <a:lnTo>
                  <a:pt x="1389479" y="132818"/>
                </a:lnTo>
                <a:lnTo>
                  <a:pt x="2114869" y="472525"/>
                </a:lnTo>
                <a:lnTo>
                  <a:pt x="2993511" y="217106"/>
                </a:lnTo>
                <a:lnTo>
                  <a:pt x="3049703" y="0"/>
                </a:lnTo>
                <a:lnTo>
                  <a:pt x="2983294" y="191564"/>
                </a:lnTo>
                <a:lnTo>
                  <a:pt x="2104653" y="436766"/>
                </a:lnTo>
                <a:lnTo>
                  <a:pt x="1402250" y="94505"/>
                </a:lnTo>
                <a:lnTo>
                  <a:pt x="10217" y="183902"/>
                </a:lnTo>
                <a:close/>
              </a:path>
            </a:pathLst>
          </a:custGeom>
          <a:solidFill>
            <a:srgbClr val="FF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4E17702-FB6F-4D02-A69E-4D9E12FC0B4E}"/>
              </a:ext>
            </a:extLst>
          </p:cNvPr>
          <p:cNvSpPr/>
          <p:nvPr/>
        </p:nvSpPr>
        <p:spPr>
          <a:xfrm>
            <a:off x="8616985" y="2413709"/>
            <a:ext cx="1772608" cy="853100"/>
          </a:xfrm>
          <a:custGeom>
            <a:avLst/>
            <a:gdLst>
              <a:gd name="connsiteX0" fmla="*/ 0 w 1772608"/>
              <a:gd name="connsiteY0" fmla="*/ 125156 h 853100"/>
              <a:gd name="connsiteX1" fmla="*/ 12771 w 1772608"/>
              <a:gd name="connsiteY1" fmla="*/ 498068 h 853100"/>
              <a:gd name="connsiteX2" fmla="*/ 130264 w 1772608"/>
              <a:gd name="connsiteY2" fmla="*/ 492959 h 853100"/>
              <a:gd name="connsiteX3" fmla="*/ 842883 w 1772608"/>
              <a:gd name="connsiteY3" fmla="*/ 853100 h 853100"/>
              <a:gd name="connsiteX4" fmla="*/ 1703645 w 1772608"/>
              <a:gd name="connsiteY4" fmla="*/ 600235 h 853100"/>
              <a:gd name="connsiteX5" fmla="*/ 1772608 w 1772608"/>
              <a:gd name="connsiteY5" fmla="*/ 372912 h 853100"/>
              <a:gd name="connsiteX6" fmla="*/ 1770054 w 1772608"/>
              <a:gd name="connsiteY6" fmla="*/ 0 h 853100"/>
              <a:gd name="connsiteX7" fmla="*/ 1703645 w 1772608"/>
              <a:gd name="connsiteY7" fmla="*/ 237540 h 853100"/>
              <a:gd name="connsiteX8" fmla="*/ 825004 w 1772608"/>
              <a:gd name="connsiteY8" fmla="*/ 487851 h 853100"/>
              <a:gd name="connsiteX9" fmla="*/ 102168 w 1772608"/>
              <a:gd name="connsiteY9" fmla="*/ 109831 h 853100"/>
              <a:gd name="connsiteX10" fmla="*/ 0 w 1772608"/>
              <a:gd name="connsiteY10" fmla="*/ 125156 h 8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2608" h="853100">
                <a:moveTo>
                  <a:pt x="0" y="125156"/>
                </a:moveTo>
                <a:lnTo>
                  <a:pt x="12771" y="498068"/>
                </a:lnTo>
                <a:lnTo>
                  <a:pt x="130264" y="492959"/>
                </a:lnTo>
                <a:lnTo>
                  <a:pt x="842883" y="853100"/>
                </a:lnTo>
                <a:lnTo>
                  <a:pt x="1703645" y="600235"/>
                </a:lnTo>
                <a:lnTo>
                  <a:pt x="1772608" y="372912"/>
                </a:lnTo>
                <a:cubicBezTo>
                  <a:pt x="1771757" y="248608"/>
                  <a:pt x="1770905" y="124304"/>
                  <a:pt x="1770054" y="0"/>
                </a:cubicBezTo>
                <a:lnTo>
                  <a:pt x="1703645" y="237540"/>
                </a:lnTo>
                <a:lnTo>
                  <a:pt x="825004" y="487851"/>
                </a:lnTo>
                <a:lnTo>
                  <a:pt x="102168" y="109831"/>
                </a:lnTo>
                <a:lnTo>
                  <a:pt x="0" y="125156"/>
                </a:lnTo>
                <a:close/>
              </a:path>
            </a:pathLst>
          </a:custGeom>
          <a:solidFill>
            <a:srgbClr val="00B0F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B4C204C-BA09-4B19-BD9F-EB7C8221AD92}"/>
              </a:ext>
            </a:extLst>
          </p:cNvPr>
          <p:cNvSpPr/>
          <p:nvPr/>
        </p:nvSpPr>
        <p:spPr>
          <a:xfrm>
            <a:off x="6586416" y="1623359"/>
            <a:ext cx="3800621" cy="1278203"/>
          </a:xfrm>
          <a:custGeom>
            <a:avLst/>
            <a:gdLst>
              <a:gd name="connsiteX0" fmla="*/ 0 w 2094436"/>
              <a:gd name="connsiteY0" fmla="*/ 89396 h 766257"/>
              <a:gd name="connsiteX1" fmla="*/ 20434 w 2094436"/>
              <a:gd name="connsiteY1" fmla="*/ 421441 h 766257"/>
              <a:gd name="connsiteX2" fmla="*/ 444429 w 2094436"/>
              <a:gd name="connsiteY2" fmla="*/ 395899 h 766257"/>
              <a:gd name="connsiteX3" fmla="*/ 1154494 w 2094436"/>
              <a:gd name="connsiteY3" fmla="*/ 766257 h 766257"/>
              <a:gd name="connsiteX4" fmla="*/ 2033136 w 2094436"/>
              <a:gd name="connsiteY4" fmla="*/ 518500 h 766257"/>
              <a:gd name="connsiteX5" fmla="*/ 2094436 w 2094436"/>
              <a:gd name="connsiteY5" fmla="*/ 298840 h 766257"/>
              <a:gd name="connsiteX6" fmla="*/ 2091882 w 2094436"/>
              <a:gd name="connsiteY6" fmla="*/ 0 h 766257"/>
              <a:gd name="connsiteX7" fmla="*/ 2025473 w 2094436"/>
              <a:gd name="connsiteY7" fmla="*/ 211998 h 766257"/>
              <a:gd name="connsiteX8" fmla="*/ 1139169 w 2094436"/>
              <a:gd name="connsiteY8" fmla="*/ 467417 h 766257"/>
              <a:gd name="connsiteX9" fmla="*/ 436767 w 2094436"/>
              <a:gd name="connsiteY9" fmla="*/ 63855 h 766257"/>
              <a:gd name="connsiteX10" fmla="*/ 0 w 2094436"/>
              <a:gd name="connsiteY10" fmla="*/ 89396 h 766257"/>
              <a:gd name="connsiteX0" fmla="*/ 0 w 2094436"/>
              <a:gd name="connsiteY0" fmla="*/ 89396 h 766257"/>
              <a:gd name="connsiteX1" fmla="*/ 11243 w 2094436"/>
              <a:gd name="connsiteY1" fmla="*/ 236666 h 766257"/>
              <a:gd name="connsiteX2" fmla="*/ 20434 w 2094436"/>
              <a:gd name="connsiteY2" fmla="*/ 421441 h 766257"/>
              <a:gd name="connsiteX3" fmla="*/ 444429 w 2094436"/>
              <a:gd name="connsiteY3" fmla="*/ 395899 h 766257"/>
              <a:gd name="connsiteX4" fmla="*/ 1154494 w 2094436"/>
              <a:gd name="connsiteY4" fmla="*/ 766257 h 766257"/>
              <a:gd name="connsiteX5" fmla="*/ 2033136 w 2094436"/>
              <a:gd name="connsiteY5" fmla="*/ 518500 h 766257"/>
              <a:gd name="connsiteX6" fmla="*/ 2094436 w 2094436"/>
              <a:gd name="connsiteY6" fmla="*/ 298840 h 766257"/>
              <a:gd name="connsiteX7" fmla="*/ 2091882 w 2094436"/>
              <a:gd name="connsiteY7" fmla="*/ 0 h 766257"/>
              <a:gd name="connsiteX8" fmla="*/ 2025473 w 2094436"/>
              <a:gd name="connsiteY8" fmla="*/ 211998 h 766257"/>
              <a:gd name="connsiteX9" fmla="*/ 1139169 w 2094436"/>
              <a:gd name="connsiteY9" fmla="*/ 467417 h 766257"/>
              <a:gd name="connsiteX10" fmla="*/ 436767 w 2094436"/>
              <a:gd name="connsiteY10" fmla="*/ 63855 h 766257"/>
              <a:gd name="connsiteX11" fmla="*/ 0 w 2094436"/>
              <a:gd name="connsiteY11" fmla="*/ 89396 h 766257"/>
              <a:gd name="connsiteX0" fmla="*/ 961772 w 3056208"/>
              <a:gd name="connsiteY0" fmla="*/ 89396 h 766257"/>
              <a:gd name="connsiteX1" fmla="*/ 0 w 3056208"/>
              <a:gd name="connsiteY1" fmla="*/ 471127 h 766257"/>
              <a:gd name="connsiteX2" fmla="*/ 982206 w 3056208"/>
              <a:gd name="connsiteY2" fmla="*/ 421441 h 766257"/>
              <a:gd name="connsiteX3" fmla="*/ 1406201 w 3056208"/>
              <a:gd name="connsiteY3" fmla="*/ 395899 h 766257"/>
              <a:gd name="connsiteX4" fmla="*/ 2116266 w 3056208"/>
              <a:gd name="connsiteY4" fmla="*/ 766257 h 766257"/>
              <a:gd name="connsiteX5" fmla="*/ 2994908 w 3056208"/>
              <a:gd name="connsiteY5" fmla="*/ 518500 h 766257"/>
              <a:gd name="connsiteX6" fmla="*/ 3056208 w 3056208"/>
              <a:gd name="connsiteY6" fmla="*/ 298840 h 766257"/>
              <a:gd name="connsiteX7" fmla="*/ 3053654 w 3056208"/>
              <a:gd name="connsiteY7" fmla="*/ 0 h 766257"/>
              <a:gd name="connsiteX8" fmla="*/ 2987245 w 3056208"/>
              <a:gd name="connsiteY8" fmla="*/ 211998 h 766257"/>
              <a:gd name="connsiteX9" fmla="*/ 2100941 w 3056208"/>
              <a:gd name="connsiteY9" fmla="*/ 467417 h 766257"/>
              <a:gd name="connsiteX10" fmla="*/ 1398539 w 3056208"/>
              <a:gd name="connsiteY10" fmla="*/ 63855 h 766257"/>
              <a:gd name="connsiteX11" fmla="*/ 961772 w 3056208"/>
              <a:gd name="connsiteY11" fmla="*/ 89396 h 766257"/>
              <a:gd name="connsiteX0" fmla="*/ 961772 w 3056208"/>
              <a:gd name="connsiteY0" fmla="*/ 89396 h 766257"/>
              <a:gd name="connsiteX1" fmla="*/ 543169 w 3056208"/>
              <a:gd name="connsiteY1" fmla="*/ 254251 h 766257"/>
              <a:gd name="connsiteX2" fmla="*/ 0 w 3056208"/>
              <a:gd name="connsiteY2" fmla="*/ 471127 h 766257"/>
              <a:gd name="connsiteX3" fmla="*/ 982206 w 3056208"/>
              <a:gd name="connsiteY3" fmla="*/ 421441 h 766257"/>
              <a:gd name="connsiteX4" fmla="*/ 1406201 w 3056208"/>
              <a:gd name="connsiteY4" fmla="*/ 395899 h 766257"/>
              <a:gd name="connsiteX5" fmla="*/ 2116266 w 3056208"/>
              <a:gd name="connsiteY5" fmla="*/ 766257 h 766257"/>
              <a:gd name="connsiteX6" fmla="*/ 2994908 w 3056208"/>
              <a:gd name="connsiteY6" fmla="*/ 518500 h 766257"/>
              <a:gd name="connsiteX7" fmla="*/ 3056208 w 3056208"/>
              <a:gd name="connsiteY7" fmla="*/ 298840 h 766257"/>
              <a:gd name="connsiteX8" fmla="*/ 3053654 w 3056208"/>
              <a:gd name="connsiteY8" fmla="*/ 0 h 766257"/>
              <a:gd name="connsiteX9" fmla="*/ 2987245 w 3056208"/>
              <a:gd name="connsiteY9" fmla="*/ 211998 h 766257"/>
              <a:gd name="connsiteX10" fmla="*/ 2100941 w 3056208"/>
              <a:gd name="connsiteY10" fmla="*/ 467417 h 766257"/>
              <a:gd name="connsiteX11" fmla="*/ 1398539 w 3056208"/>
              <a:gd name="connsiteY11" fmla="*/ 63855 h 766257"/>
              <a:gd name="connsiteX12" fmla="*/ 961772 w 3056208"/>
              <a:gd name="connsiteY12" fmla="*/ 89396 h 766257"/>
              <a:gd name="connsiteX0" fmla="*/ 961772 w 3056208"/>
              <a:gd name="connsiteY0" fmla="*/ 89396 h 766257"/>
              <a:gd name="connsiteX1" fmla="*/ 3907 w 3056208"/>
              <a:gd name="connsiteY1" fmla="*/ 142882 h 766257"/>
              <a:gd name="connsiteX2" fmla="*/ 0 w 3056208"/>
              <a:gd name="connsiteY2" fmla="*/ 471127 h 766257"/>
              <a:gd name="connsiteX3" fmla="*/ 982206 w 3056208"/>
              <a:gd name="connsiteY3" fmla="*/ 421441 h 766257"/>
              <a:gd name="connsiteX4" fmla="*/ 1406201 w 3056208"/>
              <a:gd name="connsiteY4" fmla="*/ 395899 h 766257"/>
              <a:gd name="connsiteX5" fmla="*/ 2116266 w 3056208"/>
              <a:gd name="connsiteY5" fmla="*/ 766257 h 766257"/>
              <a:gd name="connsiteX6" fmla="*/ 2994908 w 3056208"/>
              <a:gd name="connsiteY6" fmla="*/ 518500 h 766257"/>
              <a:gd name="connsiteX7" fmla="*/ 3056208 w 3056208"/>
              <a:gd name="connsiteY7" fmla="*/ 298840 h 766257"/>
              <a:gd name="connsiteX8" fmla="*/ 3053654 w 3056208"/>
              <a:gd name="connsiteY8" fmla="*/ 0 h 766257"/>
              <a:gd name="connsiteX9" fmla="*/ 2987245 w 3056208"/>
              <a:gd name="connsiteY9" fmla="*/ 211998 h 766257"/>
              <a:gd name="connsiteX10" fmla="*/ 2100941 w 3056208"/>
              <a:gd name="connsiteY10" fmla="*/ 467417 h 766257"/>
              <a:gd name="connsiteX11" fmla="*/ 1398539 w 3056208"/>
              <a:gd name="connsiteY11" fmla="*/ 63855 h 766257"/>
              <a:gd name="connsiteX12" fmla="*/ 961772 w 3056208"/>
              <a:gd name="connsiteY12" fmla="*/ 89396 h 766257"/>
              <a:gd name="connsiteX0" fmla="*/ 1035329 w 3129765"/>
              <a:gd name="connsiteY0" fmla="*/ 89396 h 766257"/>
              <a:gd name="connsiteX1" fmla="*/ 77464 w 3129765"/>
              <a:gd name="connsiteY1" fmla="*/ 142882 h 766257"/>
              <a:gd name="connsiteX2" fmla="*/ 71603 w 3129765"/>
              <a:gd name="connsiteY2" fmla="*/ 203451 h 766257"/>
              <a:gd name="connsiteX3" fmla="*/ 73557 w 3129765"/>
              <a:gd name="connsiteY3" fmla="*/ 471127 h 766257"/>
              <a:gd name="connsiteX4" fmla="*/ 1055763 w 3129765"/>
              <a:gd name="connsiteY4" fmla="*/ 421441 h 766257"/>
              <a:gd name="connsiteX5" fmla="*/ 1479758 w 3129765"/>
              <a:gd name="connsiteY5" fmla="*/ 395899 h 766257"/>
              <a:gd name="connsiteX6" fmla="*/ 2189823 w 3129765"/>
              <a:gd name="connsiteY6" fmla="*/ 766257 h 766257"/>
              <a:gd name="connsiteX7" fmla="*/ 3068465 w 3129765"/>
              <a:gd name="connsiteY7" fmla="*/ 518500 h 766257"/>
              <a:gd name="connsiteX8" fmla="*/ 3129765 w 3129765"/>
              <a:gd name="connsiteY8" fmla="*/ 298840 h 766257"/>
              <a:gd name="connsiteX9" fmla="*/ 3127211 w 3129765"/>
              <a:gd name="connsiteY9" fmla="*/ 0 h 766257"/>
              <a:gd name="connsiteX10" fmla="*/ 3060802 w 3129765"/>
              <a:gd name="connsiteY10" fmla="*/ 211998 h 766257"/>
              <a:gd name="connsiteX11" fmla="*/ 2174498 w 3129765"/>
              <a:gd name="connsiteY11" fmla="*/ 467417 h 766257"/>
              <a:gd name="connsiteX12" fmla="*/ 1472096 w 3129765"/>
              <a:gd name="connsiteY12" fmla="*/ 63855 h 766257"/>
              <a:gd name="connsiteX13" fmla="*/ 1035329 w 3129765"/>
              <a:gd name="connsiteY13" fmla="*/ 89396 h 766257"/>
              <a:gd name="connsiteX0" fmla="*/ 1502988 w 3597424"/>
              <a:gd name="connsiteY0" fmla="*/ 89396 h 766257"/>
              <a:gd name="connsiteX1" fmla="*/ 545123 w 3597424"/>
              <a:gd name="connsiteY1" fmla="*/ 142882 h 766257"/>
              <a:gd name="connsiteX2" fmla="*/ 0 w 3597424"/>
              <a:gd name="connsiteY2" fmla="*/ 43235 h 766257"/>
              <a:gd name="connsiteX3" fmla="*/ 541216 w 3597424"/>
              <a:gd name="connsiteY3" fmla="*/ 471127 h 766257"/>
              <a:gd name="connsiteX4" fmla="*/ 1523422 w 3597424"/>
              <a:gd name="connsiteY4" fmla="*/ 421441 h 766257"/>
              <a:gd name="connsiteX5" fmla="*/ 1947417 w 3597424"/>
              <a:gd name="connsiteY5" fmla="*/ 395899 h 766257"/>
              <a:gd name="connsiteX6" fmla="*/ 2657482 w 3597424"/>
              <a:gd name="connsiteY6" fmla="*/ 766257 h 766257"/>
              <a:gd name="connsiteX7" fmla="*/ 3536124 w 3597424"/>
              <a:gd name="connsiteY7" fmla="*/ 518500 h 766257"/>
              <a:gd name="connsiteX8" fmla="*/ 3597424 w 3597424"/>
              <a:gd name="connsiteY8" fmla="*/ 298840 h 766257"/>
              <a:gd name="connsiteX9" fmla="*/ 3594870 w 3597424"/>
              <a:gd name="connsiteY9" fmla="*/ 0 h 766257"/>
              <a:gd name="connsiteX10" fmla="*/ 3528461 w 3597424"/>
              <a:gd name="connsiteY10" fmla="*/ 211998 h 766257"/>
              <a:gd name="connsiteX11" fmla="*/ 2642157 w 3597424"/>
              <a:gd name="connsiteY11" fmla="*/ 467417 h 766257"/>
              <a:gd name="connsiteX12" fmla="*/ 1939755 w 3597424"/>
              <a:gd name="connsiteY12" fmla="*/ 63855 h 766257"/>
              <a:gd name="connsiteX13" fmla="*/ 1502988 w 3597424"/>
              <a:gd name="connsiteY13" fmla="*/ 89396 h 766257"/>
              <a:gd name="connsiteX0" fmla="*/ 1503069 w 3597505"/>
              <a:gd name="connsiteY0" fmla="*/ 89396 h 766257"/>
              <a:gd name="connsiteX1" fmla="*/ 545204 w 3597505"/>
              <a:gd name="connsiteY1" fmla="*/ 142882 h 766257"/>
              <a:gd name="connsiteX2" fmla="*/ 81 w 3597505"/>
              <a:gd name="connsiteY2" fmla="*/ 43235 h 766257"/>
              <a:gd name="connsiteX3" fmla="*/ 541297 w 3597505"/>
              <a:gd name="connsiteY3" fmla="*/ 471127 h 766257"/>
              <a:gd name="connsiteX4" fmla="*/ 1523503 w 3597505"/>
              <a:gd name="connsiteY4" fmla="*/ 421441 h 766257"/>
              <a:gd name="connsiteX5" fmla="*/ 1947498 w 3597505"/>
              <a:gd name="connsiteY5" fmla="*/ 395899 h 766257"/>
              <a:gd name="connsiteX6" fmla="*/ 2657563 w 3597505"/>
              <a:gd name="connsiteY6" fmla="*/ 766257 h 766257"/>
              <a:gd name="connsiteX7" fmla="*/ 3536205 w 3597505"/>
              <a:gd name="connsiteY7" fmla="*/ 518500 h 766257"/>
              <a:gd name="connsiteX8" fmla="*/ 3597505 w 3597505"/>
              <a:gd name="connsiteY8" fmla="*/ 298840 h 766257"/>
              <a:gd name="connsiteX9" fmla="*/ 3594951 w 3597505"/>
              <a:gd name="connsiteY9" fmla="*/ 0 h 766257"/>
              <a:gd name="connsiteX10" fmla="*/ 3528542 w 3597505"/>
              <a:gd name="connsiteY10" fmla="*/ 211998 h 766257"/>
              <a:gd name="connsiteX11" fmla="*/ 2642238 w 3597505"/>
              <a:gd name="connsiteY11" fmla="*/ 467417 h 766257"/>
              <a:gd name="connsiteX12" fmla="*/ 1939836 w 3597505"/>
              <a:gd name="connsiteY12" fmla="*/ 63855 h 766257"/>
              <a:gd name="connsiteX13" fmla="*/ 1503069 w 3597505"/>
              <a:gd name="connsiteY13" fmla="*/ 89396 h 766257"/>
              <a:gd name="connsiteX0" fmla="*/ 1503069 w 3597505"/>
              <a:gd name="connsiteY0" fmla="*/ 89396 h 766257"/>
              <a:gd name="connsiteX1" fmla="*/ 545204 w 3597505"/>
              <a:gd name="connsiteY1" fmla="*/ 142882 h 766257"/>
              <a:gd name="connsiteX2" fmla="*/ 81 w 3597505"/>
              <a:gd name="connsiteY2" fmla="*/ 43235 h 766257"/>
              <a:gd name="connsiteX3" fmla="*/ 541297 w 3597505"/>
              <a:gd name="connsiteY3" fmla="*/ 471127 h 766257"/>
              <a:gd name="connsiteX4" fmla="*/ 1523503 w 3597505"/>
              <a:gd name="connsiteY4" fmla="*/ 421441 h 766257"/>
              <a:gd name="connsiteX5" fmla="*/ 1947498 w 3597505"/>
              <a:gd name="connsiteY5" fmla="*/ 395899 h 766257"/>
              <a:gd name="connsiteX6" fmla="*/ 2657563 w 3597505"/>
              <a:gd name="connsiteY6" fmla="*/ 766257 h 766257"/>
              <a:gd name="connsiteX7" fmla="*/ 3536205 w 3597505"/>
              <a:gd name="connsiteY7" fmla="*/ 518500 h 766257"/>
              <a:gd name="connsiteX8" fmla="*/ 3597505 w 3597505"/>
              <a:gd name="connsiteY8" fmla="*/ 298840 h 766257"/>
              <a:gd name="connsiteX9" fmla="*/ 3594951 w 3597505"/>
              <a:gd name="connsiteY9" fmla="*/ 0 h 766257"/>
              <a:gd name="connsiteX10" fmla="*/ 3528542 w 3597505"/>
              <a:gd name="connsiteY10" fmla="*/ 211998 h 766257"/>
              <a:gd name="connsiteX11" fmla="*/ 2642238 w 3597505"/>
              <a:gd name="connsiteY11" fmla="*/ 467417 h 766257"/>
              <a:gd name="connsiteX12" fmla="*/ 1939836 w 3597505"/>
              <a:gd name="connsiteY12" fmla="*/ 63855 h 766257"/>
              <a:gd name="connsiteX13" fmla="*/ 1503069 w 3597505"/>
              <a:gd name="connsiteY13" fmla="*/ 89396 h 766257"/>
              <a:gd name="connsiteX0" fmla="*/ 1520651 w 3615087"/>
              <a:gd name="connsiteY0" fmla="*/ 89396 h 766257"/>
              <a:gd name="connsiteX1" fmla="*/ 562786 w 3615087"/>
              <a:gd name="connsiteY1" fmla="*/ 142882 h 766257"/>
              <a:gd name="connsiteX2" fmla="*/ 78 w 3615087"/>
              <a:gd name="connsiteY2" fmla="*/ 144835 h 766257"/>
              <a:gd name="connsiteX3" fmla="*/ 558879 w 3615087"/>
              <a:gd name="connsiteY3" fmla="*/ 471127 h 766257"/>
              <a:gd name="connsiteX4" fmla="*/ 1541085 w 3615087"/>
              <a:gd name="connsiteY4" fmla="*/ 421441 h 766257"/>
              <a:gd name="connsiteX5" fmla="*/ 1965080 w 3615087"/>
              <a:gd name="connsiteY5" fmla="*/ 395899 h 766257"/>
              <a:gd name="connsiteX6" fmla="*/ 2675145 w 3615087"/>
              <a:gd name="connsiteY6" fmla="*/ 766257 h 766257"/>
              <a:gd name="connsiteX7" fmla="*/ 3553787 w 3615087"/>
              <a:gd name="connsiteY7" fmla="*/ 518500 h 766257"/>
              <a:gd name="connsiteX8" fmla="*/ 3615087 w 3615087"/>
              <a:gd name="connsiteY8" fmla="*/ 298840 h 766257"/>
              <a:gd name="connsiteX9" fmla="*/ 3612533 w 3615087"/>
              <a:gd name="connsiteY9" fmla="*/ 0 h 766257"/>
              <a:gd name="connsiteX10" fmla="*/ 3546124 w 3615087"/>
              <a:gd name="connsiteY10" fmla="*/ 211998 h 766257"/>
              <a:gd name="connsiteX11" fmla="*/ 2659820 w 3615087"/>
              <a:gd name="connsiteY11" fmla="*/ 467417 h 766257"/>
              <a:gd name="connsiteX12" fmla="*/ 1957418 w 3615087"/>
              <a:gd name="connsiteY12" fmla="*/ 63855 h 766257"/>
              <a:gd name="connsiteX13" fmla="*/ 1520651 w 3615087"/>
              <a:gd name="connsiteY13" fmla="*/ 89396 h 766257"/>
              <a:gd name="connsiteX0" fmla="*/ 1520635 w 3615071"/>
              <a:gd name="connsiteY0" fmla="*/ 89396 h 766257"/>
              <a:gd name="connsiteX1" fmla="*/ 562770 w 3615071"/>
              <a:gd name="connsiteY1" fmla="*/ 142882 h 766257"/>
              <a:gd name="connsiteX2" fmla="*/ 62 w 3615071"/>
              <a:gd name="connsiteY2" fmla="*/ 144835 h 766257"/>
              <a:gd name="connsiteX3" fmla="*/ 558863 w 3615071"/>
              <a:gd name="connsiteY3" fmla="*/ 471127 h 766257"/>
              <a:gd name="connsiteX4" fmla="*/ 1541069 w 3615071"/>
              <a:gd name="connsiteY4" fmla="*/ 421441 h 766257"/>
              <a:gd name="connsiteX5" fmla="*/ 1965064 w 3615071"/>
              <a:gd name="connsiteY5" fmla="*/ 395899 h 766257"/>
              <a:gd name="connsiteX6" fmla="*/ 2675129 w 3615071"/>
              <a:gd name="connsiteY6" fmla="*/ 766257 h 766257"/>
              <a:gd name="connsiteX7" fmla="*/ 3553771 w 3615071"/>
              <a:gd name="connsiteY7" fmla="*/ 518500 h 766257"/>
              <a:gd name="connsiteX8" fmla="*/ 3615071 w 3615071"/>
              <a:gd name="connsiteY8" fmla="*/ 298840 h 766257"/>
              <a:gd name="connsiteX9" fmla="*/ 3612517 w 3615071"/>
              <a:gd name="connsiteY9" fmla="*/ 0 h 766257"/>
              <a:gd name="connsiteX10" fmla="*/ 3546108 w 3615071"/>
              <a:gd name="connsiteY10" fmla="*/ 211998 h 766257"/>
              <a:gd name="connsiteX11" fmla="*/ 2659804 w 3615071"/>
              <a:gd name="connsiteY11" fmla="*/ 467417 h 766257"/>
              <a:gd name="connsiteX12" fmla="*/ 1957402 w 3615071"/>
              <a:gd name="connsiteY12" fmla="*/ 63855 h 766257"/>
              <a:gd name="connsiteX13" fmla="*/ 1520635 w 3615071"/>
              <a:gd name="connsiteY13" fmla="*/ 89396 h 766257"/>
              <a:gd name="connsiteX0" fmla="*/ 1520629 w 3615065"/>
              <a:gd name="connsiteY0" fmla="*/ 89396 h 766257"/>
              <a:gd name="connsiteX1" fmla="*/ 562764 w 3615065"/>
              <a:gd name="connsiteY1" fmla="*/ 142882 h 766257"/>
              <a:gd name="connsiteX2" fmla="*/ 56 w 3615065"/>
              <a:gd name="connsiteY2" fmla="*/ 144835 h 766257"/>
              <a:gd name="connsiteX3" fmla="*/ 558857 w 3615065"/>
              <a:gd name="connsiteY3" fmla="*/ 471127 h 766257"/>
              <a:gd name="connsiteX4" fmla="*/ 1541063 w 3615065"/>
              <a:gd name="connsiteY4" fmla="*/ 421441 h 766257"/>
              <a:gd name="connsiteX5" fmla="*/ 1965058 w 3615065"/>
              <a:gd name="connsiteY5" fmla="*/ 395899 h 766257"/>
              <a:gd name="connsiteX6" fmla="*/ 2675123 w 3615065"/>
              <a:gd name="connsiteY6" fmla="*/ 766257 h 766257"/>
              <a:gd name="connsiteX7" fmla="*/ 3553765 w 3615065"/>
              <a:gd name="connsiteY7" fmla="*/ 518500 h 766257"/>
              <a:gd name="connsiteX8" fmla="*/ 3615065 w 3615065"/>
              <a:gd name="connsiteY8" fmla="*/ 298840 h 766257"/>
              <a:gd name="connsiteX9" fmla="*/ 3612511 w 3615065"/>
              <a:gd name="connsiteY9" fmla="*/ 0 h 766257"/>
              <a:gd name="connsiteX10" fmla="*/ 3546102 w 3615065"/>
              <a:gd name="connsiteY10" fmla="*/ 211998 h 766257"/>
              <a:gd name="connsiteX11" fmla="*/ 2659798 w 3615065"/>
              <a:gd name="connsiteY11" fmla="*/ 467417 h 766257"/>
              <a:gd name="connsiteX12" fmla="*/ 1957396 w 3615065"/>
              <a:gd name="connsiteY12" fmla="*/ 63855 h 766257"/>
              <a:gd name="connsiteX13" fmla="*/ 1520629 w 3615065"/>
              <a:gd name="connsiteY13" fmla="*/ 89396 h 766257"/>
              <a:gd name="connsiteX0" fmla="*/ 1520880 w 3615316"/>
              <a:gd name="connsiteY0" fmla="*/ 89396 h 766257"/>
              <a:gd name="connsiteX1" fmla="*/ 563015 w 3615316"/>
              <a:gd name="connsiteY1" fmla="*/ 142882 h 766257"/>
              <a:gd name="connsiteX2" fmla="*/ 307 w 3615316"/>
              <a:gd name="connsiteY2" fmla="*/ 144835 h 766257"/>
              <a:gd name="connsiteX3" fmla="*/ 484864 w 3615316"/>
              <a:gd name="connsiteY3" fmla="*/ 424235 h 766257"/>
              <a:gd name="connsiteX4" fmla="*/ 559108 w 3615316"/>
              <a:gd name="connsiteY4" fmla="*/ 471127 h 766257"/>
              <a:gd name="connsiteX5" fmla="*/ 1541314 w 3615316"/>
              <a:gd name="connsiteY5" fmla="*/ 421441 h 766257"/>
              <a:gd name="connsiteX6" fmla="*/ 1965309 w 3615316"/>
              <a:gd name="connsiteY6" fmla="*/ 395899 h 766257"/>
              <a:gd name="connsiteX7" fmla="*/ 2675374 w 3615316"/>
              <a:gd name="connsiteY7" fmla="*/ 766257 h 766257"/>
              <a:gd name="connsiteX8" fmla="*/ 3554016 w 3615316"/>
              <a:gd name="connsiteY8" fmla="*/ 518500 h 766257"/>
              <a:gd name="connsiteX9" fmla="*/ 3615316 w 3615316"/>
              <a:gd name="connsiteY9" fmla="*/ 298840 h 766257"/>
              <a:gd name="connsiteX10" fmla="*/ 3612762 w 3615316"/>
              <a:gd name="connsiteY10" fmla="*/ 0 h 766257"/>
              <a:gd name="connsiteX11" fmla="*/ 3546353 w 3615316"/>
              <a:gd name="connsiteY11" fmla="*/ 211998 h 766257"/>
              <a:gd name="connsiteX12" fmla="*/ 2660049 w 3615316"/>
              <a:gd name="connsiteY12" fmla="*/ 467417 h 766257"/>
              <a:gd name="connsiteX13" fmla="*/ 1957647 w 3615316"/>
              <a:gd name="connsiteY13" fmla="*/ 63855 h 766257"/>
              <a:gd name="connsiteX14" fmla="*/ 1520880 w 3615316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44835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44835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44835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52650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577 w 3615013"/>
              <a:gd name="connsiteY0" fmla="*/ 89396 h 766257"/>
              <a:gd name="connsiteX1" fmla="*/ 562712 w 3615013"/>
              <a:gd name="connsiteY1" fmla="*/ 142882 h 766257"/>
              <a:gd name="connsiteX2" fmla="*/ 4 w 3615013"/>
              <a:gd name="connsiteY2" fmla="*/ 152650 h 766257"/>
              <a:gd name="connsiteX3" fmla="*/ 504100 w 3615013"/>
              <a:gd name="connsiteY3" fmla="*/ 402743 h 766257"/>
              <a:gd name="connsiteX4" fmla="*/ 558805 w 3615013"/>
              <a:gd name="connsiteY4" fmla="*/ 471127 h 766257"/>
              <a:gd name="connsiteX5" fmla="*/ 1541011 w 3615013"/>
              <a:gd name="connsiteY5" fmla="*/ 421441 h 766257"/>
              <a:gd name="connsiteX6" fmla="*/ 1965006 w 3615013"/>
              <a:gd name="connsiteY6" fmla="*/ 395899 h 766257"/>
              <a:gd name="connsiteX7" fmla="*/ 2675071 w 3615013"/>
              <a:gd name="connsiteY7" fmla="*/ 766257 h 766257"/>
              <a:gd name="connsiteX8" fmla="*/ 3553713 w 3615013"/>
              <a:gd name="connsiteY8" fmla="*/ 518500 h 766257"/>
              <a:gd name="connsiteX9" fmla="*/ 3615013 w 3615013"/>
              <a:gd name="connsiteY9" fmla="*/ 298840 h 766257"/>
              <a:gd name="connsiteX10" fmla="*/ 3612459 w 3615013"/>
              <a:gd name="connsiteY10" fmla="*/ 0 h 766257"/>
              <a:gd name="connsiteX11" fmla="*/ 3546050 w 3615013"/>
              <a:gd name="connsiteY11" fmla="*/ 211998 h 766257"/>
              <a:gd name="connsiteX12" fmla="*/ 2659746 w 3615013"/>
              <a:gd name="connsiteY12" fmla="*/ 467417 h 766257"/>
              <a:gd name="connsiteX13" fmla="*/ 1957344 w 3615013"/>
              <a:gd name="connsiteY13" fmla="*/ 63855 h 766257"/>
              <a:gd name="connsiteX14" fmla="*/ 1520577 w 3615013"/>
              <a:gd name="connsiteY14" fmla="*/ 89396 h 766257"/>
              <a:gd name="connsiteX0" fmla="*/ 1522225 w 3616661"/>
              <a:gd name="connsiteY0" fmla="*/ 89396 h 766257"/>
              <a:gd name="connsiteX1" fmla="*/ 564360 w 3616661"/>
              <a:gd name="connsiteY1" fmla="*/ 142882 h 766257"/>
              <a:gd name="connsiteX2" fmla="*/ 351393 w 3616661"/>
              <a:gd name="connsiteY2" fmla="*/ 154605 h 766257"/>
              <a:gd name="connsiteX3" fmla="*/ 1652 w 3616661"/>
              <a:gd name="connsiteY3" fmla="*/ 152650 h 766257"/>
              <a:gd name="connsiteX4" fmla="*/ 505748 w 3616661"/>
              <a:gd name="connsiteY4" fmla="*/ 402743 h 766257"/>
              <a:gd name="connsiteX5" fmla="*/ 560453 w 3616661"/>
              <a:gd name="connsiteY5" fmla="*/ 471127 h 766257"/>
              <a:gd name="connsiteX6" fmla="*/ 1542659 w 3616661"/>
              <a:gd name="connsiteY6" fmla="*/ 421441 h 766257"/>
              <a:gd name="connsiteX7" fmla="*/ 1966654 w 3616661"/>
              <a:gd name="connsiteY7" fmla="*/ 395899 h 766257"/>
              <a:gd name="connsiteX8" fmla="*/ 2676719 w 3616661"/>
              <a:gd name="connsiteY8" fmla="*/ 766257 h 766257"/>
              <a:gd name="connsiteX9" fmla="*/ 3555361 w 3616661"/>
              <a:gd name="connsiteY9" fmla="*/ 518500 h 766257"/>
              <a:gd name="connsiteX10" fmla="*/ 3616661 w 3616661"/>
              <a:gd name="connsiteY10" fmla="*/ 298840 h 766257"/>
              <a:gd name="connsiteX11" fmla="*/ 3614107 w 3616661"/>
              <a:gd name="connsiteY11" fmla="*/ 0 h 766257"/>
              <a:gd name="connsiteX12" fmla="*/ 3547698 w 3616661"/>
              <a:gd name="connsiteY12" fmla="*/ 211998 h 766257"/>
              <a:gd name="connsiteX13" fmla="*/ 2661394 w 3616661"/>
              <a:gd name="connsiteY13" fmla="*/ 467417 h 766257"/>
              <a:gd name="connsiteX14" fmla="*/ 1958992 w 3616661"/>
              <a:gd name="connsiteY14" fmla="*/ 63855 h 766257"/>
              <a:gd name="connsiteX15" fmla="*/ 1522225 w 3616661"/>
              <a:gd name="connsiteY15" fmla="*/ 89396 h 766257"/>
              <a:gd name="connsiteX0" fmla="*/ 1521710 w 3616146"/>
              <a:gd name="connsiteY0" fmla="*/ 89396 h 766257"/>
              <a:gd name="connsiteX1" fmla="*/ 563845 w 3616146"/>
              <a:gd name="connsiteY1" fmla="*/ 142882 h 766257"/>
              <a:gd name="connsiteX2" fmla="*/ 487648 w 3616146"/>
              <a:gd name="connsiteY2" fmla="*/ 53005 h 766257"/>
              <a:gd name="connsiteX3" fmla="*/ 1137 w 3616146"/>
              <a:gd name="connsiteY3" fmla="*/ 152650 h 766257"/>
              <a:gd name="connsiteX4" fmla="*/ 505233 w 3616146"/>
              <a:gd name="connsiteY4" fmla="*/ 402743 h 766257"/>
              <a:gd name="connsiteX5" fmla="*/ 559938 w 3616146"/>
              <a:gd name="connsiteY5" fmla="*/ 471127 h 766257"/>
              <a:gd name="connsiteX6" fmla="*/ 1542144 w 3616146"/>
              <a:gd name="connsiteY6" fmla="*/ 421441 h 766257"/>
              <a:gd name="connsiteX7" fmla="*/ 1966139 w 3616146"/>
              <a:gd name="connsiteY7" fmla="*/ 395899 h 766257"/>
              <a:gd name="connsiteX8" fmla="*/ 2676204 w 3616146"/>
              <a:gd name="connsiteY8" fmla="*/ 766257 h 766257"/>
              <a:gd name="connsiteX9" fmla="*/ 3554846 w 3616146"/>
              <a:gd name="connsiteY9" fmla="*/ 518500 h 766257"/>
              <a:gd name="connsiteX10" fmla="*/ 3616146 w 3616146"/>
              <a:gd name="connsiteY10" fmla="*/ 298840 h 766257"/>
              <a:gd name="connsiteX11" fmla="*/ 3613592 w 3616146"/>
              <a:gd name="connsiteY11" fmla="*/ 0 h 766257"/>
              <a:gd name="connsiteX12" fmla="*/ 3547183 w 3616146"/>
              <a:gd name="connsiteY12" fmla="*/ 211998 h 766257"/>
              <a:gd name="connsiteX13" fmla="*/ 2660879 w 3616146"/>
              <a:gd name="connsiteY13" fmla="*/ 467417 h 766257"/>
              <a:gd name="connsiteX14" fmla="*/ 1958477 w 3616146"/>
              <a:gd name="connsiteY14" fmla="*/ 63855 h 766257"/>
              <a:gd name="connsiteX15" fmla="*/ 1521710 w 3616146"/>
              <a:gd name="connsiteY15" fmla="*/ 89396 h 766257"/>
              <a:gd name="connsiteX0" fmla="*/ 1521710 w 3616146"/>
              <a:gd name="connsiteY0" fmla="*/ 89396 h 766257"/>
              <a:gd name="connsiteX1" fmla="*/ 563845 w 3616146"/>
              <a:gd name="connsiteY1" fmla="*/ 142882 h 766257"/>
              <a:gd name="connsiteX2" fmla="*/ 487648 w 3616146"/>
              <a:gd name="connsiteY2" fmla="*/ 53005 h 766257"/>
              <a:gd name="connsiteX3" fmla="*/ 1137 w 3616146"/>
              <a:gd name="connsiteY3" fmla="*/ 152650 h 766257"/>
              <a:gd name="connsiteX4" fmla="*/ 505233 w 3616146"/>
              <a:gd name="connsiteY4" fmla="*/ 402743 h 766257"/>
              <a:gd name="connsiteX5" fmla="*/ 559938 w 3616146"/>
              <a:gd name="connsiteY5" fmla="*/ 471127 h 766257"/>
              <a:gd name="connsiteX6" fmla="*/ 1542144 w 3616146"/>
              <a:gd name="connsiteY6" fmla="*/ 421441 h 766257"/>
              <a:gd name="connsiteX7" fmla="*/ 1966139 w 3616146"/>
              <a:gd name="connsiteY7" fmla="*/ 395899 h 766257"/>
              <a:gd name="connsiteX8" fmla="*/ 2676204 w 3616146"/>
              <a:gd name="connsiteY8" fmla="*/ 766257 h 766257"/>
              <a:gd name="connsiteX9" fmla="*/ 3554846 w 3616146"/>
              <a:gd name="connsiteY9" fmla="*/ 518500 h 766257"/>
              <a:gd name="connsiteX10" fmla="*/ 3616146 w 3616146"/>
              <a:gd name="connsiteY10" fmla="*/ 298840 h 766257"/>
              <a:gd name="connsiteX11" fmla="*/ 3613592 w 3616146"/>
              <a:gd name="connsiteY11" fmla="*/ 0 h 766257"/>
              <a:gd name="connsiteX12" fmla="*/ 3547183 w 3616146"/>
              <a:gd name="connsiteY12" fmla="*/ 211998 h 766257"/>
              <a:gd name="connsiteX13" fmla="*/ 2660879 w 3616146"/>
              <a:gd name="connsiteY13" fmla="*/ 467417 h 766257"/>
              <a:gd name="connsiteX14" fmla="*/ 1958477 w 3616146"/>
              <a:gd name="connsiteY14" fmla="*/ 63855 h 766257"/>
              <a:gd name="connsiteX15" fmla="*/ 1521710 w 3616146"/>
              <a:gd name="connsiteY15" fmla="*/ 89396 h 766257"/>
              <a:gd name="connsiteX0" fmla="*/ 1521710 w 3616146"/>
              <a:gd name="connsiteY0" fmla="*/ 89396 h 766257"/>
              <a:gd name="connsiteX1" fmla="*/ 563845 w 3616146"/>
              <a:gd name="connsiteY1" fmla="*/ 142882 h 766257"/>
              <a:gd name="connsiteX2" fmla="*/ 487648 w 3616146"/>
              <a:gd name="connsiteY2" fmla="*/ 53005 h 766257"/>
              <a:gd name="connsiteX3" fmla="*/ 1137 w 3616146"/>
              <a:gd name="connsiteY3" fmla="*/ 152650 h 766257"/>
              <a:gd name="connsiteX4" fmla="*/ 505233 w 3616146"/>
              <a:gd name="connsiteY4" fmla="*/ 402743 h 766257"/>
              <a:gd name="connsiteX5" fmla="*/ 559938 w 3616146"/>
              <a:gd name="connsiteY5" fmla="*/ 471127 h 766257"/>
              <a:gd name="connsiteX6" fmla="*/ 1542144 w 3616146"/>
              <a:gd name="connsiteY6" fmla="*/ 421441 h 766257"/>
              <a:gd name="connsiteX7" fmla="*/ 1966139 w 3616146"/>
              <a:gd name="connsiteY7" fmla="*/ 395899 h 766257"/>
              <a:gd name="connsiteX8" fmla="*/ 2676204 w 3616146"/>
              <a:gd name="connsiteY8" fmla="*/ 766257 h 766257"/>
              <a:gd name="connsiteX9" fmla="*/ 3554846 w 3616146"/>
              <a:gd name="connsiteY9" fmla="*/ 518500 h 766257"/>
              <a:gd name="connsiteX10" fmla="*/ 3616146 w 3616146"/>
              <a:gd name="connsiteY10" fmla="*/ 298840 h 766257"/>
              <a:gd name="connsiteX11" fmla="*/ 3613592 w 3616146"/>
              <a:gd name="connsiteY11" fmla="*/ 0 h 766257"/>
              <a:gd name="connsiteX12" fmla="*/ 3547183 w 3616146"/>
              <a:gd name="connsiteY12" fmla="*/ 211998 h 766257"/>
              <a:gd name="connsiteX13" fmla="*/ 2660879 w 3616146"/>
              <a:gd name="connsiteY13" fmla="*/ 467417 h 766257"/>
              <a:gd name="connsiteX14" fmla="*/ 1958477 w 3616146"/>
              <a:gd name="connsiteY14" fmla="*/ 63855 h 766257"/>
              <a:gd name="connsiteX15" fmla="*/ 1521710 w 3616146"/>
              <a:gd name="connsiteY15" fmla="*/ 89396 h 766257"/>
              <a:gd name="connsiteX0" fmla="*/ 1521658 w 3616094"/>
              <a:gd name="connsiteY0" fmla="*/ 89396 h 766257"/>
              <a:gd name="connsiteX1" fmla="*/ 563793 w 3616094"/>
              <a:gd name="connsiteY1" fmla="*/ 142882 h 766257"/>
              <a:gd name="connsiteX2" fmla="*/ 487596 w 3616094"/>
              <a:gd name="connsiteY2" fmla="*/ 53005 h 766257"/>
              <a:gd name="connsiteX3" fmla="*/ 1085 w 3616094"/>
              <a:gd name="connsiteY3" fmla="*/ 152650 h 766257"/>
              <a:gd name="connsiteX4" fmla="*/ 505181 w 3616094"/>
              <a:gd name="connsiteY4" fmla="*/ 402743 h 766257"/>
              <a:gd name="connsiteX5" fmla="*/ 559886 w 3616094"/>
              <a:gd name="connsiteY5" fmla="*/ 471127 h 766257"/>
              <a:gd name="connsiteX6" fmla="*/ 1542092 w 3616094"/>
              <a:gd name="connsiteY6" fmla="*/ 421441 h 766257"/>
              <a:gd name="connsiteX7" fmla="*/ 1966087 w 3616094"/>
              <a:gd name="connsiteY7" fmla="*/ 395899 h 766257"/>
              <a:gd name="connsiteX8" fmla="*/ 2676152 w 3616094"/>
              <a:gd name="connsiteY8" fmla="*/ 766257 h 766257"/>
              <a:gd name="connsiteX9" fmla="*/ 3554794 w 3616094"/>
              <a:gd name="connsiteY9" fmla="*/ 518500 h 766257"/>
              <a:gd name="connsiteX10" fmla="*/ 3616094 w 3616094"/>
              <a:gd name="connsiteY10" fmla="*/ 298840 h 766257"/>
              <a:gd name="connsiteX11" fmla="*/ 3613540 w 3616094"/>
              <a:gd name="connsiteY11" fmla="*/ 0 h 766257"/>
              <a:gd name="connsiteX12" fmla="*/ 3547131 w 3616094"/>
              <a:gd name="connsiteY12" fmla="*/ 211998 h 766257"/>
              <a:gd name="connsiteX13" fmla="*/ 2660827 w 3616094"/>
              <a:gd name="connsiteY13" fmla="*/ 467417 h 766257"/>
              <a:gd name="connsiteX14" fmla="*/ 1958425 w 3616094"/>
              <a:gd name="connsiteY14" fmla="*/ 63855 h 766257"/>
              <a:gd name="connsiteX15" fmla="*/ 1521658 w 3616094"/>
              <a:gd name="connsiteY15" fmla="*/ 89396 h 766257"/>
              <a:gd name="connsiteX0" fmla="*/ 1521658 w 3616094"/>
              <a:gd name="connsiteY0" fmla="*/ 89396 h 766257"/>
              <a:gd name="connsiteX1" fmla="*/ 563793 w 3616094"/>
              <a:gd name="connsiteY1" fmla="*/ 142882 h 766257"/>
              <a:gd name="connsiteX2" fmla="*/ 487596 w 3616094"/>
              <a:gd name="connsiteY2" fmla="*/ 53005 h 766257"/>
              <a:gd name="connsiteX3" fmla="*/ 1085 w 3616094"/>
              <a:gd name="connsiteY3" fmla="*/ 152650 h 766257"/>
              <a:gd name="connsiteX4" fmla="*/ 505181 w 3616094"/>
              <a:gd name="connsiteY4" fmla="*/ 402743 h 766257"/>
              <a:gd name="connsiteX5" fmla="*/ 559886 w 3616094"/>
              <a:gd name="connsiteY5" fmla="*/ 471127 h 766257"/>
              <a:gd name="connsiteX6" fmla="*/ 1542092 w 3616094"/>
              <a:gd name="connsiteY6" fmla="*/ 421441 h 766257"/>
              <a:gd name="connsiteX7" fmla="*/ 1966087 w 3616094"/>
              <a:gd name="connsiteY7" fmla="*/ 395899 h 766257"/>
              <a:gd name="connsiteX8" fmla="*/ 2676152 w 3616094"/>
              <a:gd name="connsiteY8" fmla="*/ 766257 h 766257"/>
              <a:gd name="connsiteX9" fmla="*/ 3554794 w 3616094"/>
              <a:gd name="connsiteY9" fmla="*/ 518500 h 766257"/>
              <a:gd name="connsiteX10" fmla="*/ 3616094 w 3616094"/>
              <a:gd name="connsiteY10" fmla="*/ 298840 h 766257"/>
              <a:gd name="connsiteX11" fmla="*/ 3613540 w 3616094"/>
              <a:gd name="connsiteY11" fmla="*/ 0 h 766257"/>
              <a:gd name="connsiteX12" fmla="*/ 3547131 w 3616094"/>
              <a:gd name="connsiteY12" fmla="*/ 211998 h 766257"/>
              <a:gd name="connsiteX13" fmla="*/ 2660827 w 3616094"/>
              <a:gd name="connsiteY13" fmla="*/ 467417 h 766257"/>
              <a:gd name="connsiteX14" fmla="*/ 1958425 w 3616094"/>
              <a:gd name="connsiteY14" fmla="*/ 63855 h 766257"/>
              <a:gd name="connsiteX15" fmla="*/ 1521658 w 3616094"/>
              <a:gd name="connsiteY15" fmla="*/ 89396 h 766257"/>
              <a:gd name="connsiteX0" fmla="*/ 1526601 w 3621037"/>
              <a:gd name="connsiteY0" fmla="*/ 89396 h 766257"/>
              <a:gd name="connsiteX1" fmla="*/ 568736 w 3621037"/>
              <a:gd name="connsiteY1" fmla="*/ 142882 h 766257"/>
              <a:gd name="connsiteX2" fmla="*/ 492539 w 3621037"/>
              <a:gd name="connsiteY2" fmla="*/ 53005 h 766257"/>
              <a:gd name="connsiteX3" fmla="*/ 248307 w 3621037"/>
              <a:gd name="connsiteY3" fmla="*/ 60820 h 766257"/>
              <a:gd name="connsiteX4" fmla="*/ 6028 w 3621037"/>
              <a:gd name="connsiteY4" fmla="*/ 152650 h 766257"/>
              <a:gd name="connsiteX5" fmla="*/ 510124 w 3621037"/>
              <a:gd name="connsiteY5" fmla="*/ 402743 h 766257"/>
              <a:gd name="connsiteX6" fmla="*/ 564829 w 3621037"/>
              <a:gd name="connsiteY6" fmla="*/ 471127 h 766257"/>
              <a:gd name="connsiteX7" fmla="*/ 1547035 w 3621037"/>
              <a:gd name="connsiteY7" fmla="*/ 421441 h 766257"/>
              <a:gd name="connsiteX8" fmla="*/ 1971030 w 3621037"/>
              <a:gd name="connsiteY8" fmla="*/ 395899 h 766257"/>
              <a:gd name="connsiteX9" fmla="*/ 2681095 w 3621037"/>
              <a:gd name="connsiteY9" fmla="*/ 766257 h 766257"/>
              <a:gd name="connsiteX10" fmla="*/ 3559737 w 3621037"/>
              <a:gd name="connsiteY10" fmla="*/ 518500 h 766257"/>
              <a:gd name="connsiteX11" fmla="*/ 3621037 w 3621037"/>
              <a:gd name="connsiteY11" fmla="*/ 298840 h 766257"/>
              <a:gd name="connsiteX12" fmla="*/ 3618483 w 3621037"/>
              <a:gd name="connsiteY12" fmla="*/ 0 h 766257"/>
              <a:gd name="connsiteX13" fmla="*/ 3552074 w 3621037"/>
              <a:gd name="connsiteY13" fmla="*/ 211998 h 766257"/>
              <a:gd name="connsiteX14" fmla="*/ 2665770 w 3621037"/>
              <a:gd name="connsiteY14" fmla="*/ 467417 h 766257"/>
              <a:gd name="connsiteX15" fmla="*/ 1963368 w 3621037"/>
              <a:gd name="connsiteY15" fmla="*/ 63855 h 766257"/>
              <a:gd name="connsiteX16" fmla="*/ 1526601 w 3621037"/>
              <a:gd name="connsiteY16" fmla="*/ 89396 h 766257"/>
              <a:gd name="connsiteX0" fmla="*/ 1633516 w 3727952"/>
              <a:gd name="connsiteY0" fmla="*/ 174529 h 851390"/>
              <a:gd name="connsiteX1" fmla="*/ 675651 w 3727952"/>
              <a:gd name="connsiteY1" fmla="*/ 228015 h 851390"/>
              <a:gd name="connsiteX2" fmla="*/ 599454 w 3727952"/>
              <a:gd name="connsiteY2" fmla="*/ 138138 h 851390"/>
              <a:gd name="connsiteX3" fmla="*/ 26976 w 3727952"/>
              <a:gd name="connsiteY3" fmla="*/ 1369 h 851390"/>
              <a:gd name="connsiteX4" fmla="*/ 112943 w 3727952"/>
              <a:gd name="connsiteY4" fmla="*/ 237783 h 851390"/>
              <a:gd name="connsiteX5" fmla="*/ 617039 w 3727952"/>
              <a:gd name="connsiteY5" fmla="*/ 487876 h 851390"/>
              <a:gd name="connsiteX6" fmla="*/ 671744 w 3727952"/>
              <a:gd name="connsiteY6" fmla="*/ 556260 h 851390"/>
              <a:gd name="connsiteX7" fmla="*/ 1653950 w 3727952"/>
              <a:gd name="connsiteY7" fmla="*/ 506574 h 851390"/>
              <a:gd name="connsiteX8" fmla="*/ 2077945 w 3727952"/>
              <a:gd name="connsiteY8" fmla="*/ 481032 h 851390"/>
              <a:gd name="connsiteX9" fmla="*/ 2788010 w 3727952"/>
              <a:gd name="connsiteY9" fmla="*/ 851390 h 851390"/>
              <a:gd name="connsiteX10" fmla="*/ 3666652 w 3727952"/>
              <a:gd name="connsiteY10" fmla="*/ 603633 h 851390"/>
              <a:gd name="connsiteX11" fmla="*/ 3727952 w 3727952"/>
              <a:gd name="connsiteY11" fmla="*/ 383973 h 851390"/>
              <a:gd name="connsiteX12" fmla="*/ 3725398 w 3727952"/>
              <a:gd name="connsiteY12" fmla="*/ 85133 h 851390"/>
              <a:gd name="connsiteX13" fmla="*/ 3658989 w 3727952"/>
              <a:gd name="connsiteY13" fmla="*/ 297131 h 851390"/>
              <a:gd name="connsiteX14" fmla="*/ 2772685 w 3727952"/>
              <a:gd name="connsiteY14" fmla="*/ 552550 h 851390"/>
              <a:gd name="connsiteX15" fmla="*/ 2070283 w 3727952"/>
              <a:gd name="connsiteY15" fmla="*/ 148988 h 851390"/>
              <a:gd name="connsiteX16" fmla="*/ 1633516 w 3727952"/>
              <a:gd name="connsiteY16" fmla="*/ 174529 h 851390"/>
              <a:gd name="connsiteX0" fmla="*/ 1606540 w 3700976"/>
              <a:gd name="connsiteY0" fmla="*/ 174529 h 851390"/>
              <a:gd name="connsiteX1" fmla="*/ 648675 w 3700976"/>
              <a:gd name="connsiteY1" fmla="*/ 228015 h 851390"/>
              <a:gd name="connsiteX2" fmla="*/ 572478 w 3700976"/>
              <a:gd name="connsiteY2" fmla="*/ 138138 h 851390"/>
              <a:gd name="connsiteX3" fmla="*/ 0 w 3700976"/>
              <a:gd name="connsiteY3" fmla="*/ 1369 h 851390"/>
              <a:gd name="connsiteX4" fmla="*/ 85967 w 3700976"/>
              <a:gd name="connsiteY4" fmla="*/ 237783 h 851390"/>
              <a:gd name="connsiteX5" fmla="*/ 590063 w 3700976"/>
              <a:gd name="connsiteY5" fmla="*/ 487876 h 851390"/>
              <a:gd name="connsiteX6" fmla="*/ 644768 w 3700976"/>
              <a:gd name="connsiteY6" fmla="*/ 556260 h 851390"/>
              <a:gd name="connsiteX7" fmla="*/ 1626974 w 3700976"/>
              <a:gd name="connsiteY7" fmla="*/ 506574 h 851390"/>
              <a:gd name="connsiteX8" fmla="*/ 2050969 w 3700976"/>
              <a:gd name="connsiteY8" fmla="*/ 481032 h 851390"/>
              <a:gd name="connsiteX9" fmla="*/ 2761034 w 3700976"/>
              <a:gd name="connsiteY9" fmla="*/ 851390 h 851390"/>
              <a:gd name="connsiteX10" fmla="*/ 3639676 w 3700976"/>
              <a:gd name="connsiteY10" fmla="*/ 603633 h 851390"/>
              <a:gd name="connsiteX11" fmla="*/ 3700976 w 3700976"/>
              <a:gd name="connsiteY11" fmla="*/ 383973 h 851390"/>
              <a:gd name="connsiteX12" fmla="*/ 3698422 w 3700976"/>
              <a:gd name="connsiteY12" fmla="*/ 85133 h 851390"/>
              <a:gd name="connsiteX13" fmla="*/ 3632013 w 3700976"/>
              <a:gd name="connsiteY13" fmla="*/ 297131 h 851390"/>
              <a:gd name="connsiteX14" fmla="*/ 2745709 w 3700976"/>
              <a:gd name="connsiteY14" fmla="*/ 552550 h 851390"/>
              <a:gd name="connsiteX15" fmla="*/ 2043307 w 3700976"/>
              <a:gd name="connsiteY15" fmla="*/ 148988 h 851390"/>
              <a:gd name="connsiteX16" fmla="*/ 1606540 w 3700976"/>
              <a:gd name="connsiteY16" fmla="*/ 174529 h 851390"/>
              <a:gd name="connsiteX0" fmla="*/ 1620217 w 3714653"/>
              <a:gd name="connsiteY0" fmla="*/ 162922 h 839783"/>
              <a:gd name="connsiteX1" fmla="*/ 662352 w 3714653"/>
              <a:gd name="connsiteY1" fmla="*/ 216408 h 839783"/>
              <a:gd name="connsiteX2" fmla="*/ 586155 w 3714653"/>
              <a:gd name="connsiteY2" fmla="*/ 126531 h 839783"/>
              <a:gd name="connsiteX3" fmla="*/ 0 w 3714653"/>
              <a:gd name="connsiteY3" fmla="*/ 1485 h 839783"/>
              <a:gd name="connsiteX4" fmla="*/ 99644 w 3714653"/>
              <a:gd name="connsiteY4" fmla="*/ 226176 h 839783"/>
              <a:gd name="connsiteX5" fmla="*/ 603740 w 3714653"/>
              <a:gd name="connsiteY5" fmla="*/ 476269 h 839783"/>
              <a:gd name="connsiteX6" fmla="*/ 658445 w 3714653"/>
              <a:gd name="connsiteY6" fmla="*/ 544653 h 839783"/>
              <a:gd name="connsiteX7" fmla="*/ 1640651 w 3714653"/>
              <a:gd name="connsiteY7" fmla="*/ 494967 h 839783"/>
              <a:gd name="connsiteX8" fmla="*/ 2064646 w 3714653"/>
              <a:gd name="connsiteY8" fmla="*/ 469425 h 839783"/>
              <a:gd name="connsiteX9" fmla="*/ 2774711 w 3714653"/>
              <a:gd name="connsiteY9" fmla="*/ 839783 h 839783"/>
              <a:gd name="connsiteX10" fmla="*/ 3653353 w 3714653"/>
              <a:gd name="connsiteY10" fmla="*/ 592026 h 839783"/>
              <a:gd name="connsiteX11" fmla="*/ 3714653 w 3714653"/>
              <a:gd name="connsiteY11" fmla="*/ 372366 h 839783"/>
              <a:gd name="connsiteX12" fmla="*/ 3712099 w 3714653"/>
              <a:gd name="connsiteY12" fmla="*/ 73526 h 839783"/>
              <a:gd name="connsiteX13" fmla="*/ 3645690 w 3714653"/>
              <a:gd name="connsiteY13" fmla="*/ 285524 h 839783"/>
              <a:gd name="connsiteX14" fmla="*/ 2759386 w 3714653"/>
              <a:gd name="connsiteY14" fmla="*/ 540943 h 839783"/>
              <a:gd name="connsiteX15" fmla="*/ 2056984 w 3714653"/>
              <a:gd name="connsiteY15" fmla="*/ 137381 h 839783"/>
              <a:gd name="connsiteX16" fmla="*/ 1620217 w 3714653"/>
              <a:gd name="connsiteY16" fmla="*/ 162922 h 839783"/>
              <a:gd name="connsiteX0" fmla="*/ 1620217 w 3714653"/>
              <a:gd name="connsiteY0" fmla="*/ 162922 h 839783"/>
              <a:gd name="connsiteX1" fmla="*/ 662352 w 3714653"/>
              <a:gd name="connsiteY1" fmla="*/ 216408 h 839783"/>
              <a:gd name="connsiteX2" fmla="*/ 586155 w 3714653"/>
              <a:gd name="connsiteY2" fmla="*/ 126531 h 839783"/>
              <a:gd name="connsiteX3" fmla="*/ 0 w 3714653"/>
              <a:gd name="connsiteY3" fmla="*/ 1485 h 839783"/>
              <a:gd name="connsiteX4" fmla="*/ 99644 w 3714653"/>
              <a:gd name="connsiteY4" fmla="*/ 226176 h 839783"/>
              <a:gd name="connsiteX5" fmla="*/ 603740 w 3714653"/>
              <a:gd name="connsiteY5" fmla="*/ 476269 h 839783"/>
              <a:gd name="connsiteX6" fmla="*/ 658445 w 3714653"/>
              <a:gd name="connsiteY6" fmla="*/ 544653 h 839783"/>
              <a:gd name="connsiteX7" fmla="*/ 1640651 w 3714653"/>
              <a:gd name="connsiteY7" fmla="*/ 494967 h 839783"/>
              <a:gd name="connsiteX8" fmla="*/ 2064646 w 3714653"/>
              <a:gd name="connsiteY8" fmla="*/ 469425 h 839783"/>
              <a:gd name="connsiteX9" fmla="*/ 2774711 w 3714653"/>
              <a:gd name="connsiteY9" fmla="*/ 839783 h 839783"/>
              <a:gd name="connsiteX10" fmla="*/ 3653353 w 3714653"/>
              <a:gd name="connsiteY10" fmla="*/ 592026 h 839783"/>
              <a:gd name="connsiteX11" fmla="*/ 3714653 w 3714653"/>
              <a:gd name="connsiteY11" fmla="*/ 372366 h 839783"/>
              <a:gd name="connsiteX12" fmla="*/ 3712099 w 3714653"/>
              <a:gd name="connsiteY12" fmla="*/ 73526 h 839783"/>
              <a:gd name="connsiteX13" fmla="*/ 3645690 w 3714653"/>
              <a:gd name="connsiteY13" fmla="*/ 285524 h 839783"/>
              <a:gd name="connsiteX14" fmla="*/ 2759386 w 3714653"/>
              <a:gd name="connsiteY14" fmla="*/ 540943 h 839783"/>
              <a:gd name="connsiteX15" fmla="*/ 2056984 w 3714653"/>
              <a:gd name="connsiteY15" fmla="*/ 137381 h 839783"/>
              <a:gd name="connsiteX16" fmla="*/ 1620217 w 3714653"/>
              <a:gd name="connsiteY16" fmla="*/ 162922 h 839783"/>
              <a:gd name="connsiteX0" fmla="*/ 1620217 w 3714653"/>
              <a:gd name="connsiteY0" fmla="*/ 161437 h 838298"/>
              <a:gd name="connsiteX1" fmla="*/ 662352 w 3714653"/>
              <a:gd name="connsiteY1" fmla="*/ 214923 h 838298"/>
              <a:gd name="connsiteX2" fmla="*/ 586155 w 3714653"/>
              <a:gd name="connsiteY2" fmla="*/ 125046 h 838298"/>
              <a:gd name="connsiteX3" fmla="*/ 0 w 3714653"/>
              <a:gd name="connsiteY3" fmla="*/ 0 h 838298"/>
              <a:gd name="connsiteX4" fmla="*/ 99644 w 3714653"/>
              <a:gd name="connsiteY4" fmla="*/ 224691 h 838298"/>
              <a:gd name="connsiteX5" fmla="*/ 603740 w 3714653"/>
              <a:gd name="connsiteY5" fmla="*/ 474784 h 838298"/>
              <a:gd name="connsiteX6" fmla="*/ 658445 w 3714653"/>
              <a:gd name="connsiteY6" fmla="*/ 543168 h 838298"/>
              <a:gd name="connsiteX7" fmla="*/ 1640651 w 3714653"/>
              <a:gd name="connsiteY7" fmla="*/ 493482 h 838298"/>
              <a:gd name="connsiteX8" fmla="*/ 2064646 w 3714653"/>
              <a:gd name="connsiteY8" fmla="*/ 467940 h 838298"/>
              <a:gd name="connsiteX9" fmla="*/ 2774711 w 3714653"/>
              <a:gd name="connsiteY9" fmla="*/ 838298 h 838298"/>
              <a:gd name="connsiteX10" fmla="*/ 3653353 w 3714653"/>
              <a:gd name="connsiteY10" fmla="*/ 590541 h 838298"/>
              <a:gd name="connsiteX11" fmla="*/ 3714653 w 3714653"/>
              <a:gd name="connsiteY11" fmla="*/ 370881 h 838298"/>
              <a:gd name="connsiteX12" fmla="*/ 3712099 w 3714653"/>
              <a:gd name="connsiteY12" fmla="*/ 72041 h 838298"/>
              <a:gd name="connsiteX13" fmla="*/ 3645690 w 3714653"/>
              <a:gd name="connsiteY13" fmla="*/ 284039 h 838298"/>
              <a:gd name="connsiteX14" fmla="*/ 2759386 w 3714653"/>
              <a:gd name="connsiteY14" fmla="*/ 539458 h 838298"/>
              <a:gd name="connsiteX15" fmla="*/ 2056984 w 3714653"/>
              <a:gd name="connsiteY15" fmla="*/ 135896 h 838298"/>
              <a:gd name="connsiteX16" fmla="*/ 1620217 w 3714653"/>
              <a:gd name="connsiteY16" fmla="*/ 161437 h 838298"/>
              <a:gd name="connsiteX0" fmla="*/ 1620217 w 3714653"/>
              <a:gd name="connsiteY0" fmla="*/ 172641 h 849502"/>
              <a:gd name="connsiteX1" fmla="*/ 662352 w 3714653"/>
              <a:gd name="connsiteY1" fmla="*/ 226127 h 849502"/>
              <a:gd name="connsiteX2" fmla="*/ 586155 w 3714653"/>
              <a:gd name="connsiteY2" fmla="*/ 136250 h 849502"/>
              <a:gd name="connsiteX3" fmla="*/ 173894 w 3714653"/>
              <a:gd name="connsiteY3" fmla="*/ 44418 h 849502"/>
              <a:gd name="connsiteX4" fmla="*/ 0 w 3714653"/>
              <a:gd name="connsiteY4" fmla="*/ 11204 h 849502"/>
              <a:gd name="connsiteX5" fmla="*/ 99644 w 3714653"/>
              <a:gd name="connsiteY5" fmla="*/ 235895 h 849502"/>
              <a:gd name="connsiteX6" fmla="*/ 603740 w 3714653"/>
              <a:gd name="connsiteY6" fmla="*/ 485988 h 849502"/>
              <a:gd name="connsiteX7" fmla="*/ 658445 w 3714653"/>
              <a:gd name="connsiteY7" fmla="*/ 554372 h 849502"/>
              <a:gd name="connsiteX8" fmla="*/ 1640651 w 3714653"/>
              <a:gd name="connsiteY8" fmla="*/ 504686 h 849502"/>
              <a:gd name="connsiteX9" fmla="*/ 2064646 w 3714653"/>
              <a:gd name="connsiteY9" fmla="*/ 479144 h 849502"/>
              <a:gd name="connsiteX10" fmla="*/ 2774711 w 3714653"/>
              <a:gd name="connsiteY10" fmla="*/ 849502 h 849502"/>
              <a:gd name="connsiteX11" fmla="*/ 3653353 w 3714653"/>
              <a:gd name="connsiteY11" fmla="*/ 601745 h 849502"/>
              <a:gd name="connsiteX12" fmla="*/ 3714653 w 3714653"/>
              <a:gd name="connsiteY12" fmla="*/ 382085 h 849502"/>
              <a:gd name="connsiteX13" fmla="*/ 3712099 w 3714653"/>
              <a:gd name="connsiteY13" fmla="*/ 83245 h 849502"/>
              <a:gd name="connsiteX14" fmla="*/ 3645690 w 3714653"/>
              <a:gd name="connsiteY14" fmla="*/ 295243 h 849502"/>
              <a:gd name="connsiteX15" fmla="*/ 2759386 w 3714653"/>
              <a:gd name="connsiteY15" fmla="*/ 550662 h 849502"/>
              <a:gd name="connsiteX16" fmla="*/ 2056984 w 3714653"/>
              <a:gd name="connsiteY16" fmla="*/ 147100 h 849502"/>
              <a:gd name="connsiteX17" fmla="*/ 1620217 w 3714653"/>
              <a:gd name="connsiteY17" fmla="*/ 172641 h 849502"/>
              <a:gd name="connsiteX0" fmla="*/ 1620217 w 3714653"/>
              <a:gd name="connsiteY0" fmla="*/ 317853 h 994714"/>
              <a:gd name="connsiteX1" fmla="*/ 662352 w 3714653"/>
              <a:gd name="connsiteY1" fmla="*/ 371339 h 994714"/>
              <a:gd name="connsiteX2" fmla="*/ 586155 w 3714653"/>
              <a:gd name="connsiteY2" fmla="*/ 281462 h 994714"/>
              <a:gd name="connsiteX3" fmla="*/ 91832 w 3714653"/>
              <a:gd name="connsiteY3" fmla="*/ 2061 h 994714"/>
              <a:gd name="connsiteX4" fmla="*/ 0 w 3714653"/>
              <a:gd name="connsiteY4" fmla="*/ 156416 h 994714"/>
              <a:gd name="connsiteX5" fmla="*/ 99644 w 3714653"/>
              <a:gd name="connsiteY5" fmla="*/ 381107 h 994714"/>
              <a:gd name="connsiteX6" fmla="*/ 603740 w 3714653"/>
              <a:gd name="connsiteY6" fmla="*/ 631200 h 994714"/>
              <a:gd name="connsiteX7" fmla="*/ 658445 w 3714653"/>
              <a:gd name="connsiteY7" fmla="*/ 699584 h 994714"/>
              <a:gd name="connsiteX8" fmla="*/ 1640651 w 3714653"/>
              <a:gd name="connsiteY8" fmla="*/ 649898 h 994714"/>
              <a:gd name="connsiteX9" fmla="*/ 2064646 w 3714653"/>
              <a:gd name="connsiteY9" fmla="*/ 624356 h 994714"/>
              <a:gd name="connsiteX10" fmla="*/ 2774711 w 3714653"/>
              <a:gd name="connsiteY10" fmla="*/ 994714 h 994714"/>
              <a:gd name="connsiteX11" fmla="*/ 3653353 w 3714653"/>
              <a:gd name="connsiteY11" fmla="*/ 746957 h 994714"/>
              <a:gd name="connsiteX12" fmla="*/ 3714653 w 3714653"/>
              <a:gd name="connsiteY12" fmla="*/ 527297 h 994714"/>
              <a:gd name="connsiteX13" fmla="*/ 3712099 w 3714653"/>
              <a:gd name="connsiteY13" fmla="*/ 228457 h 994714"/>
              <a:gd name="connsiteX14" fmla="*/ 3645690 w 3714653"/>
              <a:gd name="connsiteY14" fmla="*/ 440455 h 994714"/>
              <a:gd name="connsiteX15" fmla="*/ 2759386 w 3714653"/>
              <a:gd name="connsiteY15" fmla="*/ 695874 h 994714"/>
              <a:gd name="connsiteX16" fmla="*/ 2056984 w 3714653"/>
              <a:gd name="connsiteY16" fmla="*/ 292312 h 994714"/>
              <a:gd name="connsiteX17" fmla="*/ 1620217 w 3714653"/>
              <a:gd name="connsiteY17" fmla="*/ 317853 h 994714"/>
              <a:gd name="connsiteX0" fmla="*/ 1620217 w 3714653"/>
              <a:gd name="connsiteY0" fmla="*/ 317853 h 994714"/>
              <a:gd name="connsiteX1" fmla="*/ 662352 w 3714653"/>
              <a:gd name="connsiteY1" fmla="*/ 371339 h 994714"/>
              <a:gd name="connsiteX2" fmla="*/ 586155 w 3714653"/>
              <a:gd name="connsiteY2" fmla="*/ 281462 h 994714"/>
              <a:gd name="connsiteX3" fmla="*/ 91832 w 3714653"/>
              <a:gd name="connsiteY3" fmla="*/ 2061 h 994714"/>
              <a:gd name="connsiteX4" fmla="*/ 0 w 3714653"/>
              <a:gd name="connsiteY4" fmla="*/ 156416 h 994714"/>
              <a:gd name="connsiteX5" fmla="*/ 99644 w 3714653"/>
              <a:gd name="connsiteY5" fmla="*/ 381107 h 994714"/>
              <a:gd name="connsiteX6" fmla="*/ 603740 w 3714653"/>
              <a:gd name="connsiteY6" fmla="*/ 631200 h 994714"/>
              <a:gd name="connsiteX7" fmla="*/ 658445 w 3714653"/>
              <a:gd name="connsiteY7" fmla="*/ 699584 h 994714"/>
              <a:gd name="connsiteX8" fmla="*/ 1640651 w 3714653"/>
              <a:gd name="connsiteY8" fmla="*/ 649898 h 994714"/>
              <a:gd name="connsiteX9" fmla="*/ 2064646 w 3714653"/>
              <a:gd name="connsiteY9" fmla="*/ 624356 h 994714"/>
              <a:gd name="connsiteX10" fmla="*/ 2774711 w 3714653"/>
              <a:gd name="connsiteY10" fmla="*/ 994714 h 994714"/>
              <a:gd name="connsiteX11" fmla="*/ 3653353 w 3714653"/>
              <a:gd name="connsiteY11" fmla="*/ 746957 h 994714"/>
              <a:gd name="connsiteX12" fmla="*/ 3714653 w 3714653"/>
              <a:gd name="connsiteY12" fmla="*/ 527297 h 994714"/>
              <a:gd name="connsiteX13" fmla="*/ 3712099 w 3714653"/>
              <a:gd name="connsiteY13" fmla="*/ 228457 h 994714"/>
              <a:gd name="connsiteX14" fmla="*/ 3645690 w 3714653"/>
              <a:gd name="connsiteY14" fmla="*/ 440455 h 994714"/>
              <a:gd name="connsiteX15" fmla="*/ 2759386 w 3714653"/>
              <a:gd name="connsiteY15" fmla="*/ 695874 h 994714"/>
              <a:gd name="connsiteX16" fmla="*/ 2056984 w 3714653"/>
              <a:gd name="connsiteY16" fmla="*/ 292312 h 994714"/>
              <a:gd name="connsiteX17" fmla="*/ 1620217 w 3714653"/>
              <a:gd name="connsiteY17" fmla="*/ 317853 h 994714"/>
              <a:gd name="connsiteX0" fmla="*/ 1620217 w 3714653"/>
              <a:gd name="connsiteY0" fmla="*/ 315803 h 992664"/>
              <a:gd name="connsiteX1" fmla="*/ 662352 w 3714653"/>
              <a:gd name="connsiteY1" fmla="*/ 369289 h 992664"/>
              <a:gd name="connsiteX2" fmla="*/ 586155 w 3714653"/>
              <a:gd name="connsiteY2" fmla="*/ 279412 h 992664"/>
              <a:gd name="connsiteX3" fmla="*/ 91832 w 3714653"/>
              <a:gd name="connsiteY3" fmla="*/ 11 h 992664"/>
              <a:gd name="connsiteX4" fmla="*/ 0 w 3714653"/>
              <a:gd name="connsiteY4" fmla="*/ 154366 h 992664"/>
              <a:gd name="connsiteX5" fmla="*/ 99644 w 3714653"/>
              <a:gd name="connsiteY5" fmla="*/ 379057 h 992664"/>
              <a:gd name="connsiteX6" fmla="*/ 603740 w 3714653"/>
              <a:gd name="connsiteY6" fmla="*/ 629150 h 992664"/>
              <a:gd name="connsiteX7" fmla="*/ 658445 w 3714653"/>
              <a:gd name="connsiteY7" fmla="*/ 697534 h 992664"/>
              <a:gd name="connsiteX8" fmla="*/ 1640651 w 3714653"/>
              <a:gd name="connsiteY8" fmla="*/ 647848 h 992664"/>
              <a:gd name="connsiteX9" fmla="*/ 2064646 w 3714653"/>
              <a:gd name="connsiteY9" fmla="*/ 622306 h 992664"/>
              <a:gd name="connsiteX10" fmla="*/ 2774711 w 3714653"/>
              <a:gd name="connsiteY10" fmla="*/ 992664 h 992664"/>
              <a:gd name="connsiteX11" fmla="*/ 3653353 w 3714653"/>
              <a:gd name="connsiteY11" fmla="*/ 744907 h 992664"/>
              <a:gd name="connsiteX12" fmla="*/ 3714653 w 3714653"/>
              <a:gd name="connsiteY12" fmla="*/ 525247 h 992664"/>
              <a:gd name="connsiteX13" fmla="*/ 3712099 w 3714653"/>
              <a:gd name="connsiteY13" fmla="*/ 226407 h 992664"/>
              <a:gd name="connsiteX14" fmla="*/ 3645690 w 3714653"/>
              <a:gd name="connsiteY14" fmla="*/ 438405 h 992664"/>
              <a:gd name="connsiteX15" fmla="*/ 2759386 w 3714653"/>
              <a:gd name="connsiteY15" fmla="*/ 693824 h 992664"/>
              <a:gd name="connsiteX16" fmla="*/ 2056984 w 3714653"/>
              <a:gd name="connsiteY16" fmla="*/ 290262 h 992664"/>
              <a:gd name="connsiteX17" fmla="*/ 1620217 w 3714653"/>
              <a:gd name="connsiteY17" fmla="*/ 315803 h 992664"/>
              <a:gd name="connsiteX0" fmla="*/ 1621021 w 3715457"/>
              <a:gd name="connsiteY0" fmla="*/ 327339 h 1004200"/>
              <a:gd name="connsiteX1" fmla="*/ 663156 w 3715457"/>
              <a:gd name="connsiteY1" fmla="*/ 380825 h 1004200"/>
              <a:gd name="connsiteX2" fmla="*/ 586959 w 3715457"/>
              <a:gd name="connsiteY2" fmla="*/ 290948 h 1004200"/>
              <a:gd name="connsiteX3" fmla="*/ 92636 w 3715457"/>
              <a:gd name="connsiteY3" fmla="*/ 11547 h 1004200"/>
              <a:gd name="connsiteX4" fmla="*/ 55513 w 3715457"/>
              <a:gd name="connsiteY4" fmla="*/ 64301 h 1004200"/>
              <a:gd name="connsiteX5" fmla="*/ 804 w 3715457"/>
              <a:gd name="connsiteY5" fmla="*/ 165902 h 1004200"/>
              <a:gd name="connsiteX6" fmla="*/ 100448 w 3715457"/>
              <a:gd name="connsiteY6" fmla="*/ 390593 h 1004200"/>
              <a:gd name="connsiteX7" fmla="*/ 604544 w 3715457"/>
              <a:gd name="connsiteY7" fmla="*/ 640686 h 1004200"/>
              <a:gd name="connsiteX8" fmla="*/ 659249 w 3715457"/>
              <a:gd name="connsiteY8" fmla="*/ 709070 h 1004200"/>
              <a:gd name="connsiteX9" fmla="*/ 1641455 w 3715457"/>
              <a:gd name="connsiteY9" fmla="*/ 659384 h 1004200"/>
              <a:gd name="connsiteX10" fmla="*/ 2065450 w 3715457"/>
              <a:gd name="connsiteY10" fmla="*/ 633842 h 1004200"/>
              <a:gd name="connsiteX11" fmla="*/ 2775515 w 3715457"/>
              <a:gd name="connsiteY11" fmla="*/ 1004200 h 1004200"/>
              <a:gd name="connsiteX12" fmla="*/ 3654157 w 3715457"/>
              <a:gd name="connsiteY12" fmla="*/ 756443 h 1004200"/>
              <a:gd name="connsiteX13" fmla="*/ 3715457 w 3715457"/>
              <a:gd name="connsiteY13" fmla="*/ 536783 h 1004200"/>
              <a:gd name="connsiteX14" fmla="*/ 3712903 w 3715457"/>
              <a:gd name="connsiteY14" fmla="*/ 237943 h 1004200"/>
              <a:gd name="connsiteX15" fmla="*/ 3646494 w 3715457"/>
              <a:gd name="connsiteY15" fmla="*/ 449941 h 1004200"/>
              <a:gd name="connsiteX16" fmla="*/ 2760190 w 3715457"/>
              <a:gd name="connsiteY16" fmla="*/ 705360 h 1004200"/>
              <a:gd name="connsiteX17" fmla="*/ 2057788 w 3715457"/>
              <a:gd name="connsiteY17" fmla="*/ 301798 h 1004200"/>
              <a:gd name="connsiteX18" fmla="*/ 1621021 w 3715457"/>
              <a:gd name="connsiteY18" fmla="*/ 327339 h 1004200"/>
              <a:gd name="connsiteX0" fmla="*/ 1704027 w 3798463"/>
              <a:gd name="connsiteY0" fmla="*/ 593048 h 1269909"/>
              <a:gd name="connsiteX1" fmla="*/ 746162 w 3798463"/>
              <a:gd name="connsiteY1" fmla="*/ 646534 h 1269909"/>
              <a:gd name="connsiteX2" fmla="*/ 669965 w 3798463"/>
              <a:gd name="connsiteY2" fmla="*/ 556657 h 1269909"/>
              <a:gd name="connsiteX3" fmla="*/ 175642 w 3798463"/>
              <a:gd name="connsiteY3" fmla="*/ 277256 h 1269909"/>
              <a:gd name="connsiteX4" fmla="*/ 1750 w 3798463"/>
              <a:gd name="connsiteY4" fmla="*/ 1764 h 1269909"/>
              <a:gd name="connsiteX5" fmla="*/ 83810 w 3798463"/>
              <a:gd name="connsiteY5" fmla="*/ 431611 h 1269909"/>
              <a:gd name="connsiteX6" fmla="*/ 183454 w 3798463"/>
              <a:gd name="connsiteY6" fmla="*/ 656302 h 1269909"/>
              <a:gd name="connsiteX7" fmla="*/ 687550 w 3798463"/>
              <a:gd name="connsiteY7" fmla="*/ 906395 h 1269909"/>
              <a:gd name="connsiteX8" fmla="*/ 742255 w 3798463"/>
              <a:gd name="connsiteY8" fmla="*/ 974779 h 1269909"/>
              <a:gd name="connsiteX9" fmla="*/ 1724461 w 3798463"/>
              <a:gd name="connsiteY9" fmla="*/ 925093 h 1269909"/>
              <a:gd name="connsiteX10" fmla="*/ 2148456 w 3798463"/>
              <a:gd name="connsiteY10" fmla="*/ 899551 h 1269909"/>
              <a:gd name="connsiteX11" fmla="*/ 2858521 w 3798463"/>
              <a:gd name="connsiteY11" fmla="*/ 1269909 h 1269909"/>
              <a:gd name="connsiteX12" fmla="*/ 3737163 w 3798463"/>
              <a:gd name="connsiteY12" fmla="*/ 1022152 h 1269909"/>
              <a:gd name="connsiteX13" fmla="*/ 3798463 w 3798463"/>
              <a:gd name="connsiteY13" fmla="*/ 802492 h 1269909"/>
              <a:gd name="connsiteX14" fmla="*/ 3795909 w 3798463"/>
              <a:gd name="connsiteY14" fmla="*/ 503652 h 1269909"/>
              <a:gd name="connsiteX15" fmla="*/ 3729500 w 3798463"/>
              <a:gd name="connsiteY15" fmla="*/ 715650 h 1269909"/>
              <a:gd name="connsiteX16" fmla="*/ 2843196 w 3798463"/>
              <a:gd name="connsiteY16" fmla="*/ 971069 h 1269909"/>
              <a:gd name="connsiteX17" fmla="*/ 2140794 w 3798463"/>
              <a:gd name="connsiteY17" fmla="*/ 567507 h 1269909"/>
              <a:gd name="connsiteX18" fmla="*/ 1704027 w 3798463"/>
              <a:gd name="connsiteY18" fmla="*/ 593048 h 1269909"/>
              <a:gd name="connsiteX0" fmla="*/ 1702277 w 3796713"/>
              <a:gd name="connsiteY0" fmla="*/ 593048 h 1269909"/>
              <a:gd name="connsiteX1" fmla="*/ 744412 w 3796713"/>
              <a:gd name="connsiteY1" fmla="*/ 646534 h 1269909"/>
              <a:gd name="connsiteX2" fmla="*/ 668215 w 3796713"/>
              <a:gd name="connsiteY2" fmla="*/ 556657 h 1269909"/>
              <a:gd name="connsiteX3" fmla="*/ 173892 w 3796713"/>
              <a:gd name="connsiteY3" fmla="*/ 277256 h 1269909"/>
              <a:gd name="connsiteX4" fmla="*/ 0 w 3796713"/>
              <a:gd name="connsiteY4" fmla="*/ 1764 h 1269909"/>
              <a:gd name="connsiteX5" fmla="*/ 82060 w 3796713"/>
              <a:gd name="connsiteY5" fmla="*/ 431611 h 1269909"/>
              <a:gd name="connsiteX6" fmla="*/ 181704 w 3796713"/>
              <a:gd name="connsiteY6" fmla="*/ 656302 h 1269909"/>
              <a:gd name="connsiteX7" fmla="*/ 685800 w 3796713"/>
              <a:gd name="connsiteY7" fmla="*/ 906395 h 1269909"/>
              <a:gd name="connsiteX8" fmla="*/ 740505 w 3796713"/>
              <a:gd name="connsiteY8" fmla="*/ 974779 h 1269909"/>
              <a:gd name="connsiteX9" fmla="*/ 1722711 w 3796713"/>
              <a:gd name="connsiteY9" fmla="*/ 925093 h 1269909"/>
              <a:gd name="connsiteX10" fmla="*/ 2146706 w 3796713"/>
              <a:gd name="connsiteY10" fmla="*/ 899551 h 1269909"/>
              <a:gd name="connsiteX11" fmla="*/ 2856771 w 3796713"/>
              <a:gd name="connsiteY11" fmla="*/ 1269909 h 1269909"/>
              <a:gd name="connsiteX12" fmla="*/ 3735413 w 3796713"/>
              <a:gd name="connsiteY12" fmla="*/ 1022152 h 1269909"/>
              <a:gd name="connsiteX13" fmla="*/ 3796713 w 3796713"/>
              <a:gd name="connsiteY13" fmla="*/ 802492 h 1269909"/>
              <a:gd name="connsiteX14" fmla="*/ 3794159 w 3796713"/>
              <a:gd name="connsiteY14" fmla="*/ 503652 h 1269909"/>
              <a:gd name="connsiteX15" fmla="*/ 3727750 w 3796713"/>
              <a:gd name="connsiteY15" fmla="*/ 715650 h 1269909"/>
              <a:gd name="connsiteX16" fmla="*/ 2841446 w 3796713"/>
              <a:gd name="connsiteY16" fmla="*/ 971069 h 1269909"/>
              <a:gd name="connsiteX17" fmla="*/ 2139044 w 3796713"/>
              <a:gd name="connsiteY17" fmla="*/ 567507 h 1269909"/>
              <a:gd name="connsiteX18" fmla="*/ 1702277 w 3796713"/>
              <a:gd name="connsiteY18" fmla="*/ 593048 h 1269909"/>
              <a:gd name="connsiteX0" fmla="*/ 1702277 w 3796713"/>
              <a:gd name="connsiteY0" fmla="*/ 591706 h 1268567"/>
              <a:gd name="connsiteX1" fmla="*/ 744412 w 3796713"/>
              <a:gd name="connsiteY1" fmla="*/ 645192 h 1268567"/>
              <a:gd name="connsiteX2" fmla="*/ 668215 w 3796713"/>
              <a:gd name="connsiteY2" fmla="*/ 555315 h 1268567"/>
              <a:gd name="connsiteX3" fmla="*/ 173892 w 3796713"/>
              <a:gd name="connsiteY3" fmla="*/ 275914 h 1268567"/>
              <a:gd name="connsiteX4" fmla="*/ 0 w 3796713"/>
              <a:gd name="connsiteY4" fmla="*/ 422 h 1268567"/>
              <a:gd name="connsiteX5" fmla="*/ 82060 w 3796713"/>
              <a:gd name="connsiteY5" fmla="*/ 430269 h 1268567"/>
              <a:gd name="connsiteX6" fmla="*/ 181704 w 3796713"/>
              <a:gd name="connsiteY6" fmla="*/ 654960 h 1268567"/>
              <a:gd name="connsiteX7" fmla="*/ 685800 w 3796713"/>
              <a:gd name="connsiteY7" fmla="*/ 905053 h 1268567"/>
              <a:gd name="connsiteX8" fmla="*/ 740505 w 3796713"/>
              <a:gd name="connsiteY8" fmla="*/ 973437 h 1268567"/>
              <a:gd name="connsiteX9" fmla="*/ 1722711 w 3796713"/>
              <a:gd name="connsiteY9" fmla="*/ 923751 h 1268567"/>
              <a:gd name="connsiteX10" fmla="*/ 2146706 w 3796713"/>
              <a:gd name="connsiteY10" fmla="*/ 898209 h 1268567"/>
              <a:gd name="connsiteX11" fmla="*/ 2856771 w 3796713"/>
              <a:gd name="connsiteY11" fmla="*/ 1268567 h 1268567"/>
              <a:gd name="connsiteX12" fmla="*/ 3735413 w 3796713"/>
              <a:gd name="connsiteY12" fmla="*/ 1020810 h 1268567"/>
              <a:gd name="connsiteX13" fmla="*/ 3796713 w 3796713"/>
              <a:gd name="connsiteY13" fmla="*/ 801150 h 1268567"/>
              <a:gd name="connsiteX14" fmla="*/ 3794159 w 3796713"/>
              <a:gd name="connsiteY14" fmla="*/ 502310 h 1268567"/>
              <a:gd name="connsiteX15" fmla="*/ 3727750 w 3796713"/>
              <a:gd name="connsiteY15" fmla="*/ 714308 h 1268567"/>
              <a:gd name="connsiteX16" fmla="*/ 2841446 w 3796713"/>
              <a:gd name="connsiteY16" fmla="*/ 969727 h 1268567"/>
              <a:gd name="connsiteX17" fmla="*/ 2139044 w 3796713"/>
              <a:gd name="connsiteY17" fmla="*/ 566165 h 1268567"/>
              <a:gd name="connsiteX18" fmla="*/ 1702277 w 3796713"/>
              <a:gd name="connsiteY18" fmla="*/ 591706 h 1268567"/>
              <a:gd name="connsiteX0" fmla="*/ 1702735 w 3797171"/>
              <a:gd name="connsiteY0" fmla="*/ 606162 h 1283023"/>
              <a:gd name="connsiteX1" fmla="*/ 744870 w 3797171"/>
              <a:gd name="connsiteY1" fmla="*/ 659648 h 1283023"/>
              <a:gd name="connsiteX2" fmla="*/ 668673 w 3797171"/>
              <a:gd name="connsiteY2" fmla="*/ 569771 h 1283023"/>
              <a:gd name="connsiteX3" fmla="*/ 174350 w 3797171"/>
              <a:gd name="connsiteY3" fmla="*/ 290370 h 1283023"/>
              <a:gd name="connsiteX4" fmla="*/ 55166 w 3797171"/>
              <a:gd name="connsiteY4" fmla="*/ 116478 h 1283023"/>
              <a:gd name="connsiteX5" fmla="*/ 458 w 3797171"/>
              <a:gd name="connsiteY5" fmla="*/ 14878 h 1283023"/>
              <a:gd name="connsiteX6" fmla="*/ 82518 w 3797171"/>
              <a:gd name="connsiteY6" fmla="*/ 444725 h 1283023"/>
              <a:gd name="connsiteX7" fmla="*/ 182162 w 3797171"/>
              <a:gd name="connsiteY7" fmla="*/ 669416 h 1283023"/>
              <a:gd name="connsiteX8" fmla="*/ 686258 w 3797171"/>
              <a:gd name="connsiteY8" fmla="*/ 919509 h 1283023"/>
              <a:gd name="connsiteX9" fmla="*/ 740963 w 3797171"/>
              <a:gd name="connsiteY9" fmla="*/ 987893 h 1283023"/>
              <a:gd name="connsiteX10" fmla="*/ 1723169 w 3797171"/>
              <a:gd name="connsiteY10" fmla="*/ 938207 h 1283023"/>
              <a:gd name="connsiteX11" fmla="*/ 2147164 w 3797171"/>
              <a:gd name="connsiteY11" fmla="*/ 912665 h 1283023"/>
              <a:gd name="connsiteX12" fmla="*/ 2857229 w 3797171"/>
              <a:gd name="connsiteY12" fmla="*/ 1283023 h 1283023"/>
              <a:gd name="connsiteX13" fmla="*/ 3735871 w 3797171"/>
              <a:gd name="connsiteY13" fmla="*/ 1035266 h 1283023"/>
              <a:gd name="connsiteX14" fmla="*/ 3797171 w 3797171"/>
              <a:gd name="connsiteY14" fmla="*/ 815606 h 1283023"/>
              <a:gd name="connsiteX15" fmla="*/ 3794617 w 3797171"/>
              <a:gd name="connsiteY15" fmla="*/ 516766 h 1283023"/>
              <a:gd name="connsiteX16" fmla="*/ 3728208 w 3797171"/>
              <a:gd name="connsiteY16" fmla="*/ 728764 h 1283023"/>
              <a:gd name="connsiteX17" fmla="*/ 2841904 w 3797171"/>
              <a:gd name="connsiteY17" fmla="*/ 984183 h 1283023"/>
              <a:gd name="connsiteX18" fmla="*/ 2139502 w 3797171"/>
              <a:gd name="connsiteY18" fmla="*/ 580621 h 1283023"/>
              <a:gd name="connsiteX19" fmla="*/ 1702735 w 3797171"/>
              <a:gd name="connsiteY19" fmla="*/ 606162 h 1283023"/>
              <a:gd name="connsiteX0" fmla="*/ 1702511 w 3796947"/>
              <a:gd name="connsiteY0" fmla="*/ 627318 h 1304179"/>
              <a:gd name="connsiteX1" fmla="*/ 744646 w 3796947"/>
              <a:gd name="connsiteY1" fmla="*/ 680804 h 1304179"/>
              <a:gd name="connsiteX2" fmla="*/ 668449 w 3796947"/>
              <a:gd name="connsiteY2" fmla="*/ 590927 h 1304179"/>
              <a:gd name="connsiteX3" fmla="*/ 174126 w 3796947"/>
              <a:gd name="connsiteY3" fmla="*/ 311526 h 1304179"/>
              <a:gd name="connsiteX4" fmla="*/ 88157 w 3796947"/>
              <a:gd name="connsiteY4" fmla="*/ 39941 h 1304179"/>
              <a:gd name="connsiteX5" fmla="*/ 234 w 3796947"/>
              <a:gd name="connsiteY5" fmla="*/ 36034 h 1304179"/>
              <a:gd name="connsiteX6" fmla="*/ 82294 w 3796947"/>
              <a:gd name="connsiteY6" fmla="*/ 465881 h 1304179"/>
              <a:gd name="connsiteX7" fmla="*/ 181938 w 3796947"/>
              <a:gd name="connsiteY7" fmla="*/ 690572 h 1304179"/>
              <a:gd name="connsiteX8" fmla="*/ 686034 w 3796947"/>
              <a:gd name="connsiteY8" fmla="*/ 940665 h 1304179"/>
              <a:gd name="connsiteX9" fmla="*/ 740739 w 3796947"/>
              <a:gd name="connsiteY9" fmla="*/ 1009049 h 1304179"/>
              <a:gd name="connsiteX10" fmla="*/ 1722945 w 3796947"/>
              <a:gd name="connsiteY10" fmla="*/ 959363 h 1304179"/>
              <a:gd name="connsiteX11" fmla="*/ 2146940 w 3796947"/>
              <a:gd name="connsiteY11" fmla="*/ 933821 h 1304179"/>
              <a:gd name="connsiteX12" fmla="*/ 2857005 w 3796947"/>
              <a:gd name="connsiteY12" fmla="*/ 1304179 h 1304179"/>
              <a:gd name="connsiteX13" fmla="*/ 3735647 w 3796947"/>
              <a:gd name="connsiteY13" fmla="*/ 1056422 h 1304179"/>
              <a:gd name="connsiteX14" fmla="*/ 3796947 w 3796947"/>
              <a:gd name="connsiteY14" fmla="*/ 836762 h 1304179"/>
              <a:gd name="connsiteX15" fmla="*/ 3794393 w 3796947"/>
              <a:gd name="connsiteY15" fmla="*/ 537922 h 1304179"/>
              <a:gd name="connsiteX16" fmla="*/ 3727984 w 3796947"/>
              <a:gd name="connsiteY16" fmla="*/ 749920 h 1304179"/>
              <a:gd name="connsiteX17" fmla="*/ 2841680 w 3796947"/>
              <a:gd name="connsiteY17" fmla="*/ 1005339 h 1304179"/>
              <a:gd name="connsiteX18" fmla="*/ 2139278 w 3796947"/>
              <a:gd name="connsiteY18" fmla="*/ 601777 h 1304179"/>
              <a:gd name="connsiteX19" fmla="*/ 1702511 w 3796947"/>
              <a:gd name="connsiteY19" fmla="*/ 627318 h 1304179"/>
              <a:gd name="connsiteX0" fmla="*/ 1702511 w 3796947"/>
              <a:gd name="connsiteY0" fmla="*/ 627318 h 1304179"/>
              <a:gd name="connsiteX1" fmla="*/ 744646 w 3796947"/>
              <a:gd name="connsiteY1" fmla="*/ 680804 h 1304179"/>
              <a:gd name="connsiteX2" fmla="*/ 668449 w 3796947"/>
              <a:gd name="connsiteY2" fmla="*/ 590927 h 1304179"/>
              <a:gd name="connsiteX3" fmla="*/ 174126 w 3796947"/>
              <a:gd name="connsiteY3" fmla="*/ 311526 h 1304179"/>
              <a:gd name="connsiteX4" fmla="*/ 88157 w 3796947"/>
              <a:gd name="connsiteY4" fmla="*/ 39941 h 1304179"/>
              <a:gd name="connsiteX5" fmla="*/ 234 w 3796947"/>
              <a:gd name="connsiteY5" fmla="*/ 36034 h 1304179"/>
              <a:gd name="connsiteX6" fmla="*/ 82294 w 3796947"/>
              <a:gd name="connsiteY6" fmla="*/ 465881 h 1304179"/>
              <a:gd name="connsiteX7" fmla="*/ 181938 w 3796947"/>
              <a:gd name="connsiteY7" fmla="*/ 690572 h 1304179"/>
              <a:gd name="connsiteX8" fmla="*/ 686034 w 3796947"/>
              <a:gd name="connsiteY8" fmla="*/ 940665 h 1304179"/>
              <a:gd name="connsiteX9" fmla="*/ 740739 w 3796947"/>
              <a:gd name="connsiteY9" fmla="*/ 1009049 h 1304179"/>
              <a:gd name="connsiteX10" fmla="*/ 1722945 w 3796947"/>
              <a:gd name="connsiteY10" fmla="*/ 959363 h 1304179"/>
              <a:gd name="connsiteX11" fmla="*/ 2146940 w 3796947"/>
              <a:gd name="connsiteY11" fmla="*/ 933821 h 1304179"/>
              <a:gd name="connsiteX12" fmla="*/ 2857005 w 3796947"/>
              <a:gd name="connsiteY12" fmla="*/ 1304179 h 1304179"/>
              <a:gd name="connsiteX13" fmla="*/ 3735647 w 3796947"/>
              <a:gd name="connsiteY13" fmla="*/ 1056422 h 1304179"/>
              <a:gd name="connsiteX14" fmla="*/ 3796947 w 3796947"/>
              <a:gd name="connsiteY14" fmla="*/ 836762 h 1304179"/>
              <a:gd name="connsiteX15" fmla="*/ 3794393 w 3796947"/>
              <a:gd name="connsiteY15" fmla="*/ 537922 h 1304179"/>
              <a:gd name="connsiteX16" fmla="*/ 3727984 w 3796947"/>
              <a:gd name="connsiteY16" fmla="*/ 749920 h 1304179"/>
              <a:gd name="connsiteX17" fmla="*/ 2841680 w 3796947"/>
              <a:gd name="connsiteY17" fmla="*/ 1005339 h 1304179"/>
              <a:gd name="connsiteX18" fmla="*/ 2139278 w 3796947"/>
              <a:gd name="connsiteY18" fmla="*/ 601777 h 1304179"/>
              <a:gd name="connsiteX19" fmla="*/ 1702511 w 3796947"/>
              <a:gd name="connsiteY19" fmla="*/ 627318 h 1304179"/>
              <a:gd name="connsiteX0" fmla="*/ 1702558 w 3796994"/>
              <a:gd name="connsiteY0" fmla="*/ 617493 h 1294354"/>
              <a:gd name="connsiteX1" fmla="*/ 744693 w 3796994"/>
              <a:gd name="connsiteY1" fmla="*/ 670979 h 1294354"/>
              <a:gd name="connsiteX2" fmla="*/ 668496 w 3796994"/>
              <a:gd name="connsiteY2" fmla="*/ 581102 h 1294354"/>
              <a:gd name="connsiteX3" fmla="*/ 174173 w 3796994"/>
              <a:gd name="connsiteY3" fmla="*/ 301701 h 1294354"/>
              <a:gd name="connsiteX4" fmla="*/ 88204 w 3796994"/>
              <a:gd name="connsiteY4" fmla="*/ 30116 h 1294354"/>
              <a:gd name="connsiteX5" fmla="*/ 281 w 3796994"/>
              <a:gd name="connsiteY5" fmla="*/ 26209 h 1294354"/>
              <a:gd name="connsiteX6" fmla="*/ 82341 w 3796994"/>
              <a:gd name="connsiteY6" fmla="*/ 456056 h 1294354"/>
              <a:gd name="connsiteX7" fmla="*/ 181985 w 3796994"/>
              <a:gd name="connsiteY7" fmla="*/ 680747 h 1294354"/>
              <a:gd name="connsiteX8" fmla="*/ 686081 w 3796994"/>
              <a:gd name="connsiteY8" fmla="*/ 930840 h 1294354"/>
              <a:gd name="connsiteX9" fmla="*/ 740786 w 3796994"/>
              <a:gd name="connsiteY9" fmla="*/ 999224 h 1294354"/>
              <a:gd name="connsiteX10" fmla="*/ 1722992 w 3796994"/>
              <a:gd name="connsiteY10" fmla="*/ 949538 h 1294354"/>
              <a:gd name="connsiteX11" fmla="*/ 2146987 w 3796994"/>
              <a:gd name="connsiteY11" fmla="*/ 923996 h 1294354"/>
              <a:gd name="connsiteX12" fmla="*/ 2857052 w 3796994"/>
              <a:gd name="connsiteY12" fmla="*/ 1294354 h 1294354"/>
              <a:gd name="connsiteX13" fmla="*/ 3735694 w 3796994"/>
              <a:gd name="connsiteY13" fmla="*/ 1046597 h 1294354"/>
              <a:gd name="connsiteX14" fmla="*/ 3796994 w 3796994"/>
              <a:gd name="connsiteY14" fmla="*/ 826937 h 1294354"/>
              <a:gd name="connsiteX15" fmla="*/ 3794440 w 3796994"/>
              <a:gd name="connsiteY15" fmla="*/ 528097 h 1294354"/>
              <a:gd name="connsiteX16" fmla="*/ 3728031 w 3796994"/>
              <a:gd name="connsiteY16" fmla="*/ 740095 h 1294354"/>
              <a:gd name="connsiteX17" fmla="*/ 2841727 w 3796994"/>
              <a:gd name="connsiteY17" fmla="*/ 995514 h 1294354"/>
              <a:gd name="connsiteX18" fmla="*/ 2139325 w 3796994"/>
              <a:gd name="connsiteY18" fmla="*/ 591952 h 1294354"/>
              <a:gd name="connsiteX19" fmla="*/ 1702558 w 3796994"/>
              <a:gd name="connsiteY19" fmla="*/ 617493 h 1294354"/>
              <a:gd name="connsiteX0" fmla="*/ 1702558 w 3796994"/>
              <a:gd name="connsiteY0" fmla="*/ 621353 h 1298214"/>
              <a:gd name="connsiteX1" fmla="*/ 744693 w 3796994"/>
              <a:gd name="connsiteY1" fmla="*/ 674839 h 1298214"/>
              <a:gd name="connsiteX2" fmla="*/ 668496 w 3796994"/>
              <a:gd name="connsiteY2" fmla="*/ 584962 h 1298214"/>
              <a:gd name="connsiteX3" fmla="*/ 174173 w 3796994"/>
              <a:gd name="connsiteY3" fmla="*/ 305561 h 1298214"/>
              <a:gd name="connsiteX4" fmla="*/ 88204 w 3796994"/>
              <a:gd name="connsiteY4" fmla="*/ 22253 h 1298214"/>
              <a:gd name="connsiteX5" fmla="*/ 281 w 3796994"/>
              <a:gd name="connsiteY5" fmla="*/ 30069 h 1298214"/>
              <a:gd name="connsiteX6" fmla="*/ 82341 w 3796994"/>
              <a:gd name="connsiteY6" fmla="*/ 459916 h 1298214"/>
              <a:gd name="connsiteX7" fmla="*/ 181985 w 3796994"/>
              <a:gd name="connsiteY7" fmla="*/ 684607 h 1298214"/>
              <a:gd name="connsiteX8" fmla="*/ 686081 w 3796994"/>
              <a:gd name="connsiteY8" fmla="*/ 934700 h 1298214"/>
              <a:gd name="connsiteX9" fmla="*/ 740786 w 3796994"/>
              <a:gd name="connsiteY9" fmla="*/ 1003084 h 1298214"/>
              <a:gd name="connsiteX10" fmla="*/ 1722992 w 3796994"/>
              <a:gd name="connsiteY10" fmla="*/ 953398 h 1298214"/>
              <a:gd name="connsiteX11" fmla="*/ 2146987 w 3796994"/>
              <a:gd name="connsiteY11" fmla="*/ 927856 h 1298214"/>
              <a:gd name="connsiteX12" fmla="*/ 2857052 w 3796994"/>
              <a:gd name="connsiteY12" fmla="*/ 1298214 h 1298214"/>
              <a:gd name="connsiteX13" fmla="*/ 3735694 w 3796994"/>
              <a:gd name="connsiteY13" fmla="*/ 1050457 h 1298214"/>
              <a:gd name="connsiteX14" fmla="*/ 3796994 w 3796994"/>
              <a:gd name="connsiteY14" fmla="*/ 830797 h 1298214"/>
              <a:gd name="connsiteX15" fmla="*/ 3794440 w 3796994"/>
              <a:gd name="connsiteY15" fmla="*/ 531957 h 1298214"/>
              <a:gd name="connsiteX16" fmla="*/ 3728031 w 3796994"/>
              <a:gd name="connsiteY16" fmla="*/ 743955 h 1298214"/>
              <a:gd name="connsiteX17" fmla="*/ 2841727 w 3796994"/>
              <a:gd name="connsiteY17" fmla="*/ 999374 h 1298214"/>
              <a:gd name="connsiteX18" fmla="*/ 2139325 w 3796994"/>
              <a:gd name="connsiteY18" fmla="*/ 595812 h 1298214"/>
              <a:gd name="connsiteX19" fmla="*/ 1702558 w 3796994"/>
              <a:gd name="connsiteY19" fmla="*/ 621353 h 1298214"/>
              <a:gd name="connsiteX0" fmla="*/ 1702568 w 3797004"/>
              <a:gd name="connsiteY0" fmla="*/ 616590 h 1293451"/>
              <a:gd name="connsiteX1" fmla="*/ 744703 w 3797004"/>
              <a:gd name="connsiteY1" fmla="*/ 670076 h 1293451"/>
              <a:gd name="connsiteX2" fmla="*/ 668506 w 3797004"/>
              <a:gd name="connsiteY2" fmla="*/ 580199 h 1293451"/>
              <a:gd name="connsiteX3" fmla="*/ 174183 w 3797004"/>
              <a:gd name="connsiteY3" fmla="*/ 300798 h 1293451"/>
              <a:gd name="connsiteX4" fmla="*/ 88214 w 3797004"/>
              <a:gd name="connsiteY4" fmla="*/ 17490 h 1293451"/>
              <a:gd name="connsiteX5" fmla="*/ 291 w 3797004"/>
              <a:gd name="connsiteY5" fmla="*/ 25306 h 1293451"/>
              <a:gd name="connsiteX6" fmla="*/ 82351 w 3797004"/>
              <a:gd name="connsiteY6" fmla="*/ 455153 h 1293451"/>
              <a:gd name="connsiteX7" fmla="*/ 181995 w 3797004"/>
              <a:gd name="connsiteY7" fmla="*/ 679844 h 1293451"/>
              <a:gd name="connsiteX8" fmla="*/ 686091 w 3797004"/>
              <a:gd name="connsiteY8" fmla="*/ 929937 h 1293451"/>
              <a:gd name="connsiteX9" fmla="*/ 740796 w 3797004"/>
              <a:gd name="connsiteY9" fmla="*/ 998321 h 1293451"/>
              <a:gd name="connsiteX10" fmla="*/ 1723002 w 3797004"/>
              <a:gd name="connsiteY10" fmla="*/ 948635 h 1293451"/>
              <a:gd name="connsiteX11" fmla="*/ 2146997 w 3797004"/>
              <a:gd name="connsiteY11" fmla="*/ 923093 h 1293451"/>
              <a:gd name="connsiteX12" fmla="*/ 2857062 w 3797004"/>
              <a:gd name="connsiteY12" fmla="*/ 1293451 h 1293451"/>
              <a:gd name="connsiteX13" fmla="*/ 3735704 w 3797004"/>
              <a:gd name="connsiteY13" fmla="*/ 1045694 h 1293451"/>
              <a:gd name="connsiteX14" fmla="*/ 3797004 w 3797004"/>
              <a:gd name="connsiteY14" fmla="*/ 826034 h 1293451"/>
              <a:gd name="connsiteX15" fmla="*/ 3794450 w 3797004"/>
              <a:gd name="connsiteY15" fmla="*/ 527194 h 1293451"/>
              <a:gd name="connsiteX16" fmla="*/ 3728041 w 3797004"/>
              <a:gd name="connsiteY16" fmla="*/ 739192 h 1293451"/>
              <a:gd name="connsiteX17" fmla="*/ 2841737 w 3797004"/>
              <a:gd name="connsiteY17" fmla="*/ 994611 h 1293451"/>
              <a:gd name="connsiteX18" fmla="*/ 2139335 w 3797004"/>
              <a:gd name="connsiteY18" fmla="*/ 591049 h 1293451"/>
              <a:gd name="connsiteX19" fmla="*/ 1702568 w 3797004"/>
              <a:gd name="connsiteY19" fmla="*/ 616590 h 1293451"/>
              <a:gd name="connsiteX0" fmla="*/ 1702277 w 3796713"/>
              <a:gd name="connsiteY0" fmla="*/ 599100 h 1275961"/>
              <a:gd name="connsiteX1" fmla="*/ 744412 w 3796713"/>
              <a:gd name="connsiteY1" fmla="*/ 652586 h 1275961"/>
              <a:gd name="connsiteX2" fmla="*/ 668215 w 3796713"/>
              <a:gd name="connsiteY2" fmla="*/ 562709 h 1275961"/>
              <a:gd name="connsiteX3" fmla="*/ 173892 w 3796713"/>
              <a:gd name="connsiteY3" fmla="*/ 283308 h 1275961"/>
              <a:gd name="connsiteX4" fmla="*/ 87923 w 3796713"/>
              <a:gd name="connsiteY4" fmla="*/ 0 h 1275961"/>
              <a:gd name="connsiteX5" fmla="*/ 0 w 3796713"/>
              <a:gd name="connsiteY5" fmla="*/ 7816 h 1275961"/>
              <a:gd name="connsiteX6" fmla="*/ 82060 w 3796713"/>
              <a:gd name="connsiteY6" fmla="*/ 437663 h 1275961"/>
              <a:gd name="connsiteX7" fmla="*/ 181704 w 3796713"/>
              <a:gd name="connsiteY7" fmla="*/ 662354 h 1275961"/>
              <a:gd name="connsiteX8" fmla="*/ 685800 w 3796713"/>
              <a:gd name="connsiteY8" fmla="*/ 912447 h 1275961"/>
              <a:gd name="connsiteX9" fmla="*/ 740505 w 3796713"/>
              <a:gd name="connsiteY9" fmla="*/ 980831 h 1275961"/>
              <a:gd name="connsiteX10" fmla="*/ 1722711 w 3796713"/>
              <a:gd name="connsiteY10" fmla="*/ 931145 h 1275961"/>
              <a:gd name="connsiteX11" fmla="*/ 2146706 w 3796713"/>
              <a:gd name="connsiteY11" fmla="*/ 905603 h 1275961"/>
              <a:gd name="connsiteX12" fmla="*/ 2856771 w 3796713"/>
              <a:gd name="connsiteY12" fmla="*/ 1275961 h 1275961"/>
              <a:gd name="connsiteX13" fmla="*/ 3735413 w 3796713"/>
              <a:gd name="connsiteY13" fmla="*/ 1028204 h 1275961"/>
              <a:gd name="connsiteX14" fmla="*/ 3796713 w 3796713"/>
              <a:gd name="connsiteY14" fmla="*/ 808544 h 1275961"/>
              <a:gd name="connsiteX15" fmla="*/ 3794159 w 3796713"/>
              <a:gd name="connsiteY15" fmla="*/ 509704 h 1275961"/>
              <a:gd name="connsiteX16" fmla="*/ 3727750 w 3796713"/>
              <a:gd name="connsiteY16" fmla="*/ 721702 h 1275961"/>
              <a:gd name="connsiteX17" fmla="*/ 2841446 w 3796713"/>
              <a:gd name="connsiteY17" fmla="*/ 977121 h 1275961"/>
              <a:gd name="connsiteX18" fmla="*/ 2139044 w 3796713"/>
              <a:gd name="connsiteY18" fmla="*/ 573559 h 1275961"/>
              <a:gd name="connsiteX19" fmla="*/ 1702277 w 3796713"/>
              <a:gd name="connsiteY19" fmla="*/ 599100 h 1275961"/>
              <a:gd name="connsiteX0" fmla="*/ 1706185 w 3800621"/>
              <a:gd name="connsiteY0" fmla="*/ 603396 h 1280257"/>
              <a:gd name="connsiteX1" fmla="*/ 748320 w 3800621"/>
              <a:gd name="connsiteY1" fmla="*/ 656882 h 1280257"/>
              <a:gd name="connsiteX2" fmla="*/ 672123 w 3800621"/>
              <a:gd name="connsiteY2" fmla="*/ 567005 h 1280257"/>
              <a:gd name="connsiteX3" fmla="*/ 177800 w 3800621"/>
              <a:gd name="connsiteY3" fmla="*/ 287604 h 1280257"/>
              <a:gd name="connsiteX4" fmla="*/ 91831 w 3800621"/>
              <a:gd name="connsiteY4" fmla="*/ 4296 h 1280257"/>
              <a:gd name="connsiteX5" fmla="*/ 0 w 3800621"/>
              <a:gd name="connsiteY5" fmla="*/ 2343 h 1280257"/>
              <a:gd name="connsiteX6" fmla="*/ 85968 w 3800621"/>
              <a:gd name="connsiteY6" fmla="*/ 441959 h 1280257"/>
              <a:gd name="connsiteX7" fmla="*/ 185612 w 3800621"/>
              <a:gd name="connsiteY7" fmla="*/ 666650 h 1280257"/>
              <a:gd name="connsiteX8" fmla="*/ 689708 w 3800621"/>
              <a:gd name="connsiteY8" fmla="*/ 916743 h 1280257"/>
              <a:gd name="connsiteX9" fmla="*/ 744413 w 3800621"/>
              <a:gd name="connsiteY9" fmla="*/ 985127 h 1280257"/>
              <a:gd name="connsiteX10" fmla="*/ 1726619 w 3800621"/>
              <a:gd name="connsiteY10" fmla="*/ 935441 h 1280257"/>
              <a:gd name="connsiteX11" fmla="*/ 2150614 w 3800621"/>
              <a:gd name="connsiteY11" fmla="*/ 909899 h 1280257"/>
              <a:gd name="connsiteX12" fmla="*/ 2860679 w 3800621"/>
              <a:gd name="connsiteY12" fmla="*/ 1280257 h 1280257"/>
              <a:gd name="connsiteX13" fmla="*/ 3739321 w 3800621"/>
              <a:gd name="connsiteY13" fmla="*/ 1032500 h 1280257"/>
              <a:gd name="connsiteX14" fmla="*/ 3800621 w 3800621"/>
              <a:gd name="connsiteY14" fmla="*/ 812840 h 1280257"/>
              <a:gd name="connsiteX15" fmla="*/ 3798067 w 3800621"/>
              <a:gd name="connsiteY15" fmla="*/ 514000 h 1280257"/>
              <a:gd name="connsiteX16" fmla="*/ 3731658 w 3800621"/>
              <a:gd name="connsiteY16" fmla="*/ 725998 h 1280257"/>
              <a:gd name="connsiteX17" fmla="*/ 2845354 w 3800621"/>
              <a:gd name="connsiteY17" fmla="*/ 981417 h 1280257"/>
              <a:gd name="connsiteX18" fmla="*/ 2142952 w 3800621"/>
              <a:gd name="connsiteY18" fmla="*/ 577855 h 1280257"/>
              <a:gd name="connsiteX19" fmla="*/ 1706185 w 3800621"/>
              <a:gd name="connsiteY19" fmla="*/ 603396 h 1280257"/>
              <a:gd name="connsiteX0" fmla="*/ 1706185 w 3800621"/>
              <a:gd name="connsiteY0" fmla="*/ 601342 h 1278203"/>
              <a:gd name="connsiteX1" fmla="*/ 748320 w 3800621"/>
              <a:gd name="connsiteY1" fmla="*/ 654828 h 1278203"/>
              <a:gd name="connsiteX2" fmla="*/ 672123 w 3800621"/>
              <a:gd name="connsiteY2" fmla="*/ 564951 h 1278203"/>
              <a:gd name="connsiteX3" fmla="*/ 177800 w 3800621"/>
              <a:gd name="connsiteY3" fmla="*/ 285550 h 1278203"/>
              <a:gd name="connsiteX4" fmla="*/ 91831 w 3800621"/>
              <a:gd name="connsiteY4" fmla="*/ 2242 h 1278203"/>
              <a:gd name="connsiteX5" fmla="*/ 0 w 3800621"/>
              <a:gd name="connsiteY5" fmla="*/ 289 h 1278203"/>
              <a:gd name="connsiteX6" fmla="*/ 85968 w 3800621"/>
              <a:gd name="connsiteY6" fmla="*/ 439905 h 1278203"/>
              <a:gd name="connsiteX7" fmla="*/ 185612 w 3800621"/>
              <a:gd name="connsiteY7" fmla="*/ 664596 h 1278203"/>
              <a:gd name="connsiteX8" fmla="*/ 689708 w 3800621"/>
              <a:gd name="connsiteY8" fmla="*/ 914689 h 1278203"/>
              <a:gd name="connsiteX9" fmla="*/ 744413 w 3800621"/>
              <a:gd name="connsiteY9" fmla="*/ 983073 h 1278203"/>
              <a:gd name="connsiteX10" fmla="*/ 1726619 w 3800621"/>
              <a:gd name="connsiteY10" fmla="*/ 933387 h 1278203"/>
              <a:gd name="connsiteX11" fmla="*/ 2150614 w 3800621"/>
              <a:gd name="connsiteY11" fmla="*/ 907845 h 1278203"/>
              <a:gd name="connsiteX12" fmla="*/ 2860679 w 3800621"/>
              <a:gd name="connsiteY12" fmla="*/ 1278203 h 1278203"/>
              <a:gd name="connsiteX13" fmla="*/ 3739321 w 3800621"/>
              <a:gd name="connsiteY13" fmla="*/ 1030446 h 1278203"/>
              <a:gd name="connsiteX14" fmla="*/ 3800621 w 3800621"/>
              <a:gd name="connsiteY14" fmla="*/ 810786 h 1278203"/>
              <a:gd name="connsiteX15" fmla="*/ 3798067 w 3800621"/>
              <a:gd name="connsiteY15" fmla="*/ 511946 h 1278203"/>
              <a:gd name="connsiteX16" fmla="*/ 3731658 w 3800621"/>
              <a:gd name="connsiteY16" fmla="*/ 723944 h 1278203"/>
              <a:gd name="connsiteX17" fmla="*/ 2845354 w 3800621"/>
              <a:gd name="connsiteY17" fmla="*/ 979363 h 1278203"/>
              <a:gd name="connsiteX18" fmla="*/ 2142952 w 3800621"/>
              <a:gd name="connsiteY18" fmla="*/ 575801 h 1278203"/>
              <a:gd name="connsiteX19" fmla="*/ 1706185 w 3800621"/>
              <a:gd name="connsiteY19" fmla="*/ 601342 h 1278203"/>
              <a:gd name="connsiteX0" fmla="*/ 1706185 w 3800621"/>
              <a:gd name="connsiteY0" fmla="*/ 601342 h 1278203"/>
              <a:gd name="connsiteX1" fmla="*/ 748320 w 3800621"/>
              <a:gd name="connsiteY1" fmla="*/ 654828 h 1278203"/>
              <a:gd name="connsiteX2" fmla="*/ 672123 w 3800621"/>
              <a:gd name="connsiteY2" fmla="*/ 564951 h 1278203"/>
              <a:gd name="connsiteX3" fmla="*/ 177800 w 3800621"/>
              <a:gd name="connsiteY3" fmla="*/ 285550 h 1278203"/>
              <a:gd name="connsiteX4" fmla="*/ 91831 w 3800621"/>
              <a:gd name="connsiteY4" fmla="*/ 2242 h 1278203"/>
              <a:gd name="connsiteX5" fmla="*/ 0 w 3800621"/>
              <a:gd name="connsiteY5" fmla="*/ 289 h 1278203"/>
              <a:gd name="connsiteX6" fmla="*/ 85968 w 3800621"/>
              <a:gd name="connsiteY6" fmla="*/ 439905 h 1278203"/>
              <a:gd name="connsiteX7" fmla="*/ 185612 w 3800621"/>
              <a:gd name="connsiteY7" fmla="*/ 664596 h 1278203"/>
              <a:gd name="connsiteX8" fmla="*/ 689708 w 3800621"/>
              <a:gd name="connsiteY8" fmla="*/ 914689 h 1278203"/>
              <a:gd name="connsiteX9" fmla="*/ 744413 w 3800621"/>
              <a:gd name="connsiteY9" fmla="*/ 983073 h 1278203"/>
              <a:gd name="connsiteX10" fmla="*/ 1726619 w 3800621"/>
              <a:gd name="connsiteY10" fmla="*/ 933387 h 1278203"/>
              <a:gd name="connsiteX11" fmla="*/ 2150614 w 3800621"/>
              <a:gd name="connsiteY11" fmla="*/ 907845 h 1278203"/>
              <a:gd name="connsiteX12" fmla="*/ 2860679 w 3800621"/>
              <a:gd name="connsiteY12" fmla="*/ 1278203 h 1278203"/>
              <a:gd name="connsiteX13" fmla="*/ 3739321 w 3800621"/>
              <a:gd name="connsiteY13" fmla="*/ 1030446 h 1278203"/>
              <a:gd name="connsiteX14" fmla="*/ 3800621 w 3800621"/>
              <a:gd name="connsiteY14" fmla="*/ 810786 h 1278203"/>
              <a:gd name="connsiteX15" fmla="*/ 3798067 w 3800621"/>
              <a:gd name="connsiteY15" fmla="*/ 511946 h 1278203"/>
              <a:gd name="connsiteX16" fmla="*/ 3731658 w 3800621"/>
              <a:gd name="connsiteY16" fmla="*/ 723944 h 1278203"/>
              <a:gd name="connsiteX17" fmla="*/ 2845354 w 3800621"/>
              <a:gd name="connsiteY17" fmla="*/ 979363 h 1278203"/>
              <a:gd name="connsiteX18" fmla="*/ 2142952 w 3800621"/>
              <a:gd name="connsiteY18" fmla="*/ 575801 h 1278203"/>
              <a:gd name="connsiteX19" fmla="*/ 1706185 w 3800621"/>
              <a:gd name="connsiteY19" fmla="*/ 601342 h 127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00621" h="1278203">
                <a:moveTo>
                  <a:pt x="1706185" y="601342"/>
                </a:moveTo>
                <a:lnTo>
                  <a:pt x="748320" y="654828"/>
                </a:lnTo>
                <a:cubicBezTo>
                  <a:pt x="693858" y="591450"/>
                  <a:pt x="705339" y="602400"/>
                  <a:pt x="672123" y="564951"/>
                </a:cubicBezTo>
                <a:cubicBezTo>
                  <a:pt x="590713" y="534666"/>
                  <a:pt x="277446" y="347421"/>
                  <a:pt x="177800" y="285550"/>
                </a:cubicBezTo>
                <a:lnTo>
                  <a:pt x="91831" y="2242"/>
                </a:lnTo>
                <a:cubicBezTo>
                  <a:pt x="49172" y="7127"/>
                  <a:pt x="59918" y="-1666"/>
                  <a:pt x="0" y="289"/>
                </a:cubicBezTo>
                <a:cubicBezTo>
                  <a:pt x="10095" y="51415"/>
                  <a:pt x="78479" y="385523"/>
                  <a:pt x="85968" y="439905"/>
                </a:cubicBezTo>
                <a:cubicBezTo>
                  <a:pt x="124069" y="534667"/>
                  <a:pt x="141976" y="607609"/>
                  <a:pt x="185612" y="664596"/>
                </a:cubicBezTo>
                <a:cubicBezTo>
                  <a:pt x="282001" y="715396"/>
                  <a:pt x="596575" y="860307"/>
                  <a:pt x="689708" y="914689"/>
                </a:cubicBezTo>
                <a:cubicBezTo>
                  <a:pt x="689057" y="916317"/>
                  <a:pt x="701199" y="930785"/>
                  <a:pt x="744413" y="983073"/>
                </a:cubicBezTo>
                <a:lnTo>
                  <a:pt x="1726619" y="933387"/>
                </a:lnTo>
                <a:lnTo>
                  <a:pt x="2150614" y="907845"/>
                </a:lnTo>
                <a:lnTo>
                  <a:pt x="2860679" y="1278203"/>
                </a:lnTo>
                <a:lnTo>
                  <a:pt x="3739321" y="1030446"/>
                </a:lnTo>
                <a:lnTo>
                  <a:pt x="3800621" y="810786"/>
                </a:lnTo>
                <a:cubicBezTo>
                  <a:pt x="3799770" y="711173"/>
                  <a:pt x="3798918" y="611559"/>
                  <a:pt x="3798067" y="511946"/>
                </a:cubicBezTo>
                <a:lnTo>
                  <a:pt x="3731658" y="723944"/>
                </a:lnTo>
                <a:lnTo>
                  <a:pt x="2845354" y="979363"/>
                </a:lnTo>
                <a:lnTo>
                  <a:pt x="2142952" y="575801"/>
                </a:lnTo>
                <a:lnTo>
                  <a:pt x="1706185" y="601342"/>
                </a:lnTo>
                <a:close/>
              </a:path>
            </a:pathLst>
          </a:custGeom>
          <a:solidFill>
            <a:srgbClr val="578180">
              <a:alpha val="13000"/>
            </a:srgb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9E7AD3D-8FED-495F-B585-C32DB91D5F6C}"/>
              </a:ext>
            </a:extLst>
          </p:cNvPr>
          <p:cNvSpPr/>
          <p:nvPr/>
        </p:nvSpPr>
        <p:spPr>
          <a:xfrm>
            <a:off x="8440747" y="1619357"/>
            <a:ext cx="1948847" cy="975701"/>
          </a:xfrm>
          <a:custGeom>
            <a:avLst/>
            <a:gdLst>
              <a:gd name="connsiteX0" fmla="*/ 0 w 1948847"/>
              <a:gd name="connsiteY0" fmla="*/ 25542 h 975701"/>
              <a:gd name="connsiteX1" fmla="*/ 35759 w 1948847"/>
              <a:gd name="connsiteY1" fmla="*/ 600235 h 975701"/>
              <a:gd name="connsiteX2" fmla="*/ 288624 w 1948847"/>
              <a:gd name="connsiteY2" fmla="*/ 577247 h 975701"/>
              <a:gd name="connsiteX3" fmla="*/ 1001243 w 1948847"/>
              <a:gd name="connsiteY3" fmla="*/ 975701 h 975701"/>
              <a:gd name="connsiteX4" fmla="*/ 1877330 w 1948847"/>
              <a:gd name="connsiteY4" fmla="*/ 727945 h 975701"/>
              <a:gd name="connsiteX5" fmla="*/ 1946293 w 1948847"/>
              <a:gd name="connsiteY5" fmla="*/ 503176 h 975701"/>
              <a:gd name="connsiteX6" fmla="*/ 1948847 w 1948847"/>
              <a:gd name="connsiteY6" fmla="*/ 22988 h 975701"/>
              <a:gd name="connsiteX7" fmla="*/ 1877330 w 1948847"/>
              <a:gd name="connsiteY7" fmla="*/ 257974 h 975701"/>
              <a:gd name="connsiteX8" fmla="*/ 1003797 w 1948847"/>
              <a:gd name="connsiteY8" fmla="*/ 500622 h 975701"/>
              <a:gd name="connsiteX9" fmla="*/ 288624 w 1948847"/>
              <a:gd name="connsiteY9" fmla="*/ 0 h 975701"/>
              <a:gd name="connsiteX10" fmla="*/ 0 w 1948847"/>
              <a:gd name="connsiteY10" fmla="*/ 25542 h 97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8847" h="975701">
                <a:moveTo>
                  <a:pt x="0" y="25542"/>
                </a:moveTo>
                <a:lnTo>
                  <a:pt x="35759" y="600235"/>
                </a:lnTo>
                <a:lnTo>
                  <a:pt x="288624" y="577247"/>
                </a:lnTo>
                <a:lnTo>
                  <a:pt x="1001243" y="975701"/>
                </a:lnTo>
                <a:lnTo>
                  <a:pt x="1877330" y="727945"/>
                </a:lnTo>
                <a:lnTo>
                  <a:pt x="1946293" y="503176"/>
                </a:lnTo>
                <a:cubicBezTo>
                  <a:pt x="1947144" y="343113"/>
                  <a:pt x="1947996" y="183051"/>
                  <a:pt x="1948847" y="22988"/>
                </a:cubicBezTo>
                <a:lnTo>
                  <a:pt x="1877330" y="257974"/>
                </a:lnTo>
                <a:lnTo>
                  <a:pt x="1003797" y="500622"/>
                </a:lnTo>
                <a:lnTo>
                  <a:pt x="288624" y="0"/>
                </a:lnTo>
                <a:lnTo>
                  <a:pt x="0" y="25542"/>
                </a:lnTo>
                <a:close/>
              </a:path>
            </a:pathLst>
          </a:custGeom>
          <a:solidFill>
            <a:srgbClr val="00D661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2A4DE2-CA40-4DFB-A35C-B42BCE6875F7}"/>
              </a:ext>
            </a:extLst>
          </p:cNvPr>
          <p:cNvSpPr/>
          <p:nvPr/>
        </p:nvSpPr>
        <p:spPr>
          <a:xfrm>
            <a:off x="8737033" y="1624466"/>
            <a:ext cx="1652561" cy="500621"/>
          </a:xfrm>
          <a:custGeom>
            <a:avLst/>
            <a:gdLst>
              <a:gd name="connsiteX0" fmla="*/ 0 w 1652561"/>
              <a:gd name="connsiteY0" fmla="*/ 2554 h 500621"/>
              <a:gd name="connsiteX1" fmla="*/ 707511 w 1652561"/>
              <a:gd name="connsiteY1" fmla="*/ 500621 h 500621"/>
              <a:gd name="connsiteX2" fmla="*/ 1583598 w 1652561"/>
              <a:gd name="connsiteY2" fmla="*/ 252865 h 500621"/>
              <a:gd name="connsiteX3" fmla="*/ 1652561 w 1652561"/>
              <a:gd name="connsiteY3" fmla="*/ 0 h 500621"/>
              <a:gd name="connsiteX4" fmla="*/ 0 w 1652561"/>
              <a:gd name="connsiteY4" fmla="*/ 2554 h 50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561" h="500621">
                <a:moveTo>
                  <a:pt x="0" y="2554"/>
                </a:moveTo>
                <a:lnTo>
                  <a:pt x="707511" y="500621"/>
                </a:lnTo>
                <a:lnTo>
                  <a:pt x="1583598" y="252865"/>
                </a:lnTo>
                <a:lnTo>
                  <a:pt x="1652561" y="0"/>
                </a:lnTo>
                <a:lnTo>
                  <a:pt x="0" y="2554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741355-7A4E-4D76-B344-6A2897C7A955}"/>
              </a:ext>
            </a:extLst>
          </p:cNvPr>
          <p:cNvSpPr/>
          <p:nvPr/>
        </p:nvSpPr>
        <p:spPr>
          <a:xfrm>
            <a:off x="1651969" y="1449545"/>
            <a:ext cx="8734498" cy="174504"/>
          </a:xfrm>
          <a:prstGeom prst="rect">
            <a:avLst/>
          </a:prstGeom>
          <a:noFill/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B3DEA1-859F-4D06-9B88-DD14F5C980E8}"/>
              </a:ext>
            </a:extLst>
          </p:cNvPr>
          <p:cNvCxnSpPr/>
          <p:nvPr/>
        </p:nvCxnSpPr>
        <p:spPr>
          <a:xfrm>
            <a:off x="10388794" y="1398358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E976D3-3BE2-426B-B14F-0029E00B2737}"/>
              </a:ext>
            </a:extLst>
          </p:cNvPr>
          <p:cNvCxnSpPr/>
          <p:nvPr/>
        </p:nvCxnSpPr>
        <p:spPr>
          <a:xfrm>
            <a:off x="8933432" y="139250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FE030B-8154-4AFB-96D3-0DAFD0C34A72}"/>
              </a:ext>
            </a:extLst>
          </p:cNvPr>
          <p:cNvCxnSpPr/>
          <p:nvPr/>
        </p:nvCxnSpPr>
        <p:spPr>
          <a:xfrm>
            <a:off x="7478070" y="139596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543D04-145A-4388-B4AA-AD5FAC57F4FF}"/>
              </a:ext>
            </a:extLst>
          </p:cNvPr>
          <p:cNvCxnSpPr/>
          <p:nvPr/>
        </p:nvCxnSpPr>
        <p:spPr>
          <a:xfrm>
            <a:off x="6022708" y="139179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BA0E20-45C8-4A9B-B0AE-1D074CA461B4}"/>
              </a:ext>
            </a:extLst>
          </p:cNvPr>
          <p:cNvCxnSpPr/>
          <p:nvPr/>
        </p:nvCxnSpPr>
        <p:spPr>
          <a:xfrm>
            <a:off x="4567346" y="139715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1D36DC-7A38-4030-AA27-C792D0B5DA55}"/>
              </a:ext>
            </a:extLst>
          </p:cNvPr>
          <p:cNvCxnSpPr/>
          <p:nvPr/>
        </p:nvCxnSpPr>
        <p:spPr>
          <a:xfrm>
            <a:off x="3111984" y="139553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E6264A-0ACD-4F68-99AF-79FD03A97BD6}"/>
              </a:ext>
            </a:extLst>
          </p:cNvPr>
          <p:cNvCxnSpPr/>
          <p:nvPr/>
        </p:nvCxnSpPr>
        <p:spPr>
          <a:xfrm>
            <a:off x="1650907" y="139835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E45F1A-BB4B-4427-96D7-3B234DC9B7A9}"/>
              </a:ext>
            </a:extLst>
          </p:cNvPr>
          <p:cNvCxnSpPr>
            <a:cxnSpLocks/>
          </p:cNvCxnSpPr>
          <p:nvPr/>
        </p:nvCxnSpPr>
        <p:spPr>
          <a:xfrm>
            <a:off x="1946298" y="1399344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383C40C-3C34-44B6-88FD-CD5607B0CB18}"/>
              </a:ext>
            </a:extLst>
          </p:cNvPr>
          <p:cNvCxnSpPr>
            <a:cxnSpLocks/>
          </p:cNvCxnSpPr>
          <p:nvPr/>
        </p:nvCxnSpPr>
        <p:spPr>
          <a:xfrm>
            <a:off x="2235974" y="1394726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2857FE-DD50-46B6-B263-559A7BF6A442}"/>
              </a:ext>
            </a:extLst>
          </p:cNvPr>
          <p:cNvCxnSpPr>
            <a:cxnSpLocks/>
          </p:cNvCxnSpPr>
          <p:nvPr/>
        </p:nvCxnSpPr>
        <p:spPr>
          <a:xfrm>
            <a:off x="2525650" y="1397728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4AEEE8-08EC-4644-AD55-ABE8471D6AC2}"/>
              </a:ext>
            </a:extLst>
          </p:cNvPr>
          <p:cNvCxnSpPr>
            <a:cxnSpLocks/>
          </p:cNvCxnSpPr>
          <p:nvPr/>
        </p:nvCxnSpPr>
        <p:spPr>
          <a:xfrm>
            <a:off x="2821041" y="1398825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5689631-A4FF-45E7-B424-42D8D887FEC4}"/>
              </a:ext>
            </a:extLst>
          </p:cNvPr>
          <p:cNvSpPr txBox="1"/>
          <p:nvPr/>
        </p:nvSpPr>
        <p:spPr>
          <a:xfrm>
            <a:off x="1456731" y="114871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18917D-EF56-4C93-8237-CDB71CFD7133}"/>
              </a:ext>
            </a:extLst>
          </p:cNvPr>
          <p:cNvSpPr txBox="1"/>
          <p:nvPr/>
        </p:nvSpPr>
        <p:spPr>
          <a:xfrm>
            <a:off x="2892213" y="11605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8B23604-FCC7-48E4-903C-EBE5FE4798A2}"/>
              </a:ext>
            </a:extLst>
          </p:cNvPr>
          <p:cNvCxnSpPr>
            <a:cxnSpLocks/>
          </p:cNvCxnSpPr>
          <p:nvPr/>
        </p:nvCxnSpPr>
        <p:spPr>
          <a:xfrm>
            <a:off x="2496959" y="145292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AFFCCEE-9B61-40D0-BC87-F23C6625BFB3}"/>
              </a:ext>
            </a:extLst>
          </p:cNvPr>
          <p:cNvSpPr txBox="1"/>
          <p:nvPr/>
        </p:nvSpPr>
        <p:spPr>
          <a:xfrm>
            <a:off x="1617142" y="1397457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Proterozoic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0D8EDF0-E34E-4812-9BD6-7ED6D34008BD}"/>
              </a:ext>
            </a:extLst>
          </p:cNvPr>
          <p:cNvCxnSpPr>
            <a:cxnSpLocks/>
          </p:cNvCxnSpPr>
          <p:nvPr/>
        </p:nvCxnSpPr>
        <p:spPr>
          <a:xfrm>
            <a:off x="3400161" y="1399026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91F2A1-304C-43FA-B17F-AA0E15BF86A4}"/>
              </a:ext>
            </a:extLst>
          </p:cNvPr>
          <p:cNvCxnSpPr>
            <a:cxnSpLocks/>
          </p:cNvCxnSpPr>
          <p:nvPr/>
        </p:nvCxnSpPr>
        <p:spPr>
          <a:xfrm>
            <a:off x="3691626" y="1397470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57C986-C47C-4389-A64E-CF8193F8C93D}"/>
              </a:ext>
            </a:extLst>
          </p:cNvPr>
          <p:cNvCxnSpPr>
            <a:cxnSpLocks/>
          </p:cNvCxnSpPr>
          <p:nvPr/>
        </p:nvCxnSpPr>
        <p:spPr>
          <a:xfrm>
            <a:off x="3983091" y="1397819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49F793-8A67-43C7-92A1-E2E03E98FC33}"/>
              </a:ext>
            </a:extLst>
          </p:cNvPr>
          <p:cNvCxnSpPr>
            <a:cxnSpLocks/>
          </p:cNvCxnSpPr>
          <p:nvPr/>
        </p:nvCxnSpPr>
        <p:spPr>
          <a:xfrm>
            <a:off x="4274556" y="1396263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72B36AF-F79C-462D-A825-8993093FD1FA}"/>
              </a:ext>
            </a:extLst>
          </p:cNvPr>
          <p:cNvCxnSpPr>
            <a:cxnSpLocks/>
          </p:cNvCxnSpPr>
          <p:nvPr/>
        </p:nvCxnSpPr>
        <p:spPr>
          <a:xfrm>
            <a:off x="3285629" y="145102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334A144-4B69-43B6-93CD-683482501E7D}"/>
              </a:ext>
            </a:extLst>
          </p:cNvPr>
          <p:cNvCxnSpPr>
            <a:cxnSpLocks/>
          </p:cNvCxnSpPr>
          <p:nvPr/>
        </p:nvCxnSpPr>
        <p:spPr>
          <a:xfrm>
            <a:off x="3925709" y="144911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4E32BDC-E5F4-4A1E-9D5D-5D8A955A8BB2}"/>
              </a:ext>
            </a:extLst>
          </p:cNvPr>
          <p:cNvCxnSpPr>
            <a:cxnSpLocks/>
          </p:cNvCxnSpPr>
          <p:nvPr/>
        </p:nvCxnSpPr>
        <p:spPr>
          <a:xfrm>
            <a:off x="4333379" y="144721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D441C3-9013-44CE-A99A-3FF93C8D8598}"/>
              </a:ext>
            </a:extLst>
          </p:cNvPr>
          <p:cNvCxnSpPr>
            <a:cxnSpLocks/>
          </p:cNvCxnSpPr>
          <p:nvPr/>
        </p:nvCxnSpPr>
        <p:spPr>
          <a:xfrm>
            <a:off x="5165864" y="145102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9E41BEA-06E3-4D4F-B16A-4DBB399F1A96}"/>
              </a:ext>
            </a:extLst>
          </p:cNvPr>
          <p:cNvSpPr txBox="1"/>
          <p:nvPr/>
        </p:nvSpPr>
        <p:spPr>
          <a:xfrm>
            <a:off x="2595618" y="1406541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0665C0-B3DC-4BCA-ADCC-CFD2828D51ED}"/>
              </a:ext>
            </a:extLst>
          </p:cNvPr>
          <p:cNvSpPr txBox="1"/>
          <p:nvPr/>
        </p:nvSpPr>
        <p:spPr>
          <a:xfrm>
            <a:off x="3374070" y="1404195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Ord.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D329F37-A532-42F7-AC97-C871115F85D8}"/>
              </a:ext>
            </a:extLst>
          </p:cNvPr>
          <p:cNvCxnSpPr/>
          <p:nvPr/>
        </p:nvCxnSpPr>
        <p:spPr>
          <a:xfrm>
            <a:off x="4856906" y="1396818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988A6C3-88A3-4614-A7A4-BCFFB8AC169F}"/>
              </a:ext>
            </a:extLst>
          </p:cNvPr>
          <p:cNvCxnSpPr/>
          <p:nvPr/>
        </p:nvCxnSpPr>
        <p:spPr>
          <a:xfrm>
            <a:off x="5150276" y="1396817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D23901B-F4DA-47AE-A632-4F1F47DFEDF1}"/>
              </a:ext>
            </a:extLst>
          </p:cNvPr>
          <p:cNvCxnSpPr/>
          <p:nvPr/>
        </p:nvCxnSpPr>
        <p:spPr>
          <a:xfrm>
            <a:off x="5439836" y="1396816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B00E783-3108-4669-AE41-090D53F8CDB0}"/>
              </a:ext>
            </a:extLst>
          </p:cNvPr>
          <p:cNvCxnSpPr/>
          <p:nvPr/>
        </p:nvCxnSpPr>
        <p:spPr>
          <a:xfrm>
            <a:off x="5729396" y="139681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D7E8702-25D6-4B56-8E15-1F63CA569F10}"/>
              </a:ext>
            </a:extLst>
          </p:cNvPr>
          <p:cNvSpPr txBox="1"/>
          <p:nvPr/>
        </p:nvSpPr>
        <p:spPr>
          <a:xfrm>
            <a:off x="4352070" y="116131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E17AC2C-CC1A-48FA-9AFB-62634999C434}"/>
              </a:ext>
            </a:extLst>
          </p:cNvPr>
          <p:cNvSpPr txBox="1"/>
          <p:nvPr/>
        </p:nvSpPr>
        <p:spPr>
          <a:xfrm>
            <a:off x="3937786" y="1399878"/>
            <a:ext cx="381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6687A4-0643-42DF-A0B0-1B73A86805AE}"/>
              </a:ext>
            </a:extLst>
          </p:cNvPr>
          <p:cNvSpPr txBox="1"/>
          <p:nvPr/>
        </p:nvSpPr>
        <p:spPr>
          <a:xfrm>
            <a:off x="4359388" y="1404581"/>
            <a:ext cx="782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Devonian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9765D9D-BB2B-4A0A-9433-E0E7EF8B3159}"/>
              </a:ext>
            </a:extLst>
          </p:cNvPr>
          <p:cNvCxnSpPr>
            <a:cxnSpLocks/>
          </p:cNvCxnSpPr>
          <p:nvPr/>
        </p:nvCxnSpPr>
        <p:spPr>
          <a:xfrm>
            <a:off x="6036449" y="145458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3CCB09F-C7B3-4501-B63F-8082467156F1}"/>
              </a:ext>
            </a:extLst>
          </p:cNvPr>
          <p:cNvCxnSpPr>
            <a:cxnSpLocks/>
          </p:cNvCxnSpPr>
          <p:nvPr/>
        </p:nvCxnSpPr>
        <p:spPr>
          <a:xfrm>
            <a:off x="6729869" y="144530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526BCF0-0249-4ECF-AC56-E917EFB39B9E}"/>
              </a:ext>
            </a:extLst>
          </p:cNvPr>
          <p:cNvCxnSpPr>
            <a:cxnSpLocks/>
          </p:cNvCxnSpPr>
          <p:nvPr/>
        </p:nvCxnSpPr>
        <p:spPr>
          <a:xfrm>
            <a:off x="7481880" y="144911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D8D523F-89E5-4BC2-AFF7-0D3DD7B06375}"/>
              </a:ext>
            </a:extLst>
          </p:cNvPr>
          <p:cNvCxnSpPr/>
          <p:nvPr/>
        </p:nvCxnSpPr>
        <p:spPr>
          <a:xfrm>
            <a:off x="6312326" y="139491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28DD7D-BF44-4591-A6AC-16D01FB500BE}"/>
              </a:ext>
            </a:extLst>
          </p:cNvPr>
          <p:cNvCxnSpPr/>
          <p:nvPr/>
        </p:nvCxnSpPr>
        <p:spPr>
          <a:xfrm>
            <a:off x="6601886" y="1394913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3CEAF94-C350-4937-A690-7DA32F5326F4}"/>
              </a:ext>
            </a:extLst>
          </p:cNvPr>
          <p:cNvCxnSpPr>
            <a:cxnSpLocks/>
          </p:cNvCxnSpPr>
          <p:nvPr/>
        </p:nvCxnSpPr>
        <p:spPr>
          <a:xfrm>
            <a:off x="6895256" y="139491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2BBBD9D-C9AC-4FFB-A5A4-2B7AE77268BE}"/>
              </a:ext>
            </a:extLst>
          </p:cNvPr>
          <p:cNvCxnSpPr>
            <a:cxnSpLocks/>
          </p:cNvCxnSpPr>
          <p:nvPr/>
        </p:nvCxnSpPr>
        <p:spPr>
          <a:xfrm>
            <a:off x="7184816" y="1394913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935061D-FC51-47EA-BA62-1B68E765FC51}"/>
              </a:ext>
            </a:extLst>
          </p:cNvPr>
          <p:cNvSpPr txBox="1"/>
          <p:nvPr/>
        </p:nvSpPr>
        <p:spPr>
          <a:xfrm>
            <a:off x="5357250" y="1395604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BA1842-8078-4C32-97DA-CF69FE88DB60}"/>
              </a:ext>
            </a:extLst>
          </p:cNvPr>
          <p:cNvSpPr txBox="1"/>
          <p:nvPr/>
        </p:nvSpPr>
        <p:spPr>
          <a:xfrm>
            <a:off x="6030994" y="1395604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D90FBE0-D243-4B64-9AF6-306ED1AECFFF}"/>
              </a:ext>
            </a:extLst>
          </p:cNvPr>
          <p:cNvCxnSpPr>
            <a:cxnSpLocks/>
          </p:cNvCxnSpPr>
          <p:nvPr/>
        </p:nvCxnSpPr>
        <p:spPr>
          <a:xfrm>
            <a:off x="8270550" y="1451758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F660FF-5189-4B38-85FC-B83B431617EB}"/>
              </a:ext>
            </a:extLst>
          </p:cNvPr>
          <p:cNvCxnSpPr>
            <a:cxnSpLocks/>
          </p:cNvCxnSpPr>
          <p:nvPr/>
        </p:nvCxnSpPr>
        <p:spPr>
          <a:xfrm>
            <a:off x="9577380" y="145458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755ACEE-9E28-4C41-887B-19F767BFD425}"/>
              </a:ext>
            </a:extLst>
          </p:cNvPr>
          <p:cNvCxnSpPr>
            <a:cxnSpLocks/>
          </p:cNvCxnSpPr>
          <p:nvPr/>
        </p:nvCxnSpPr>
        <p:spPr>
          <a:xfrm>
            <a:off x="9436410" y="144721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26A4895-B07C-4976-9D8E-AF7C9ADB0546}"/>
              </a:ext>
            </a:extLst>
          </p:cNvPr>
          <p:cNvCxnSpPr>
            <a:cxnSpLocks/>
          </p:cNvCxnSpPr>
          <p:nvPr/>
        </p:nvCxnSpPr>
        <p:spPr>
          <a:xfrm>
            <a:off x="7767746" y="1394966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0EE9AA4-D655-4C57-930B-DB5C22102594}"/>
              </a:ext>
            </a:extLst>
          </p:cNvPr>
          <p:cNvCxnSpPr>
            <a:cxnSpLocks/>
          </p:cNvCxnSpPr>
          <p:nvPr/>
        </p:nvCxnSpPr>
        <p:spPr>
          <a:xfrm>
            <a:off x="8057306" y="139496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BFD3D95-F72C-4B5E-A218-7D86950A79C7}"/>
              </a:ext>
            </a:extLst>
          </p:cNvPr>
          <p:cNvCxnSpPr>
            <a:cxnSpLocks/>
          </p:cNvCxnSpPr>
          <p:nvPr/>
        </p:nvCxnSpPr>
        <p:spPr>
          <a:xfrm>
            <a:off x="8350676" y="139496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967BDF5-089A-4F9E-936B-7FBDF9337ABF}"/>
              </a:ext>
            </a:extLst>
          </p:cNvPr>
          <p:cNvCxnSpPr>
            <a:cxnSpLocks/>
          </p:cNvCxnSpPr>
          <p:nvPr/>
        </p:nvCxnSpPr>
        <p:spPr>
          <a:xfrm>
            <a:off x="8640236" y="1394963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9473C61B-C2CD-411E-9102-2F5B558BC4D3}"/>
              </a:ext>
            </a:extLst>
          </p:cNvPr>
          <p:cNvSpPr txBox="1"/>
          <p:nvPr/>
        </p:nvSpPr>
        <p:spPr>
          <a:xfrm>
            <a:off x="5808335" y="11605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8137282-72AA-4A4C-AEF3-2AF00F19C2C7}"/>
              </a:ext>
            </a:extLst>
          </p:cNvPr>
          <p:cNvSpPr txBox="1"/>
          <p:nvPr/>
        </p:nvSpPr>
        <p:spPr>
          <a:xfrm>
            <a:off x="7256980" y="116929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F5145C-7761-432F-B324-F54F1B5E4A63}"/>
              </a:ext>
            </a:extLst>
          </p:cNvPr>
          <p:cNvSpPr txBox="1"/>
          <p:nvPr/>
        </p:nvSpPr>
        <p:spPr>
          <a:xfrm>
            <a:off x="6764140" y="1398413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81247AC-D3E1-406D-BE7A-53AF2F35342A}"/>
              </a:ext>
            </a:extLst>
          </p:cNvPr>
          <p:cNvSpPr txBox="1"/>
          <p:nvPr/>
        </p:nvSpPr>
        <p:spPr>
          <a:xfrm>
            <a:off x="7525860" y="1399317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Jurassic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CD10F4-7474-48B5-BF58-7026E734EF48}"/>
              </a:ext>
            </a:extLst>
          </p:cNvPr>
          <p:cNvSpPr txBox="1"/>
          <p:nvPr/>
        </p:nvSpPr>
        <p:spPr>
          <a:xfrm>
            <a:off x="8713602" y="116257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24469B-E8D3-49E7-A749-8792D47D6B2B}"/>
              </a:ext>
            </a:extLst>
          </p:cNvPr>
          <p:cNvSpPr txBox="1"/>
          <p:nvPr/>
        </p:nvSpPr>
        <p:spPr>
          <a:xfrm>
            <a:off x="8397932" y="1399704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51FEA28-9848-4DDE-ADF3-F69F5E275AED}"/>
              </a:ext>
            </a:extLst>
          </p:cNvPr>
          <p:cNvCxnSpPr>
            <a:cxnSpLocks/>
          </p:cNvCxnSpPr>
          <p:nvPr/>
        </p:nvCxnSpPr>
        <p:spPr>
          <a:xfrm>
            <a:off x="9223166" y="1396871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EACB763-99CF-413B-8522-7E5AB779B990}"/>
              </a:ext>
            </a:extLst>
          </p:cNvPr>
          <p:cNvCxnSpPr>
            <a:cxnSpLocks/>
          </p:cNvCxnSpPr>
          <p:nvPr/>
        </p:nvCxnSpPr>
        <p:spPr>
          <a:xfrm>
            <a:off x="9512726" y="139687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7E35F85-5C17-4CAE-B8EC-575FBDC8946A}"/>
              </a:ext>
            </a:extLst>
          </p:cNvPr>
          <p:cNvCxnSpPr>
            <a:cxnSpLocks/>
          </p:cNvCxnSpPr>
          <p:nvPr/>
        </p:nvCxnSpPr>
        <p:spPr>
          <a:xfrm>
            <a:off x="9800381" y="139687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93D34A2-DB49-4387-B974-E53FA1926E13}"/>
              </a:ext>
            </a:extLst>
          </p:cNvPr>
          <p:cNvCxnSpPr>
            <a:cxnSpLocks/>
          </p:cNvCxnSpPr>
          <p:nvPr/>
        </p:nvCxnSpPr>
        <p:spPr>
          <a:xfrm>
            <a:off x="10089941" y="1396869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FAA8D8E-5BCA-46E7-BBD0-DBA620313917}"/>
              </a:ext>
            </a:extLst>
          </p:cNvPr>
          <p:cNvSpPr txBox="1"/>
          <p:nvPr/>
        </p:nvSpPr>
        <p:spPr>
          <a:xfrm>
            <a:off x="10225545" y="117896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902A43F-5466-4C66-97AD-8C4ADDF028B8}"/>
              </a:ext>
            </a:extLst>
          </p:cNvPr>
          <p:cNvCxnSpPr>
            <a:cxnSpLocks/>
          </p:cNvCxnSpPr>
          <p:nvPr/>
        </p:nvCxnSpPr>
        <p:spPr>
          <a:xfrm>
            <a:off x="9897420" y="1451758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C540D01-A310-4AC8-830A-D8C8DC739607}"/>
              </a:ext>
            </a:extLst>
          </p:cNvPr>
          <p:cNvCxnSpPr>
            <a:cxnSpLocks/>
          </p:cNvCxnSpPr>
          <p:nvPr/>
        </p:nvCxnSpPr>
        <p:spPr>
          <a:xfrm>
            <a:off x="10049820" y="144530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1B71B84-40AE-4C9E-B23C-3C79624A7110}"/>
              </a:ext>
            </a:extLst>
          </p:cNvPr>
          <p:cNvCxnSpPr>
            <a:cxnSpLocks/>
          </p:cNvCxnSpPr>
          <p:nvPr/>
        </p:nvCxnSpPr>
        <p:spPr>
          <a:xfrm>
            <a:off x="10312710" y="1451758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592F7-8722-48A8-B075-D1C3962C2831}"/>
              </a:ext>
            </a:extLst>
          </p:cNvPr>
          <p:cNvSpPr txBox="1"/>
          <p:nvPr/>
        </p:nvSpPr>
        <p:spPr>
          <a:xfrm>
            <a:off x="9372369" y="1403457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2BB3FE6-6EB4-4958-A221-BE936D1F6C66}"/>
              </a:ext>
            </a:extLst>
          </p:cNvPr>
          <p:cNvSpPr txBox="1"/>
          <p:nvPr/>
        </p:nvSpPr>
        <p:spPr>
          <a:xfrm>
            <a:off x="9517074" y="1398349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Eoc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53F8DBB-2503-43FF-A27F-B69974AF56CE}"/>
              </a:ext>
            </a:extLst>
          </p:cNvPr>
          <p:cNvSpPr txBox="1"/>
          <p:nvPr/>
        </p:nvSpPr>
        <p:spPr>
          <a:xfrm>
            <a:off x="9824376" y="1398349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EF70053-69F9-485E-9364-5ABFD80F5F35}"/>
              </a:ext>
            </a:extLst>
          </p:cNvPr>
          <p:cNvSpPr txBox="1"/>
          <p:nvPr/>
        </p:nvSpPr>
        <p:spPr>
          <a:xfrm>
            <a:off x="10015413" y="1398349"/>
            <a:ext cx="372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Mi.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A4DADC27-F73C-4EA8-ABEF-B2DEF6DA8C38}"/>
              </a:ext>
            </a:extLst>
          </p:cNvPr>
          <p:cNvSpPr/>
          <p:nvPr/>
        </p:nvSpPr>
        <p:spPr>
          <a:xfrm>
            <a:off x="2356207" y="1621262"/>
            <a:ext cx="2358946" cy="474666"/>
          </a:xfrm>
          <a:custGeom>
            <a:avLst/>
            <a:gdLst>
              <a:gd name="connsiteX0" fmla="*/ 0 w 2358946"/>
              <a:gd name="connsiteY0" fmla="*/ 0 h 474666"/>
              <a:gd name="connsiteX1" fmla="*/ 1183583 w 2358946"/>
              <a:gd name="connsiteY1" fmla="*/ 197264 h 474666"/>
              <a:gd name="connsiteX2" fmla="*/ 2336343 w 2358946"/>
              <a:gd name="connsiteY2" fmla="*/ 349321 h 474666"/>
              <a:gd name="connsiteX3" fmla="*/ 2358946 w 2358946"/>
              <a:gd name="connsiteY3" fmla="*/ 474666 h 47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946" h="474666">
                <a:moveTo>
                  <a:pt x="0" y="0"/>
                </a:moveTo>
                <a:lnTo>
                  <a:pt x="1183583" y="197264"/>
                </a:lnTo>
                <a:lnTo>
                  <a:pt x="2336343" y="349321"/>
                </a:lnTo>
                <a:lnTo>
                  <a:pt x="2358946" y="47466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6170B0A1-79E7-4C78-8EE6-BF1ABE432C26}"/>
              </a:ext>
            </a:extLst>
          </p:cNvPr>
          <p:cNvSpPr/>
          <p:nvPr/>
        </p:nvSpPr>
        <p:spPr>
          <a:xfrm>
            <a:off x="3578832" y="1623318"/>
            <a:ext cx="2182231" cy="556859"/>
          </a:xfrm>
          <a:custGeom>
            <a:avLst/>
            <a:gdLst>
              <a:gd name="connsiteX0" fmla="*/ 0 w 2182231"/>
              <a:gd name="connsiteY0" fmla="*/ 0 h 556859"/>
              <a:gd name="connsiteX1" fmla="*/ 1119884 w 2182231"/>
              <a:gd name="connsiteY1" fmla="*/ 176715 h 556859"/>
              <a:gd name="connsiteX2" fmla="*/ 1132213 w 2182231"/>
              <a:gd name="connsiteY2" fmla="*/ 312334 h 556859"/>
              <a:gd name="connsiteX3" fmla="*/ 1154816 w 2182231"/>
              <a:gd name="connsiteY3" fmla="*/ 306170 h 556859"/>
              <a:gd name="connsiteX4" fmla="*/ 1763046 w 2182231"/>
              <a:gd name="connsiteY4" fmla="*/ 357541 h 556859"/>
              <a:gd name="connsiteX5" fmla="*/ 1789759 w 2182231"/>
              <a:gd name="connsiteY5" fmla="*/ 433569 h 556859"/>
              <a:gd name="connsiteX6" fmla="*/ 2163738 w 2182231"/>
              <a:gd name="connsiteY6" fmla="*/ 400692 h 556859"/>
              <a:gd name="connsiteX7" fmla="*/ 2182231 w 2182231"/>
              <a:gd name="connsiteY7" fmla="*/ 556859 h 55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2231" h="556859">
                <a:moveTo>
                  <a:pt x="0" y="0"/>
                </a:moveTo>
                <a:lnTo>
                  <a:pt x="1119884" y="176715"/>
                </a:lnTo>
                <a:lnTo>
                  <a:pt x="1132213" y="312334"/>
                </a:lnTo>
                <a:lnTo>
                  <a:pt x="1154816" y="306170"/>
                </a:lnTo>
                <a:lnTo>
                  <a:pt x="1763046" y="357541"/>
                </a:lnTo>
                <a:lnTo>
                  <a:pt x="1789759" y="433569"/>
                </a:lnTo>
                <a:lnTo>
                  <a:pt x="2163738" y="400692"/>
                </a:lnTo>
                <a:lnTo>
                  <a:pt x="2182231" y="55685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BB8977B-95CD-4297-A075-77EEE48E5168}"/>
              </a:ext>
            </a:extLst>
          </p:cNvPr>
          <p:cNvSpPr/>
          <p:nvPr/>
        </p:nvSpPr>
        <p:spPr>
          <a:xfrm>
            <a:off x="4696661" y="1621263"/>
            <a:ext cx="1066457" cy="431515"/>
          </a:xfrm>
          <a:custGeom>
            <a:avLst/>
            <a:gdLst>
              <a:gd name="connsiteX0" fmla="*/ 0 w 1066457"/>
              <a:gd name="connsiteY0" fmla="*/ 0 h 431515"/>
              <a:gd name="connsiteX1" fmla="*/ 14384 w 1066457"/>
              <a:gd name="connsiteY1" fmla="*/ 170551 h 431515"/>
              <a:gd name="connsiteX2" fmla="*/ 39042 w 1066457"/>
              <a:gd name="connsiteY2" fmla="*/ 164387 h 431515"/>
              <a:gd name="connsiteX3" fmla="*/ 639052 w 1066457"/>
              <a:gd name="connsiteY3" fmla="*/ 217812 h 431515"/>
              <a:gd name="connsiteX4" fmla="*/ 673984 w 1066457"/>
              <a:gd name="connsiteY4" fmla="*/ 293841 h 431515"/>
              <a:gd name="connsiteX5" fmla="*/ 1043854 w 1066457"/>
              <a:gd name="connsiteY5" fmla="*/ 267128 h 431515"/>
              <a:gd name="connsiteX6" fmla="*/ 1066457 w 1066457"/>
              <a:gd name="connsiteY6" fmla="*/ 431515 h 43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457" h="431515">
                <a:moveTo>
                  <a:pt x="0" y="0"/>
                </a:moveTo>
                <a:lnTo>
                  <a:pt x="14384" y="170551"/>
                </a:lnTo>
                <a:lnTo>
                  <a:pt x="39042" y="164387"/>
                </a:lnTo>
                <a:lnTo>
                  <a:pt x="639052" y="217812"/>
                </a:lnTo>
                <a:lnTo>
                  <a:pt x="673984" y="293841"/>
                </a:lnTo>
                <a:lnTo>
                  <a:pt x="1043854" y="267128"/>
                </a:lnTo>
                <a:lnTo>
                  <a:pt x="1066457" y="43151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89798C4F-AD17-4B22-A786-6E618B44467E}"/>
              </a:ext>
            </a:extLst>
          </p:cNvPr>
          <p:cNvSpPr/>
          <p:nvPr/>
        </p:nvSpPr>
        <p:spPr>
          <a:xfrm>
            <a:off x="4719447" y="2090763"/>
            <a:ext cx="1045909" cy="234250"/>
          </a:xfrm>
          <a:custGeom>
            <a:avLst/>
            <a:gdLst>
              <a:gd name="connsiteX0" fmla="*/ 0 w 1066457"/>
              <a:gd name="connsiteY0" fmla="*/ 0 h 431515"/>
              <a:gd name="connsiteX1" fmla="*/ 14384 w 1066457"/>
              <a:gd name="connsiteY1" fmla="*/ 170551 h 431515"/>
              <a:gd name="connsiteX2" fmla="*/ 39042 w 1066457"/>
              <a:gd name="connsiteY2" fmla="*/ 164387 h 431515"/>
              <a:gd name="connsiteX3" fmla="*/ 639052 w 1066457"/>
              <a:gd name="connsiteY3" fmla="*/ 217812 h 431515"/>
              <a:gd name="connsiteX4" fmla="*/ 673984 w 1066457"/>
              <a:gd name="connsiteY4" fmla="*/ 293841 h 431515"/>
              <a:gd name="connsiteX5" fmla="*/ 1043854 w 1066457"/>
              <a:gd name="connsiteY5" fmla="*/ 267128 h 431515"/>
              <a:gd name="connsiteX6" fmla="*/ 1066457 w 1066457"/>
              <a:gd name="connsiteY6" fmla="*/ 431515 h 431515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9600 w 1052073"/>
              <a:gd name="connsiteY3" fmla="*/ 129454 h 267128"/>
              <a:gd name="connsiteX4" fmla="*/ 1029470 w 1052073"/>
              <a:gd name="connsiteY4" fmla="*/ 102741 h 267128"/>
              <a:gd name="connsiteX5" fmla="*/ 1052073 w 1052073"/>
              <a:gd name="connsiteY5" fmla="*/ 267128 h 267128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1380 w 1052073"/>
              <a:gd name="connsiteY3" fmla="*/ 108905 h 267128"/>
              <a:gd name="connsiteX4" fmla="*/ 1029470 w 1052073"/>
              <a:gd name="connsiteY4" fmla="*/ 102741 h 267128"/>
              <a:gd name="connsiteX5" fmla="*/ 1052073 w 1052073"/>
              <a:gd name="connsiteY5" fmla="*/ 267128 h 267128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1380 w 1052073"/>
              <a:gd name="connsiteY3" fmla="*/ 108905 h 267128"/>
              <a:gd name="connsiteX4" fmla="*/ 1033580 w 1052073"/>
              <a:gd name="connsiteY4" fmla="*/ 82193 h 267128"/>
              <a:gd name="connsiteX5" fmla="*/ 1052073 w 1052073"/>
              <a:gd name="connsiteY5" fmla="*/ 267128 h 267128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1380 w 1052073"/>
              <a:gd name="connsiteY3" fmla="*/ 108905 h 267128"/>
              <a:gd name="connsiteX4" fmla="*/ 1029471 w 1052073"/>
              <a:gd name="connsiteY4" fmla="*/ 82193 h 267128"/>
              <a:gd name="connsiteX5" fmla="*/ 1052073 w 1052073"/>
              <a:gd name="connsiteY5" fmla="*/ 267128 h 267128"/>
              <a:gd name="connsiteX0" fmla="*/ 0 w 1045909"/>
              <a:gd name="connsiteY0" fmla="*/ 6164 h 234250"/>
              <a:gd name="connsiteX1" fmla="*/ 24658 w 1045909"/>
              <a:gd name="connsiteY1" fmla="*/ 0 h 234250"/>
              <a:gd name="connsiteX2" fmla="*/ 624668 w 1045909"/>
              <a:gd name="connsiteY2" fmla="*/ 53425 h 234250"/>
              <a:gd name="connsiteX3" fmla="*/ 651380 w 1045909"/>
              <a:gd name="connsiteY3" fmla="*/ 108905 h 234250"/>
              <a:gd name="connsiteX4" fmla="*/ 1029471 w 1045909"/>
              <a:gd name="connsiteY4" fmla="*/ 82193 h 234250"/>
              <a:gd name="connsiteX5" fmla="*/ 1045909 w 1045909"/>
              <a:gd name="connsiteY5" fmla="*/ 234250 h 23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5909" h="234250">
                <a:moveTo>
                  <a:pt x="0" y="6164"/>
                </a:moveTo>
                <a:lnTo>
                  <a:pt x="24658" y="0"/>
                </a:lnTo>
                <a:lnTo>
                  <a:pt x="624668" y="53425"/>
                </a:lnTo>
                <a:lnTo>
                  <a:pt x="651380" y="108905"/>
                </a:lnTo>
                <a:lnTo>
                  <a:pt x="1029471" y="82193"/>
                </a:lnTo>
                <a:lnTo>
                  <a:pt x="1045909" y="23425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DEC0453-20DE-47A3-B560-90E2EC6D25A5}"/>
              </a:ext>
            </a:extLst>
          </p:cNvPr>
          <p:cNvSpPr/>
          <p:nvPr/>
        </p:nvSpPr>
        <p:spPr>
          <a:xfrm>
            <a:off x="4701952" y="1625460"/>
            <a:ext cx="1060293" cy="295896"/>
          </a:xfrm>
          <a:custGeom>
            <a:avLst/>
            <a:gdLst>
              <a:gd name="connsiteX0" fmla="*/ 0 w 1066457"/>
              <a:gd name="connsiteY0" fmla="*/ 0 h 431515"/>
              <a:gd name="connsiteX1" fmla="*/ 14384 w 1066457"/>
              <a:gd name="connsiteY1" fmla="*/ 170551 h 431515"/>
              <a:gd name="connsiteX2" fmla="*/ 39042 w 1066457"/>
              <a:gd name="connsiteY2" fmla="*/ 164387 h 431515"/>
              <a:gd name="connsiteX3" fmla="*/ 639052 w 1066457"/>
              <a:gd name="connsiteY3" fmla="*/ 217812 h 431515"/>
              <a:gd name="connsiteX4" fmla="*/ 673984 w 1066457"/>
              <a:gd name="connsiteY4" fmla="*/ 293841 h 431515"/>
              <a:gd name="connsiteX5" fmla="*/ 1043854 w 1066457"/>
              <a:gd name="connsiteY5" fmla="*/ 267128 h 431515"/>
              <a:gd name="connsiteX6" fmla="*/ 1066457 w 1066457"/>
              <a:gd name="connsiteY6" fmla="*/ 431515 h 431515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9600 w 1052073"/>
              <a:gd name="connsiteY3" fmla="*/ 129454 h 267128"/>
              <a:gd name="connsiteX4" fmla="*/ 1029470 w 1052073"/>
              <a:gd name="connsiteY4" fmla="*/ 102741 h 267128"/>
              <a:gd name="connsiteX5" fmla="*/ 1052073 w 1052073"/>
              <a:gd name="connsiteY5" fmla="*/ 267128 h 267128"/>
              <a:gd name="connsiteX0" fmla="*/ 0 w 1027415"/>
              <a:gd name="connsiteY0" fmla="*/ 0 h 267128"/>
              <a:gd name="connsiteX1" fmla="*/ 600010 w 1027415"/>
              <a:gd name="connsiteY1" fmla="*/ 53425 h 267128"/>
              <a:gd name="connsiteX2" fmla="*/ 634942 w 1027415"/>
              <a:gd name="connsiteY2" fmla="*/ 129454 h 267128"/>
              <a:gd name="connsiteX3" fmla="*/ 1004812 w 1027415"/>
              <a:gd name="connsiteY3" fmla="*/ 102741 h 267128"/>
              <a:gd name="connsiteX4" fmla="*/ 1027415 w 1027415"/>
              <a:gd name="connsiteY4" fmla="*/ 267128 h 267128"/>
              <a:gd name="connsiteX0" fmla="*/ 0 w 1027415"/>
              <a:gd name="connsiteY0" fmla="*/ 0 h 279457"/>
              <a:gd name="connsiteX1" fmla="*/ 600010 w 1027415"/>
              <a:gd name="connsiteY1" fmla="*/ 53425 h 279457"/>
              <a:gd name="connsiteX2" fmla="*/ 634942 w 1027415"/>
              <a:gd name="connsiteY2" fmla="*/ 129454 h 279457"/>
              <a:gd name="connsiteX3" fmla="*/ 1004812 w 1027415"/>
              <a:gd name="connsiteY3" fmla="*/ 102741 h 279457"/>
              <a:gd name="connsiteX4" fmla="*/ 1027415 w 1027415"/>
              <a:gd name="connsiteY4" fmla="*/ 279457 h 279457"/>
              <a:gd name="connsiteX0" fmla="*/ 0 w 1043854"/>
              <a:gd name="connsiteY0" fmla="*/ 0 h 289731"/>
              <a:gd name="connsiteX1" fmla="*/ 616449 w 1043854"/>
              <a:gd name="connsiteY1" fmla="*/ 63699 h 289731"/>
              <a:gd name="connsiteX2" fmla="*/ 651381 w 1043854"/>
              <a:gd name="connsiteY2" fmla="*/ 139728 h 289731"/>
              <a:gd name="connsiteX3" fmla="*/ 1021251 w 1043854"/>
              <a:gd name="connsiteY3" fmla="*/ 113015 h 289731"/>
              <a:gd name="connsiteX4" fmla="*/ 1043854 w 1043854"/>
              <a:gd name="connsiteY4" fmla="*/ 289731 h 289731"/>
              <a:gd name="connsiteX0" fmla="*/ 0 w 1060293"/>
              <a:gd name="connsiteY0" fmla="*/ 0 h 295896"/>
              <a:gd name="connsiteX1" fmla="*/ 632888 w 1060293"/>
              <a:gd name="connsiteY1" fmla="*/ 69864 h 295896"/>
              <a:gd name="connsiteX2" fmla="*/ 667820 w 1060293"/>
              <a:gd name="connsiteY2" fmla="*/ 145893 h 295896"/>
              <a:gd name="connsiteX3" fmla="*/ 1037690 w 1060293"/>
              <a:gd name="connsiteY3" fmla="*/ 119180 h 295896"/>
              <a:gd name="connsiteX4" fmla="*/ 1060293 w 1060293"/>
              <a:gd name="connsiteY4" fmla="*/ 295896 h 29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293" h="295896">
                <a:moveTo>
                  <a:pt x="0" y="0"/>
                </a:moveTo>
                <a:lnTo>
                  <a:pt x="632888" y="69864"/>
                </a:lnTo>
                <a:lnTo>
                  <a:pt x="667820" y="145893"/>
                </a:lnTo>
                <a:lnTo>
                  <a:pt x="1037690" y="119180"/>
                </a:lnTo>
                <a:lnTo>
                  <a:pt x="1060293" y="29589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36CD79BD-DE35-440F-98AB-A5C3CFB635C2}"/>
              </a:ext>
            </a:extLst>
          </p:cNvPr>
          <p:cNvSpPr/>
          <p:nvPr/>
        </p:nvSpPr>
        <p:spPr>
          <a:xfrm>
            <a:off x="5743737" y="1627126"/>
            <a:ext cx="747331" cy="641621"/>
          </a:xfrm>
          <a:custGeom>
            <a:avLst/>
            <a:gdLst>
              <a:gd name="connsiteX0" fmla="*/ 0 w 716022"/>
              <a:gd name="connsiteY0" fmla="*/ 0 h 629231"/>
              <a:gd name="connsiteX1" fmla="*/ 12399 w 716022"/>
              <a:gd name="connsiteY1" fmla="*/ 195279 h 629231"/>
              <a:gd name="connsiteX2" fmla="*/ 148784 w 716022"/>
              <a:gd name="connsiteY2" fmla="*/ 185980 h 629231"/>
              <a:gd name="connsiteX3" fmla="*/ 213877 w 716022"/>
              <a:gd name="connsiteY3" fmla="*/ 241774 h 629231"/>
              <a:gd name="connsiteX4" fmla="*/ 716022 w 716022"/>
              <a:gd name="connsiteY4" fmla="*/ 629231 h 629231"/>
              <a:gd name="connsiteX0" fmla="*/ 0 w 716022"/>
              <a:gd name="connsiteY0" fmla="*/ 0 h 626131"/>
              <a:gd name="connsiteX1" fmla="*/ 12399 w 716022"/>
              <a:gd name="connsiteY1" fmla="*/ 192179 h 626131"/>
              <a:gd name="connsiteX2" fmla="*/ 148784 w 716022"/>
              <a:gd name="connsiteY2" fmla="*/ 182880 h 626131"/>
              <a:gd name="connsiteX3" fmla="*/ 213877 w 716022"/>
              <a:gd name="connsiteY3" fmla="*/ 238674 h 626131"/>
              <a:gd name="connsiteX4" fmla="*/ 716022 w 716022"/>
              <a:gd name="connsiteY4" fmla="*/ 626131 h 626131"/>
              <a:gd name="connsiteX0" fmla="*/ 0 w 718023"/>
              <a:gd name="connsiteY0" fmla="*/ 0 h 620129"/>
              <a:gd name="connsiteX1" fmla="*/ 14400 w 718023"/>
              <a:gd name="connsiteY1" fmla="*/ 186177 h 620129"/>
              <a:gd name="connsiteX2" fmla="*/ 150785 w 718023"/>
              <a:gd name="connsiteY2" fmla="*/ 176878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18023"/>
              <a:gd name="connsiteY0" fmla="*/ 0 h 620129"/>
              <a:gd name="connsiteX1" fmla="*/ 14400 w 718023"/>
              <a:gd name="connsiteY1" fmla="*/ 186177 h 620129"/>
              <a:gd name="connsiteX2" fmla="*/ 152785 w 718023"/>
              <a:gd name="connsiteY2" fmla="*/ 178879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18023"/>
              <a:gd name="connsiteY0" fmla="*/ 0 h 620129"/>
              <a:gd name="connsiteX1" fmla="*/ 12399 w 718023"/>
              <a:gd name="connsiteY1" fmla="*/ 192180 h 620129"/>
              <a:gd name="connsiteX2" fmla="*/ 152785 w 718023"/>
              <a:gd name="connsiteY2" fmla="*/ 178879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18023"/>
              <a:gd name="connsiteY0" fmla="*/ 0 h 620129"/>
              <a:gd name="connsiteX1" fmla="*/ 12399 w 718023"/>
              <a:gd name="connsiteY1" fmla="*/ 192180 h 620129"/>
              <a:gd name="connsiteX2" fmla="*/ 150784 w 718023"/>
              <a:gd name="connsiteY2" fmla="*/ 180880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47331"/>
              <a:gd name="connsiteY0" fmla="*/ 0 h 641621"/>
              <a:gd name="connsiteX1" fmla="*/ 12399 w 747331"/>
              <a:gd name="connsiteY1" fmla="*/ 192180 h 641621"/>
              <a:gd name="connsiteX2" fmla="*/ 150784 w 747331"/>
              <a:gd name="connsiteY2" fmla="*/ 180880 h 641621"/>
              <a:gd name="connsiteX3" fmla="*/ 215878 w 747331"/>
              <a:gd name="connsiteY3" fmla="*/ 232672 h 641621"/>
              <a:gd name="connsiteX4" fmla="*/ 747331 w 747331"/>
              <a:gd name="connsiteY4" fmla="*/ 641621 h 641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331" h="641621">
                <a:moveTo>
                  <a:pt x="0" y="0"/>
                </a:moveTo>
                <a:lnTo>
                  <a:pt x="12399" y="192180"/>
                </a:lnTo>
                <a:lnTo>
                  <a:pt x="150784" y="180880"/>
                </a:lnTo>
                <a:cubicBezTo>
                  <a:pt x="171815" y="198811"/>
                  <a:pt x="121338" y="159464"/>
                  <a:pt x="215878" y="232672"/>
                </a:cubicBezTo>
                <a:lnTo>
                  <a:pt x="747331" y="64162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992C90D-8FC1-4F7C-95E5-0CFE71F728AA}"/>
              </a:ext>
            </a:extLst>
          </p:cNvPr>
          <p:cNvSpPr/>
          <p:nvPr/>
        </p:nvSpPr>
        <p:spPr>
          <a:xfrm>
            <a:off x="5905917" y="1626713"/>
            <a:ext cx="632276" cy="1014443"/>
          </a:xfrm>
          <a:custGeom>
            <a:avLst/>
            <a:gdLst>
              <a:gd name="connsiteX0" fmla="*/ 0 w 618270"/>
              <a:gd name="connsiteY0" fmla="*/ 0 h 826361"/>
              <a:gd name="connsiteX1" fmla="*/ 56024 w 618270"/>
              <a:gd name="connsiteY1" fmla="*/ 68029 h 826361"/>
              <a:gd name="connsiteX2" fmla="*/ 554242 w 618270"/>
              <a:gd name="connsiteY2" fmla="*/ 484211 h 826361"/>
              <a:gd name="connsiteX3" fmla="*/ 596261 w 618270"/>
              <a:gd name="connsiteY3" fmla="*/ 700306 h 826361"/>
              <a:gd name="connsiteX4" fmla="*/ 612268 w 618270"/>
              <a:gd name="connsiteY4" fmla="*/ 788344 h 826361"/>
              <a:gd name="connsiteX5" fmla="*/ 618270 w 618270"/>
              <a:gd name="connsiteY5" fmla="*/ 826361 h 826361"/>
              <a:gd name="connsiteX0" fmla="*/ 0 w 632276"/>
              <a:gd name="connsiteY0" fmla="*/ 0 h 1014443"/>
              <a:gd name="connsiteX1" fmla="*/ 56024 w 632276"/>
              <a:gd name="connsiteY1" fmla="*/ 68029 h 1014443"/>
              <a:gd name="connsiteX2" fmla="*/ 554242 w 632276"/>
              <a:gd name="connsiteY2" fmla="*/ 484211 h 1014443"/>
              <a:gd name="connsiteX3" fmla="*/ 596261 w 632276"/>
              <a:gd name="connsiteY3" fmla="*/ 700306 h 1014443"/>
              <a:gd name="connsiteX4" fmla="*/ 612268 w 632276"/>
              <a:gd name="connsiteY4" fmla="*/ 788344 h 1014443"/>
              <a:gd name="connsiteX5" fmla="*/ 632276 w 632276"/>
              <a:gd name="connsiteY5" fmla="*/ 1014443 h 101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276" h="1014443">
                <a:moveTo>
                  <a:pt x="0" y="0"/>
                </a:moveTo>
                <a:lnTo>
                  <a:pt x="56024" y="68029"/>
                </a:lnTo>
                <a:lnTo>
                  <a:pt x="554242" y="484211"/>
                </a:lnTo>
                <a:lnTo>
                  <a:pt x="596261" y="700306"/>
                </a:lnTo>
                <a:lnTo>
                  <a:pt x="612268" y="788344"/>
                </a:lnTo>
                <a:lnTo>
                  <a:pt x="632276" y="1014443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27BD73E0-3ECD-4575-82E2-E14039C0F791}"/>
              </a:ext>
            </a:extLst>
          </p:cNvPr>
          <p:cNvSpPr/>
          <p:nvPr/>
        </p:nvSpPr>
        <p:spPr>
          <a:xfrm>
            <a:off x="5767856" y="2317014"/>
            <a:ext cx="762334" cy="650284"/>
          </a:xfrm>
          <a:custGeom>
            <a:avLst/>
            <a:gdLst>
              <a:gd name="connsiteX0" fmla="*/ 0 w 762334"/>
              <a:gd name="connsiteY0" fmla="*/ 8003 h 650284"/>
              <a:gd name="connsiteX1" fmla="*/ 138061 w 762334"/>
              <a:gd name="connsiteY1" fmla="*/ 0 h 650284"/>
              <a:gd name="connsiteX2" fmla="*/ 228100 w 762334"/>
              <a:gd name="connsiteY2" fmla="*/ 60026 h 650284"/>
              <a:gd name="connsiteX3" fmla="*/ 356156 w 762334"/>
              <a:gd name="connsiteY3" fmla="*/ 130056 h 650284"/>
              <a:gd name="connsiteX4" fmla="*/ 694304 w 762334"/>
              <a:gd name="connsiteY4" fmla="*/ 354154 h 650284"/>
              <a:gd name="connsiteX5" fmla="*/ 734322 w 762334"/>
              <a:gd name="connsiteY5" fmla="*/ 546239 h 650284"/>
              <a:gd name="connsiteX6" fmla="*/ 762334 w 762334"/>
              <a:gd name="connsiteY6" fmla="*/ 650284 h 650284"/>
              <a:gd name="connsiteX7" fmla="*/ 762334 w 762334"/>
              <a:gd name="connsiteY7" fmla="*/ 650284 h 6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334" h="650284">
                <a:moveTo>
                  <a:pt x="0" y="8003"/>
                </a:moveTo>
                <a:lnTo>
                  <a:pt x="138061" y="0"/>
                </a:lnTo>
                <a:lnTo>
                  <a:pt x="228100" y="60026"/>
                </a:lnTo>
                <a:lnTo>
                  <a:pt x="356156" y="130056"/>
                </a:lnTo>
                <a:lnTo>
                  <a:pt x="694304" y="354154"/>
                </a:lnTo>
                <a:lnTo>
                  <a:pt x="734322" y="546239"/>
                </a:lnTo>
                <a:lnTo>
                  <a:pt x="762334" y="650284"/>
                </a:lnTo>
                <a:lnTo>
                  <a:pt x="762334" y="65028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48E891E-B428-427F-B16A-5F84C12C9099}"/>
              </a:ext>
            </a:extLst>
          </p:cNvPr>
          <p:cNvSpPr/>
          <p:nvPr/>
        </p:nvSpPr>
        <p:spPr>
          <a:xfrm>
            <a:off x="5761855" y="2170950"/>
            <a:ext cx="774339" cy="796348"/>
          </a:xfrm>
          <a:custGeom>
            <a:avLst/>
            <a:gdLst>
              <a:gd name="connsiteX0" fmla="*/ 0 w 774339"/>
              <a:gd name="connsiteY0" fmla="*/ 10004 h 796348"/>
              <a:gd name="connsiteX1" fmla="*/ 146064 w 774339"/>
              <a:gd name="connsiteY1" fmla="*/ 0 h 796348"/>
              <a:gd name="connsiteX2" fmla="*/ 222097 w 774339"/>
              <a:gd name="connsiteY2" fmla="*/ 58025 h 796348"/>
              <a:gd name="connsiteX3" fmla="*/ 384168 w 774339"/>
              <a:gd name="connsiteY3" fmla="*/ 150065 h 796348"/>
              <a:gd name="connsiteX4" fmla="*/ 542237 w 774339"/>
              <a:gd name="connsiteY4" fmla="*/ 264115 h 796348"/>
              <a:gd name="connsiteX5" fmla="*/ 698305 w 774339"/>
              <a:gd name="connsiteY5" fmla="*/ 370162 h 796348"/>
              <a:gd name="connsiteX6" fmla="*/ 740324 w 774339"/>
              <a:gd name="connsiteY6" fmla="*/ 570249 h 796348"/>
              <a:gd name="connsiteX7" fmla="*/ 772338 w 774339"/>
              <a:gd name="connsiteY7" fmla="*/ 668292 h 796348"/>
              <a:gd name="connsiteX8" fmla="*/ 774339 w 774339"/>
              <a:gd name="connsiteY8" fmla="*/ 796348 h 7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339" h="796348">
                <a:moveTo>
                  <a:pt x="0" y="10004"/>
                </a:moveTo>
                <a:lnTo>
                  <a:pt x="146064" y="0"/>
                </a:lnTo>
                <a:lnTo>
                  <a:pt x="222097" y="58025"/>
                </a:lnTo>
                <a:lnTo>
                  <a:pt x="384168" y="150065"/>
                </a:lnTo>
                <a:lnTo>
                  <a:pt x="542237" y="264115"/>
                </a:lnTo>
                <a:lnTo>
                  <a:pt x="698305" y="370162"/>
                </a:lnTo>
                <a:lnTo>
                  <a:pt x="740324" y="570249"/>
                </a:lnTo>
                <a:lnTo>
                  <a:pt x="772338" y="668292"/>
                </a:lnTo>
                <a:lnTo>
                  <a:pt x="774339" y="796348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E76983A0-CD53-4523-90E1-CE4F4E8BF8A7}"/>
              </a:ext>
            </a:extLst>
          </p:cNvPr>
          <p:cNvSpPr/>
          <p:nvPr/>
        </p:nvSpPr>
        <p:spPr>
          <a:xfrm>
            <a:off x="5761855" y="2044895"/>
            <a:ext cx="774339" cy="800350"/>
          </a:xfrm>
          <a:custGeom>
            <a:avLst/>
            <a:gdLst>
              <a:gd name="connsiteX0" fmla="*/ 0 w 774339"/>
              <a:gd name="connsiteY0" fmla="*/ 6002 h 800350"/>
              <a:gd name="connsiteX1" fmla="*/ 142062 w 774339"/>
              <a:gd name="connsiteY1" fmla="*/ 0 h 800350"/>
              <a:gd name="connsiteX2" fmla="*/ 230100 w 774339"/>
              <a:gd name="connsiteY2" fmla="*/ 62027 h 800350"/>
              <a:gd name="connsiteX3" fmla="*/ 392171 w 774339"/>
              <a:gd name="connsiteY3" fmla="*/ 170074 h 800350"/>
              <a:gd name="connsiteX4" fmla="*/ 624273 w 774339"/>
              <a:gd name="connsiteY4" fmla="*/ 338147 h 800350"/>
              <a:gd name="connsiteX5" fmla="*/ 698305 w 774339"/>
              <a:gd name="connsiteY5" fmla="*/ 386168 h 800350"/>
              <a:gd name="connsiteX6" fmla="*/ 742325 w 774339"/>
              <a:gd name="connsiteY6" fmla="*/ 594259 h 800350"/>
              <a:gd name="connsiteX7" fmla="*/ 770337 w 774339"/>
              <a:gd name="connsiteY7" fmla="*/ 684299 h 800350"/>
              <a:gd name="connsiteX8" fmla="*/ 774339 w 774339"/>
              <a:gd name="connsiteY8" fmla="*/ 800350 h 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339" h="800350">
                <a:moveTo>
                  <a:pt x="0" y="6002"/>
                </a:moveTo>
                <a:lnTo>
                  <a:pt x="142062" y="0"/>
                </a:lnTo>
                <a:lnTo>
                  <a:pt x="230100" y="62027"/>
                </a:lnTo>
                <a:lnTo>
                  <a:pt x="392171" y="170074"/>
                </a:lnTo>
                <a:lnTo>
                  <a:pt x="624273" y="338147"/>
                </a:lnTo>
                <a:lnTo>
                  <a:pt x="698305" y="386168"/>
                </a:lnTo>
                <a:lnTo>
                  <a:pt x="742325" y="594259"/>
                </a:lnTo>
                <a:lnTo>
                  <a:pt x="770337" y="684299"/>
                </a:lnTo>
                <a:lnTo>
                  <a:pt x="774339" y="80035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51474FC0-3803-4C61-A8A4-8D6D1052924D}"/>
              </a:ext>
            </a:extLst>
          </p:cNvPr>
          <p:cNvSpPr/>
          <p:nvPr/>
        </p:nvSpPr>
        <p:spPr>
          <a:xfrm>
            <a:off x="5763856" y="1922841"/>
            <a:ext cx="770337" cy="814356"/>
          </a:xfrm>
          <a:custGeom>
            <a:avLst/>
            <a:gdLst>
              <a:gd name="connsiteX0" fmla="*/ 0 w 770337"/>
              <a:gd name="connsiteY0" fmla="*/ 2001 h 814356"/>
              <a:gd name="connsiteX1" fmla="*/ 150065 w 770337"/>
              <a:gd name="connsiteY1" fmla="*/ 0 h 814356"/>
              <a:gd name="connsiteX2" fmla="*/ 232101 w 770337"/>
              <a:gd name="connsiteY2" fmla="*/ 72032 h 814356"/>
              <a:gd name="connsiteX3" fmla="*/ 388170 w 770337"/>
              <a:gd name="connsiteY3" fmla="*/ 172075 h 814356"/>
              <a:gd name="connsiteX4" fmla="*/ 696304 w 770337"/>
              <a:gd name="connsiteY4" fmla="*/ 406178 h 814356"/>
              <a:gd name="connsiteX5" fmla="*/ 764334 w 770337"/>
              <a:gd name="connsiteY5" fmla="*/ 714313 h 814356"/>
              <a:gd name="connsiteX6" fmla="*/ 770337 w 770337"/>
              <a:gd name="connsiteY6" fmla="*/ 814356 h 81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0337" h="814356">
                <a:moveTo>
                  <a:pt x="0" y="2001"/>
                </a:moveTo>
                <a:lnTo>
                  <a:pt x="150065" y="0"/>
                </a:lnTo>
                <a:lnTo>
                  <a:pt x="232101" y="72032"/>
                </a:lnTo>
                <a:lnTo>
                  <a:pt x="388170" y="172075"/>
                </a:lnTo>
                <a:lnTo>
                  <a:pt x="696304" y="406178"/>
                </a:lnTo>
                <a:lnTo>
                  <a:pt x="764334" y="714313"/>
                </a:lnTo>
                <a:lnTo>
                  <a:pt x="770337" y="81435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A965AEAF-31FD-4DBD-A59F-062A244DFF17}"/>
              </a:ext>
            </a:extLst>
          </p:cNvPr>
          <p:cNvSpPr/>
          <p:nvPr/>
        </p:nvSpPr>
        <p:spPr>
          <a:xfrm>
            <a:off x="5973948" y="1624711"/>
            <a:ext cx="578253" cy="1074470"/>
          </a:xfrm>
          <a:custGeom>
            <a:avLst/>
            <a:gdLst>
              <a:gd name="connsiteX0" fmla="*/ 0 w 578253"/>
              <a:gd name="connsiteY0" fmla="*/ 0 h 1074470"/>
              <a:gd name="connsiteX1" fmla="*/ 384168 w 578253"/>
              <a:gd name="connsiteY1" fmla="*/ 336147 h 1074470"/>
              <a:gd name="connsiteX2" fmla="*/ 492215 w 578253"/>
              <a:gd name="connsiteY2" fmla="*/ 428187 h 1074470"/>
              <a:gd name="connsiteX3" fmla="*/ 564246 w 578253"/>
              <a:gd name="connsiteY3" fmla="*/ 800350 h 1074470"/>
              <a:gd name="connsiteX4" fmla="*/ 578253 w 578253"/>
              <a:gd name="connsiteY4" fmla="*/ 1074470 h 107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253" h="1074470">
                <a:moveTo>
                  <a:pt x="0" y="0"/>
                </a:moveTo>
                <a:lnTo>
                  <a:pt x="384168" y="336147"/>
                </a:lnTo>
                <a:lnTo>
                  <a:pt x="492215" y="428187"/>
                </a:lnTo>
                <a:lnTo>
                  <a:pt x="564246" y="800350"/>
                </a:lnTo>
                <a:lnTo>
                  <a:pt x="578253" y="107447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73A24D3A-3152-4442-BF75-D6AAECCD34AF}"/>
              </a:ext>
            </a:extLst>
          </p:cNvPr>
          <p:cNvSpPr/>
          <p:nvPr/>
        </p:nvSpPr>
        <p:spPr>
          <a:xfrm>
            <a:off x="6460160" y="1626713"/>
            <a:ext cx="124055" cy="1146501"/>
          </a:xfrm>
          <a:custGeom>
            <a:avLst/>
            <a:gdLst>
              <a:gd name="connsiteX0" fmla="*/ 0 w 124055"/>
              <a:gd name="connsiteY0" fmla="*/ 0 h 1146501"/>
              <a:gd name="connsiteX1" fmla="*/ 30013 w 124055"/>
              <a:gd name="connsiteY1" fmla="*/ 196085 h 1146501"/>
              <a:gd name="connsiteX2" fmla="*/ 60027 w 124055"/>
              <a:gd name="connsiteY2" fmla="*/ 342149 h 1146501"/>
              <a:gd name="connsiteX3" fmla="*/ 72032 w 124055"/>
              <a:gd name="connsiteY3" fmla="*/ 418183 h 1146501"/>
              <a:gd name="connsiteX4" fmla="*/ 124055 w 124055"/>
              <a:gd name="connsiteY4" fmla="*/ 1146501 h 114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5" h="1146501">
                <a:moveTo>
                  <a:pt x="0" y="0"/>
                </a:moveTo>
                <a:lnTo>
                  <a:pt x="30013" y="196085"/>
                </a:lnTo>
                <a:lnTo>
                  <a:pt x="60027" y="342149"/>
                </a:lnTo>
                <a:lnTo>
                  <a:pt x="72032" y="418183"/>
                </a:lnTo>
                <a:lnTo>
                  <a:pt x="124055" y="114650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DE25CD15-DF64-415B-A690-A8CF83662964}"/>
              </a:ext>
            </a:extLst>
          </p:cNvPr>
          <p:cNvSpPr/>
          <p:nvPr/>
        </p:nvSpPr>
        <p:spPr>
          <a:xfrm>
            <a:off x="6584215" y="2737197"/>
            <a:ext cx="752329" cy="732320"/>
          </a:xfrm>
          <a:custGeom>
            <a:avLst/>
            <a:gdLst>
              <a:gd name="connsiteX0" fmla="*/ 0 w 752329"/>
              <a:gd name="connsiteY0" fmla="*/ 0 h 732320"/>
              <a:gd name="connsiteX1" fmla="*/ 100044 w 752329"/>
              <a:gd name="connsiteY1" fmla="*/ 312137 h 732320"/>
              <a:gd name="connsiteX2" fmla="*/ 168074 w 752329"/>
              <a:gd name="connsiteY2" fmla="*/ 458201 h 732320"/>
              <a:gd name="connsiteX3" fmla="*/ 674295 w 752329"/>
              <a:gd name="connsiteY3" fmla="*/ 666292 h 732320"/>
              <a:gd name="connsiteX4" fmla="*/ 752329 w 752329"/>
              <a:gd name="connsiteY4" fmla="*/ 732320 h 732320"/>
              <a:gd name="connsiteX5" fmla="*/ 752329 w 752329"/>
              <a:gd name="connsiteY5" fmla="*/ 732320 h 73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329" h="732320">
                <a:moveTo>
                  <a:pt x="0" y="0"/>
                </a:moveTo>
                <a:lnTo>
                  <a:pt x="100044" y="312137"/>
                </a:lnTo>
                <a:lnTo>
                  <a:pt x="168074" y="458201"/>
                </a:lnTo>
                <a:lnTo>
                  <a:pt x="674295" y="666292"/>
                </a:lnTo>
                <a:lnTo>
                  <a:pt x="752329" y="732320"/>
                </a:lnTo>
                <a:lnTo>
                  <a:pt x="752329" y="73232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67F7D8D1-F642-47DB-8265-445785E2F32B}"/>
              </a:ext>
            </a:extLst>
          </p:cNvPr>
          <p:cNvSpPr/>
          <p:nvPr/>
        </p:nvSpPr>
        <p:spPr>
          <a:xfrm>
            <a:off x="6550199" y="2689176"/>
            <a:ext cx="792346" cy="1100482"/>
          </a:xfrm>
          <a:custGeom>
            <a:avLst/>
            <a:gdLst>
              <a:gd name="connsiteX0" fmla="*/ 0 w 792346"/>
              <a:gd name="connsiteY0" fmla="*/ 0 h 1100482"/>
              <a:gd name="connsiteX1" fmla="*/ 38016 w 792346"/>
              <a:gd name="connsiteY1" fmla="*/ 404177 h 1100482"/>
              <a:gd name="connsiteX2" fmla="*/ 128056 w 792346"/>
              <a:gd name="connsiteY2" fmla="*/ 688301 h 1100482"/>
              <a:gd name="connsiteX3" fmla="*/ 208091 w 792346"/>
              <a:gd name="connsiteY3" fmla="*/ 838367 h 1100482"/>
              <a:gd name="connsiteX4" fmla="*/ 722316 w 792346"/>
              <a:gd name="connsiteY4" fmla="*/ 1040456 h 1100482"/>
              <a:gd name="connsiteX5" fmla="*/ 792346 w 792346"/>
              <a:gd name="connsiteY5" fmla="*/ 1100482 h 110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346" h="1100482">
                <a:moveTo>
                  <a:pt x="0" y="0"/>
                </a:moveTo>
                <a:lnTo>
                  <a:pt x="38016" y="404177"/>
                </a:lnTo>
                <a:lnTo>
                  <a:pt x="128056" y="688301"/>
                </a:lnTo>
                <a:lnTo>
                  <a:pt x="208091" y="838367"/>
                </a:lnTo>
                <a:lnTo>
                  <a:pt x="722316" y="1040456"/>
                </a:lnTo>
                <a:lnTo>
                  <a:pt x="792346" y="1100482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8429FC88-40B4-4550-B341-6F6343E391B9}"/>
              </a:ext>
            </a:extLst>
          </p:cNvPr>
          <p:cNvSpPr/>
          <p:nvPr/>
        </p:nvSpPr>
        <p:spPr>
          <a:xfrm>
            <a:off x="6526189" y="2959296"/>
            <a:ext cx="234103" cy="1004439"/>
          </a:xfrm>
          <a:custGeom>
            <a:avLst/>
            <a:gdLst>
              <a:gd name="connsiteX0" fmla="*/ 0 w 234103"/>
              <a:gd name="connsiteY0" fmla="*/ 0 h 1004439"/>
              <a:gd name="connsiteX1" fmla="*/ 60026 w 234103"/>
              <a:gd name="connsiteY1" fmla="*/ 594259 h 1004439"/>
              <a:gd name="connsiteX2" fmla="*/ 154068 w 234103"/>
              <a:gd name="connsiteY2" fmla="*/ 848371 h 1004439"/>
              <a:gd name="connsiteX3" fmla="*/ 234103 w 234103"/>
              <a:gd name="connsiteY3" fmla="*/ 1004439 h 100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03" h="1004439">
                <a:moveTo>
                  <a:pt x="0" y="0"/>
                </a:moveTo>
                <a:lnTo>
                  <a:pt x="60026" y="594259"/>
                </a:lnTo>
                <a:lnTo>
                  <a:pt x="154068" y="848371"/>
                </a:lnTo>
                <a:lnTo>
                  <a:pt x="234103" y="100443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0E88AC7A-DD6F-48F0-A17D-1EF0DDD143C7}"/>
              </a:ext>
            </a:extLst>
          </p:cNvPr>
          <p:cNvSpPr/>
          <p:nvPr/>
        </p:nvSpPr>
        <p:spPr>
          <a:xfrm>
            <a:off x="6536193" y="2949291"/>
            <a:ext cx="216094" cy="912399"/>
          </a:xfrm>
          <a:custGeom>
            <a:avLst/>
            <a:gdLst>
              <a:gd name="connsiteX0" fmla="*/ 0 w 216094"/>
              <a:gd name="connsiteY0" fmla="*/ 0 h 912399"/>
              <a:gd name="connsiteX1" fmla="*/ 54023 w 216094"/>
              <a:gd name="connsiteY1" fmla="*/ 500219 h 912399"/>
              <a:gd name="connsiteX2" fmla="*/ 146063 w 216094"/>
              <a:gd name="connsiteY2" fmla="*/ 758332 h 912399"/>
              <a:gd name="connsiteX3" fmla="*/ 216094 w 216094"/>
              <a:gd name="connsiteY3" fmla="*/ 912399 h 91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94" h="912399">
                <a:moveTo>
                  <a:pt x="0" y="0"/>
                </a:moveTo>
                <a:lnTo>
                  <a:pt x="54023" y="500219"/>
                </a:lnTo>
                <a:lnTo>
                  <a:pt x="146063" y="758332"/>
                </a:lnTo>
                <a:lnTo>
                  <a:pt x="216094" y="91239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8C3887D-F328-4B93-BFB9-B7A26FA1177F}"/>
              </a:ext>
            </a:extLst>
          </p:cNvPr>
          <p:cNvSpPr/>
          <p:nvPr/>
        </p:nvSpPr>
        <p:spPr>
          <a:xfrm>
            <a:off x="6532192" y="2829239"/>
            <a:ext cx="808353" cy="1200525"/>
          </a:xfrm>
          <a:custGeom>
            <a:avLst/>
            <a:gdLst>
              <a:gd name="connsiteX0" fmla="*/ 0 w 808353"/>
              <a:gd name="connsiteY0" fmla="*/ 0 h 1200525"/>
              <a:gd name="connsiteX1" fmla="*/ 56024 w 808353"/>
              <a:gd name="connsiteY1" fmla="*/ 526230 h 1200525"/>
              <a:gd name="connsiteX2" fmla="*/ 150065 w 808353"/>
              <a:gd name="connsiteY2" fmla="*/ 798349 h 1200525"/>
              <a:gd name="connsiteX3" fmla="*/ 220096 w 808353"/>
              <a:gd name="connsiteY3" fmla="*/ 944413 h 1200525"/>
              <a:gd name="connsiteX4" fmla="*/ 738323 w 808353"/>
              <a:gd name="connsiteY4" fmla="*/ 1144500 h 1200525"/>
              <a:gd name="connsiteX5" fmla="*/ 808353 w 808353"/>
              <a:gd name="connsiteY5" fmla="*/ 1200525 h 12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353" h="1200525">
                <a:moveTo>
                  <a:pt x="0" y="0"/>
                </a:moveTo>
                <a:lnTo>
                  <a:pt x="56024" y="526230"/>
                </a:lnTo>
                <a:lnTo>
                  <a:pt x="150065" y="798349"/>
                </a:lnTo>
                <a:lnTo>
                  <a:pt x="220096" y="944413"/>
                </a:lnTo>
                <a:lnTo>
                  <a:pt x="738323" y="1144500"/>
                </a:lnTo>
                <a:lnTo>
                  <a:pt x="808353" y="120052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6C499BD-099D-4D7B-8BE7-B1A550822639}"/>
              </a:ext>
            </a:extLst>
          </p:cNvPr>
          <p:cNvSpPr/>
          <p:nvPr/>
        </p:nvSpPr>
        <p:spPr>
          <a:xfrm>
            <a:off x="6538193" y="2753205"/>
            <a:ext cx="736182" cy="1136451"/>
          </a:xfrm>
          <a:custGeom>
            <a:avLst/>
            <a:gdLst>
              <a:gd name="connsiteX0" fmla="*/ 0 w 730320"/>
              <a:gd name="connsiteY0" fmla="*/ 0 h 1134497"/>
              <a:gd name="connsiteX1" fmla="*/ 54024 w 730320"/>
              <a:gd name="connsiteY1" fmla="*/ 522229 h 1134497"/>
              <a:gd name="connsiteX2" fmla="*/ 138061 w 730320"/>
              <a:gd name="connsiteY2" fmla="*/ 772338 h 1134497"/>
              <a:gd name="connsiteX3" fmla="*/ 228100 w 730320"/>
              <a:gd name="connsiteY3" fmla="*/ 942413 h 1134497"/>
              <a:gd name="connsiteX4" fmla="*/ 730320 w 730320"/>
              <a:gd name="connsiteY4" fmla="*/ 1134497 h 1134497"/>
              <a:gd name="connsiteX0" fmla="*/ 0 w 736182"/>
              <a:gd name="connsiteY0" fmla="*/ 0 h 1136451"/>
              <a:gd name="connsiteX1" fmla="*/ 54024 w 736182"/>
              <a:gd name="connsiteY1" fmla="*/ 522229 h 1136451"/>
              <a:gd name="connsiteX2" fmla="*/ 138061 w 736182"/>
              <a:gd name="connsiteY2" fmla="*/ 772338 h 1136451"/>
              <a:gd name="connsiteX3" fmla="*/ 228100 w 736182"/>
              <a:gd name="connsiteY3" fmla="*/ 942413 h 1136451"/>
              <a:gd name="connsiteX4" fmla="*/ 736182 w 736182"/>
              <a:gd name="connsiteY4" fmla="*/ 1136451 h 11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82" h="1136451">
                <a:moveTo>
                  <a:pt x="0" y="0"/>
                </a:moveTo>
                <a:lnTo>
                  <a:pt x="54024" y="522229"/>
                </a:lnTo>
                <a:lnTo>
                  <a:pt x="138061" y="772338"/>
                </a:lnTo>
                <a:lnTo>
                  <a:pt x="228100" y="942413"/>
                </a:lnTo>
                <a:lnTo>
                  <a:pt x="736182" y="113645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494F12D-190A-4DAC-996D-426BA4C93519}"/>
              </a:ext>
            </a:extLst>
          </p:cNvPr>
          <p:cNvSpPr/>
          <p:nvPr/>
        </p:nvSpPr>
        <p:spPr>
          <a:xfrm>
            <a:off x="6574210" y="3113363"/>
            <a:ext cx="764335" cy="770337"/>
          </a:xfrm>
          <a:custGeom>
            <a:avLst/>
            <a:gdLst>
              <a:gd name="connsiteX0" fmla="*/ 0 w 764335"/>
              <a:gd name="connsiteY0" fmla="*/ 0 h 770337"/>
              <a:gd name="connsiteX1" fmla="*/ 106047 w 764335"/>
              <a:gd name="connsiteY1" fmla="*/ 362158 h 770337"/>
              <a:gd name="connsiteX2" fmla="*/ 184081 w 764335"/>
              <a:gd name="connsiteY2" fmla="*/ 512224 h 770337"/>
              <a:gd name="connsiteX3" fmla="*/ 694304 w 764335"/>
              <a:gd name="connsiteY3" fmla="*/ 712312 h 770337"/>
              <a:gd name="connsiteX4" fmla="*/ 764335 w 764335"/>
              <a:gd name="connsiteY4" fmla="*/ 770337 h 77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35" h="770337">
                <a:moveTo>
                  <a:pt x="0" y="0"/>
                </a:moveTo>
                <a:lnTo>
                  <a:pt x="106047" y="362158"/>
                </a:lnTo>
                <a:lnTo>
                  <a:pt x="184081" y="512224"/>
                </a:lnTo>
                <a:lnTo>
                  <a:pt x="694304" y="712312"/>
                </a:lnTo>
                <a:lnTo>
                  <a:pt x="764335" y="770337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A2C36C6F-50E7-4D70-A480-0721C755B698}"/>
              </a:ext>
            </a:extLst>
          </p:cNvPr>
          <p:cNvSpPr/>
          <p:nvPr/>
        </p:nvSpPr>
        <p:spPr>
          <a:xfrm>
            <a:off x="6762198" y="3965736"/>
            <a:ext cx="1966860" cy="250109"/>
          </a:xfrm>
          <a:custGeom>
            <a:avLst/>
            <a:gdLst>
              <a:gd name="connsiteX0" fmla="*/ 0 w 1966860"/>
              <a:gd name="connsiteY0" fmla="*/ 0 h 250109"/>
              <a:gd name="connsiteX1" fmla="*/ 502219 w 1966860"/>
              <a:gd name="connsiteY1" fmla="*/ 190083 h 250109"/>
              <a:gd name="connsiteX2" fmla="*/ 584255 w 1966860"/>
              <a:gd name="connsiteY2" fmla="*/ 250109 h 250109"/>
              <a:gd name="connsiteX3" fmla="*/ 1966860 w 1966860"/>
              <a:gd name="connsiteY3" fmla="*/ 172075 h 25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860" h="250109">
                <a:moveTo>
                  <a:pt x="0" y="0"/>
                </a:moveTo>
                <a:lnTo>
                  <a:pt x="502219" y="190083"/>
                </a:lnTo>
                <a:lnTo>
                  <a:pt x="584255" y="250109"/>
                </a:lnTo>
                <a:lnTo>
                  <a:pt x="1966860" y="17207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6839224-5D29-4858-91C7-8336F2CE768C}"/>
              </a:ext>
            </a:extLst>
          </p:cNvPr>
          <p:cNvSpPr/>
          <p:nvPr/>
        </p:nvSpPr>
        <p:spPr>
          <a:xfrm>
            <a:off x="6750286" y="3863690"/>
            <a:ext cx="1982868" cy="252110"/>
          </a:xfrm>
          <a:custGeom>
            <a:avLst/>
            <a:gdLst>
              <a:gd name="connsiteX0" fmla="*/ 0 w 1982868"/>
              <a:gd name="connsiteY0" fmla="*/ 0 h 252110"/>
              <a:gd name="connsiteX1" fmla="*/ 514225 w 1982868"/>
              <a:gd name="connsiteY1" fmla="*/ 190083 h 252110"/>
              <a:gd name="connsiteX2" fmla="*/ 592259 w 1982868"/>
              <a:gd name="connsiteY2" fmla="*/ 252110 h 252110"/>
              <a:gd name="connsiteX3" fmla="*/ 1982868 w 1982868"/>
              <a:gd name="connsiteY3" fmla="*/ 174076 h 25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8" h="252110">
                <a:moveTo>
                  <a:pt x="0" y="0"/>
                </a:moveTo>
                <a:lnTo>
                  <a:pt x="514225" y="190083"/>
                </a:lnTo>
                <a:lnTo>
                  <a:pt x="592259" y="252110"/>
                </a:lnTo>
                <a:lnTo>
                  <a:pt x="1982868" y="17407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41934D88-919A-4438-A82A-1EA5617DD634}"/>
              </a:ext>
            </a:extLst>
          </p:cNvPr>
          <p:cNvSpPr/>
          <p:nvPr/>
        </p:nvSpPr>
        <p:spPr>
          <a:xfrm>
            <a:off x="8721148" y="3965736"/>
            <a:ext cx="1668730" cy="502219"/>
          </a:xfrm>
          <a:custGeom>
            <a:avLst/>
            <a:gdLst>
              <a:gd name="connsiteX0" fmla="*/ 0 w 1668730"/>
              <a:gd name="connsiteY0" fmla="*/ 172075 h 502219"/>
              <a:gd name="connsiteX1" fmla="*/ 730320 w 1668730"/>
              <a:gd name="connsiteY1" fmla="*/ 502219 h 502219"/>
              <a:gd name="connsiteX2" fmla="*/ 1598700 w 1668730"/>
              <a:gd name="connsiteY2" fmla="*/ 252110 h 502219"/>
              <a:gd name="connsiteX3" fmla="*/ 1668730 w 1668730"/>
              <a:gd name="connsiteY3" fmla="*/ 0 h 5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30" h="502219">
                <a:moveTo>
                  <a:pt x="0" y="172075"/>
                </a:moveTo>
                <a:lnTo>
                  <a:pt x="730320" y="502219"/>
                </a:lnTo>
                <a:lnTo>
                  <a:pt x="1598700" y="252110"/>
                </a:lnTo>
                <a:lnTo>
                  <a:pt x="1668730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DB5530B0-41D2-4175-A23F-A5AB73B7A4F2}"/>
              </a:ext>
            </a:extLst>
          </p:cNvPr>
          <p:cNvSpPr/>
          <p:nvPr/>
        </p:nvSpPr>
        <p:spPr>
          <a:xfrm>
            <a:off x="8725150" y="3871695"/>
            <a:ext cx="1664728" cy="496217"/>
          </a:xfrm>
          <a:custGeom>
            <a:avLst/>
            <a:gdLst>
              <a:gd name="connsiteX0" fmla="*/ 0 w 1664728"/>
              <a:gd name="connsiteY0" fmla="*/ 164071 h 496217"/>
              <a:gd name="connsiteX1" fmla="*/ 718314 w 1664728"/>
              <a:gd name="connsiteY1" fmla="*/ 496217 h 496217"/>
              <a:gd name="connsiteX2" fmla="*/ 1596699 w 1664728"/>
              <a:gd name="connsiteY2" fmla="*/ 244106 h 496217"/>
              <a:gd name="connsiteX3" fmla="*/ 1664728 w 1664728"/>
              <a:gd name="connsiteY3" fmla="*/ 0 h 49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728" h="496217">
                <a:moveTo>
                  <a:pt x="0" y="164071"/>
                </a:moveTo>
                <a:lnTo>
                  <a:pt x="718314" y="496217"/>
                </a:lnTo>
                <a:lnTo>
                  <a:pt x="1596699" y="244106"/>
                </a:lnTo>
                <a:lnTo>
                  <a:pt x="1664728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1019758-00E8-4ADA-86B8-813D1B079E0E}"/>
              </a:ext>
            </a:extLst>
          </p:cNvPr>
          <p:cNvSpPr/>
          <p:nvPr/>
        </p:nvSpPr>
        <p:spPr>
          <a:xfrm>
            <a:off x="7336543" y="3947727"/>
            <a:ext cx="2112924" cy="330144"/>
          </a:xfrm>
          <a:custGeom>
            <a:avLst/>
            <a:gdLst>
              <a:gd name="connsiteX0" fmla="*/ 0 w 2112924"/>
              <a:gd name="connsiteY0" fmla="*/ 82036 h 330144"/>
              <a:gd name="connsiteX1" fmla="*/ 1388607 w 2112924"/>
              <a:gd name="connsiteY1" fmla="*/ 0 h 330144"/>
              <a:gd name="connsiteX2" fmla="*/ 2112924 w 2112924"/>
              <a:gd name="connsiteY2" fmla="*/ 330144 h 33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2924" h="330144">
                <a:moveTo>
                  <a:pt x="0" y="82036"/>
                </a:moveTo>
                <a:lnTo>
                  <a:pt x="1388607" y="0"/>
                </a:lnTo>
                <a:lnTo>
                  <a:pt x="2112924" y="33014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998FBA8E-1D58-471A-86C1-01F3A3C00A19}"/>
              </a:ext>
            </a:extLst>
          </p:cNvPr>
          <p:cNvSpPr/>
          <p:nvPr/>
        </p:nvSpPr>
        <p:spPr>
          <a:xfrm>
            <a:off x="7268513" y="3865691"/>
            <a:ext cx="2176952" cy="330144"/>
          </a:xfrm>
          <a:custGeom>
            <a:avLst/>
            <a:gdLst>
              <a:gd name="connsiteX0" fmla="*/ 0 w 2176952"/>
              <a:gd name="connsiteY0" fmla="*/ 18008 h 330144"/>
              <a:gd name="connsiteX1" fmla="*/ 72031 w 2176952"/>
              <a:gd name="connsiteY1" fmla="*/ 82036 h 330144"/>
              <a:gd name="connsiteX2" fmla="*/ 1460639 w 2176952"/>
              <a:gd name="connsiteY2" fmla="*/ 0 h 330144"/>
              <a:gd name="connsiteX3" fmla="*/ 2176952 w 2176952"/>
              <a:gd name="connsiteY3" fmla="*/ 330144 h 33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952" h="330144">
                <a:moveTo>
                  <a:pt x="0" y="18008"/>
                </a:moveTo>
                <a:lnTo>
                  <a:pt x="72031" y="82036"/>
                </a:lnTo>
                <a:lnTo>
                  <a:pt x="1460639" y="0"/>
                </a:lnTo>
                <a:lnTo>
                  <a:pt x="2176952" y="33014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72D49D99-D697-4158-BF34-44B5C3CD97DD}"/>
              </a:ext>
            </a:extLst>
          </p:cNvPr>
          <p:cNvSpPr/>
          <p:nvPr/>
        </p:nvSpPr>
        <p:spPr>
          <a:xfrm>
            <a:off x="7336543" y="3807667"/>
            <a:ext cx="2108922" cy="328143"/>
          </a:xfrm>
          <a:custGeom>
            <a:avLst/>
            <a:gdLst>
              <a:gd name="connsiteX0" fmla="*/ 0 w 2108922"/>
              <a:gd name="connsiteY0" fmla="*/ 76033 h 328143"/>
              <a:gd name="connsiteX1" fmla="*/ 1396611 w 2108922"/>
              <a:gd name="connsiteY1" fmla="*/ 0 h 328143"/>
              <a:gd name="connsiteX2" fmla="*/ 2108922 w 2108922"/>
              <a:gd name="connsiteY2" fmla="*/ 328143 h 32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922" h="328143">
                <a:moveTo>
                  <a:pt x="0" y="76033"/>
                </a:moveTo>
                <a:lnTo>
                  <a:pt x="1396611" y="0"/>
                </a:lnTo>
                <a:lnTo>
                  <a:pt x="2108922" y="328143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98ABBB1-4B8D-40AC-B6B5-B6DA8520FBC9}"/>
              </a:ext>
            </a:extLst>
          </p:cNvPr>
          <p:cNvSpPr/>
          <p:nvPr/>
        </p:nvSpPr>
        <p:spPr>
          <a:xfrm>
            <a:off x="6580212" y="2721190"/>
            <a:ext cx="2140936" cy="776340"/>
          </a:xfrm>
          <a:custGeom>
            <a:avLst/>
            <a:gdLst>
              <a:gd name="connsiteX0" fmla="*/ 0 w 2140936"/>
              <a:gd name="connsiteY0" fmla="*/ 0 h 776340"/>
              <a:gd name="connsiteX1" fmla="*/ 12005 w 2140936"/>
              <a:gd name="connsiteY1" fmla="*/ 72032 h 776340"/>
              <a:gd name="connsiteX2" fmla="*/ 108047 w 2140936"/>
              <a:gd name="connsiteY2" fmla="*/ 372163 h 776340"/>
              <a:gd name="connsiteX3" fmla="*/ 172075 w 2140936"/>
              <a:gd name="connsiteY3" fmla="*/ 506222 h 776340"/>
              <a:gd name="connsiteX4" fmla="*/ 672294 w 2140936"/>
              <a:gd name="connsiteY4" fmla="*/ 710311 h 776340"/>
              <a:gd name="connsiteX5" fmla="*/ 750328 w 2140936"/>
              <a:gd name="connsiteY5" fmla="*/ 776340 h 776340"/>
              <a:gd name="connsiteX6" fmla="*/ 2140936 w 2140936"/>
              <a:gd name="connsiteY6" fmla="*/ 692303 h 776340"/>
              <a:gd name="connsiteX0" fmla="*/ 0 w 2140936"/>
              <a:gd name="connsiteY0" fmla="*/ 0 h 776340"/>
              <a:gd name="connsiteX1" fmla="*/ 12005 w 2140936"/>
              <a:gd name="connsiteY1" fmla="*/ 72032 h 776340"/>
              <a:gd name="connsiteX2" fmla="*/ 108047 w 2140936"/>
              <a:gd name="connsiteY2" fmla="*/ 372163 h 776340"/>
              <a:gd name="connsiteX3" fmla="*/ 172075 w 2140936"/>
              <a:gd name="connsiteY3" fmla="*/ 506222 h 776340"/>
              <a:gd name="connsiteX4" fmla="*/ 672294 w 2140936"/>
              <a:gd name="connsiteY4" fmla="*/ 710311 h 776340"/>
              <a:gd name="connsiteX5" fmla="*/ 750328 w 2140936"/>
              <a:gd name="connsiteY5" fmla="*/ 776340 h 776340"/>
              <a:gd name="connsiteX6" fmla="*/ 2140936 w 2140936"/>
              <a:gd name="connsiteY6" fmla="*/ 702308 h 77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0936" h="776340">
                <a:moveTo>
                  <a:pt x="0" y="0"/>
                </a:moveTo>
                <a:lnTo>
                  <a:pt x="12005" y="72032"/>
                </a:lnTo>
                <a:lnTo>
                  <a:pt x="108047" y="372163"/>
                </a:lnTo>
                <a:lnTo>
                  <a:pt x="172075" y="506222"/>
                </a:lnTo>
                <a:lnTo>
                  <a:pt x="672294" y="710311"/>
                </a:lnTo>
                <a:lnTo>
                  <a:pt x="750328" y="776340"/>
                </a:lnTo>
                <a:lnTo>
                  <a:pt x="2140936" y="702308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1387DB92-67DA-475E-B923-967F536CF347}"/>
              </a:ext>
            </a:extLst>
          </p:cNvPr>
          <p:cNvSpPr/>
          <p:nvPr/>
        </p:nvSpPr>
        <p:spPr>
          <a:xfrm>
            <a:off x="6570208" y="2937285"/>
            <a:ext cx="2172951" cy="814356"/>
          </a:xfrm>
          <a:custGeom>
            <a:avLst/>
            <a:gdLst>
              <a:gd name="connsiteX0" fmla="*/ 0 w 2172951"/>
              <a:gd name="connsiteY0" fmla="*/ 0 h 814356"/>
              <a:gd name="connsiteX1" fmla="*/ 26012 w 2172951"/>
              <a:gd name="connsiteY1" fmla="*/ 148065 h 814356"/>
              <a:gd name="connsiteX2" fmla="*/ 112049 w 2172951"/>
              <a:gd name="connsiteY2" fmla="*/ 396173 h 814356"/>
              <a:gd name="connsiteX3" fmla="*/ 192084 w 2172951"/>
              <a:gd name="connsiteY3" fmla="*/ 556243 h 814356"/>
              <a:gd name="connsiteX4" fmla="*/ 700307 w 2172951"/>
              <a:gd name="connsiteY4" fmla="*/ 748327 h 814356"/>
              <a:gd name="connsiteX5" fmla="*/ 770337 w 2172951"/>
              <a:gd name="connsiteY5" fmla="*/ 814356 h 814356"/>
              <a:gd name="connsiteX6" fmla="*/ 2172951 w 2172951"/>
              <a:gd name="connsiteY6" fmla="*/ 730319 h 81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2951" h="814356">
                <a:moveTo>
                  <a:pt x="0" y="0"/>
                </a:moveTo>
                <a:lnTo>
                  <a:pt x="26012" y="148065"/>
                </a:lnTo>
                <a:lnTo>
                  <a:pt x="112049" y="396173"/>
                </a:lnTo>
                <a:lnTo>
                  <a:pt x="192084" y="556243"/>
                </a:lnTo>
                <a:lnTo>
                  <a:pt x="700307" y="748327"/>
                </a:lnTo>
                <a:lnTo>
                  <a:pt x="770337" y="814356"/>
                </a:lnTo>
                <a:lnTo>
                  <a:pt x="2172951" y="73031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C3112B8D-FA86-4390-8125-7EF8E8ADF516}"/>
              </a:ext>
            </a:extLst>
          </p:cNvPr>
          <p:cNvSpPr/>
          <p:nvPr/>
        </p:nvSpPr>
        <p:spPr>
          <a:xfrm>
            <a:off x="7340545" y="3707623"/>
            <a:ext cx="2108923" cy="332145"/>
          </a:xfrm>
          <a:custGeom>
            <a:avLst/>
            <a:gdLst>
              <a:gd name="connsiteX0" fmla="*/ 0 w 2108923"/>
              <a:gd name="connsiteY0" fmla="*/ 80035 h 332145"/>
              <a:gd name="connsiteX1" fmla="*/ 1388608 w 2108923"/>
              <a:gd name="connsiteY1" fmla="*/ 0 h 332145"/>
              <a:gd name="connsiteX2" fmla="*/ 2108923 w 2108923"/>
              <a:gd name="connsiteY2" fmla="*/ 332145 h 33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923" h="332145">
                <a:moveTo>
                  <a:pt x="0" y="80035"/>
                </a:moveTo>
                <a:lnTo>
                  <a:pt x="1388608" y="0"/>
                </a:lnTo>
                <a:lnTo>
                  <a:pt x="2108923" y="33214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8ADBF22C-FC27-47D7-8E2B-0B58189FFBB0}"/>
              </a:ext>
            </a:extLst>
          </p:cNvPr>
          <p:cNvSpPr/>
          <p:nvPr/>
        </p:nvSpPr>
        <p:spPr>
          <a:xfrm>
            <a:off x="9441463" y="3719627"/>
            <a:ext cx="950416" cy="474208"/>
          </a:xfrm>
          <a:custGeom>
            <a:avLst/>
            <a:gdLst>
              <a:gd name="connsiteX0" fmla="*/ 0 w 950416"/>
              <a:gd name="connsiteY0" fmla="*/ 474208 h 474208"/>
              <a:gd name="connsiteX1" fmla="*/ 874383 w 950416"/>
              <a:gd name="connsiteY1" fmla="*/ 226099 h 474208"/>
              <a:gd name="connsiteX2" fmla="*/ 950416 w 950416"/>
              <a:gd name="connsiteY2" fmla="*/ 0 h 47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416" h="474208">
                <a:moveTo>
                  <a:pt x="0" y="474208"/>
                </a:moveTo>
                <a:lnTo>
                  <a:pt x="874383" y="226099"/>
                </a:lnTo>
                <a:lnTo>
                  <a:pt x="950416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4BFC3DFD-D954-429E-994C-50092651E636}"/>
              </a:ext>
            </a:extLst>
          </p:cNvPr>
          <p:cNvSpPr/>
          <p:nvPr/>
        </p:nvSpPr>
        <p:spPr>
          <a:xfrm>
            <a:off x="9453468" y="3785654"/>
            <a:ext cx="940411" cy="492216"/>
          </a:xfrm>
          <a:custGeom>
            <a:avLst/>
            <a:gdLst>
              <a:gd name="connsiteX0" fmla="*/ 0 w 950416"/>
              <a:gd name="connsiteY0" fmla="*/ 474208 h 474208"/>
              <a:gd name="connsiteX1" fmla="*/ 874383 w 950416"/>
              <a:gd name="connsiteY1" fmla="*/ 226099 h 474208"/>
              <a:gd name="connsiteX2" fmla="*/ 950416 w 950416"/>
              <a:gd name="connsiteY2" fmla="*/ 0 h 474208"/>
              <a:gd name="connsiteX0" fmla="*/ 0 w 936409"/>
              <a:gd name="connsiteY0" fmla="*/ 490215 h 490215"/>
              <a:gd name="connsiteX1" fmla="*/ 874383 w 936409"/>
              <a:gd name="connsiteY1" fmla="*/ 242106 h 490215"/>
              <a:gd name="connsiteX2" fmla="*/ 936409 w 936409"/>
              <a:gd name="connsiteY2" fmla="*/ 0 h 490215"/>
              <a:gd name="connsiteX0" fmla="*/ 0 w 940411"/>
              <a:gd name="connsiteY0" fmla="*/ 492216 h 492216"/>
              <a:gd name="connsiteX1" fmla="*/ 874383 w 940411"/>
              <a:gd name="connsiteY1" fmla="*/ 244107 h 492216"/>
              <a:gd name="connsiteX2" fmla="*/ 940411 w 940411"/>
              <a:gd name="connsiteY2" fmla="*/ 0 h 49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0411" h="492216">
                <a:moveTo>
                  <a:pt x="0" y="492216"/>
                </a:moveTo>
                <a:lnTo>
                  <a:pt x="874383" y="244107"/>
                </a:lnTo>
                <a:lnTo>
                  <a:pt x="940411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AFDA79CA-63A2-409D-95C0-6FFFEB5FFA90}"/>
              </a:ext>
            </a:extLst>
          </p:cNvPr>
          <p:cNvSpPr/>
          <p:nvPr/>
        </p:nvSpPr>
        <p:spPr>
          <a:xfrm>
            <a:off x="9447466" y="3670998"/>
            <a:ext cx="942413" cy="464203"/>
          </a:xfrm>
          <a:custGeom>
            <a:avLst/>
            <a:gdLst>
              <a:gd name="connsiteX0" fmla="*/ 0 w 950416"/>
              <a:gd name="connsiteY0" fmla="*/ 474208 h 474208"/>
              <a:gd name="connsiteX1" fmla="*/ 874383 w 950416"/>
              <a:gd name="connsiteY1" fmla="*/ 226099 h 474208"/>
              <a:gd name="connsiteX2" fmla="*/ 950416 w 950416"/>
              <a:gd name="connsiteY2" fmla="*/ 0 h 474208"/>
              <a:gd name="connsiteX0" fmla="*/ 0 w 942413"/>
              <a:gd name="connsiteY0" fmla="*/ 464203 h 464203"/>
              <a:gd name="connsiteX1" fmla="*/ 866380 w 942413"/>
              <a:gd name="connsiteY1" fmla="*/ 226099 h 464203"/>
              <a:gd name="connsiteX2" fmla="*/ 942413 w 942413"/>
              <a:gd name="connsiteY2" fmla="*/ 0 h 4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413" h="464203">
                <a:moveTo>
                  <a:pt x="0" y="464203"/>
                </a:moveTo>
                <a:lnTo>
                  <a:pt x="866380" y="226099"/>
                </a:lnTo>
                <a:lnTo>
                  <a:pt x="942413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D88AFD99-8006-4EA7-847D-B52B733E91C4}"/>
              </a:ext>
            </a:extLst>
          </p:cNvPr>
          <p:cNvSpPr/>
          <p:nvPr/>
        </p:nvSpPr>
        <p:spPr>
          <a:xfrm>
            <a:off x="9447467" y="3533547"/>
            <a:ext cx="944413" cy="506221"/>
          </a:xfrm>
          <a:custGeom>
            <a:avLst/>
            <a:gdLst>
              <a:gd name="connsiteX0" fmla="*/ 0 w 944413"/>
              <a:gd name="connsiteY0" fmla="*/ 506221 h 506221"/>
              <a:gd name="connsiteX1" fmla="*/ 872382 w 944413"/>
              <a:gd name="connsiteY1" fmla="*/ 252110 h 506221"/>
              <a:gd name="connsiteX2" fmla="*/ 944413 w 944413"/>
              <a:gd name="connsiteY2" fmla="*/ 0 h 50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413" h="506221">
                <a:moveTo>
                  <a:pt x="0" y="506221"/>
                </a:moveTo>
                <a:lnTo>
                  <a:pt x="872382" y="252110"/>
                </a:lnTo>
                <a:lnTo>
                  <a:pt x="944413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3F88BA9E-B9C4-49B0-94A7-C12D420A6B9A}"/>
              </a:ext>
            </a:extLst>
          </p:cNvPr>
          <p:cNvSpPr/>
          <p:nvPr/>
        </p:nvSpPr>
        <p:spPr>
          <a:xfrm>
            <a:off x="8739156" y="3501533"/>
            <a:ext cx="1654724" cy="500219"/>
          </a:xfrm>
          <a:custGeom>
            <a:avLst/>
            <a:gdLst>
              <a:gd name="connsiteX0" fmla="*/ 0 w 1654724"/>
              <a:gd name="connsiteY0" fmla="*/ 164072 h 500219"/>
              <a:gd name="connsiteX1" fmla="*/ 706309 w 1654724"/>
              <a:gd name="connsiteY1" fmla="*/ 500219 h 500219"/>
              <a:gd name="connsiteX2" fmla="*/ 1576690 w 1654724"/>
              <a:gd name="connsiteY2" fmla="*/ 248108 h 500219"/>
              <a:gd name="connsiteX3" fmla="*/ 1654724 w 1654724"/>
              <a:gd name="connsiteY3" fmla="*/ 0 h 50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724" h="500219">
                <a:moveTo>
                  <a:pt x="0" y="164072"/>
                </a:moveTo>
                <a:lnTo>
                  <a:pt x="706309" y="500219"/>
                </a:lnTo>
                <a:lnTo>
                  <a:pt x="1576690" y="248108"/>
                </a:lnTo>
                <a:lnTo>
                  <a:pt x="1654724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984E2722-806C-4375-820A-983E95918DCD}"/>
              </a:ext>
            </a:extLst>
          </p:cNvPr>
          <p:cNvSpPr/>
          <p:nvPr/>
        </p:nvSpPr>
        <p:spPr>
          <a:xfrm>
            <a:off x="8721148" y="3267430"/>
            <a:ext cx="1668730" cy="494217"/>
          </a:xfrm>
          <a:custGeom>
            <a:avLst/>
            <a:gdLst>
              <a:gd name="connsiteX0" fmla="*/ 0 w 1666729"/>
              <a:gd name="connsiteY0" fmla="*/ 152067 h 494217"/>
              <a:gd name="connsiteX1" fmla="*/ 722316 w 1666729"/>
              <a:gd name="connsiteY1" fmla="*/ 494217 h 494217"/>
              <a:gd name="connsiteX2" fmla="*/ 1596699 w 1666729"/>
              <a:gd name="connsiteY2" fmla="*/ 242106 h 494217"/>
              <a:gd name="connsiteX3" fmla="*/ 1666729 w 1666729"/>
              <a:gd name="connsiteY3" fmla="*/ 0 h 494217"/>
              <a:gd name="connsiteX0" fmla="*/ 0 w 1668730"/>
              <a:gd name="connsiteY0" fmla="*/ 160071 h 494217"/>
              <a:gd name="connsiteX1" fmla="*/ 724317 w 1668730"/>
              <a:gd name="connsiteY1" fmla="*/ 494217 h 494217"/>
              <a:gd name="connsiteX2" fmla="*/ 1598700 w 1668730"/>
              <a:gd name="connsiteY2" fmla="*/ 242106 h 494217"/>
              <a:gd name="connsiteX3" fmla="*/ 1668730 w 1668730"/>
              <a:gd name="connsiteY3" fmla="*/ 0 h 49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30" h="494217">
                <a:moveTo>
                  <a:pt x="0" y="160071"/>
                </a:moveTo>
                <a:lnTo>
                  <a:pt x="724317" y="494217"/>
                </a:lnTo>
                <a:lnTo>
                  <a:pt x="1598700" y="242106"/>
                </a:lnTo>
                <a:lnTo>
                  <a:pt x="1668730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1E5157-A6E3-42F5-85A3-0379403FE6BB}"/>
              </a:ext>
            </a:extLst>
          </p:cNvPr>
          <p:cNvSpPr/>
          <p:nvPr/>
        </p:nvSpPr>
        <p:spPr>
          <a:xfrm>
            <a:off x="7340545" y="3383481"/>
            <a:ext cx="2104921" cy="340149"/>
          </a:xfrm>
          <a:custGeom>
            <a:avLst/>
            <a:gdLst>
              <a:gd name="connsiteX0" fmla="*/ 0 w 2104921"/>
              <a:gd name="connsiteY0" fmla="*/ 86038 h 340149"/>
              <a:gd name="connsiteX1" fmla="*/ 1390609 w 2104921"/>
              <a:gd name="connsiteY1" fmla="*/ 0 h 340149"/>
              <a:gd name="connsiteX2" fmla="*/ 2104921 w 2104921"/>
              <a:gd name="connsiteY2" fmla="*/ 340149 h 34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921" h="340149">
                <a:moveTo>
                  <a:pt x="0" y="86038"/>
                </a:moveTo>
                <a:lnTo>
                  <a:pt x="1390609" y="0"/>
                </a:lnTo>
                <a:lnTo>
                  <a:pt x="2104921" y="34014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E62D81FA-1F4B-4BD6-B02E-49CDA7D82660}"/>
              </a:ext>
            </a:extLst>
          </p:cNvPr>
          <p:cNvSpPr/>
          <p:nvPr/>
        </p:nvSpPr>
        <p:spPr>
          <a:xfrm>
            <a:off x="9443464" y="3239417"/>
            <a:ext cx="946414" cy="484212"/>
          </a:xfrm>
          <a:custGeom>
            <a:avLst/>
            <a:gdLst>
              <a:gd name="connsiteX0" fmla="*/ 0 w 946414"/>
              <a:gd name="connsiteY0" fmla="*/ 484212 h 484212"/>
              <a:gd name="connsiteX1" fmla="*/ 876384 w 946414"/>
              <a:gd name="connsiteY1" fmla="*/ 242106 h 484212"/>
              <a:gd name="connsiteX2" fmla="*/ 946414 w 946414"/>
              <a:gd name="connsiteY2" fmla="*/ 0 h 48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414" h="484212">
                <a:moveTo>
                  <a:pt x="0" y="484212"/>
                </a:moveTo>
                <a:lnTo>
                  <a:pt x="876384" y="242106"/>
                </a:lnTo>
                <a:lnTo>
                  <a:pt x="946414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5B91F568-F884-4871-B992-60725A308C49}"/>
              </a:ext>
            </a:extLst>
          </p:cNvPr>
          <p:cNvSpPr/>
          <p:nvPr/>
        </p:nvSpPr>
        <p:spPr>
          <a:xfrm>
            <a:off x="6548199" y="1622711"/>
            <a:ext cx="716313" cy="1296567"/>
          </a:xfrm>
          <a:custGeom>
            <a:avLst/>
            <a:gdLst>
              <a:gd name="connsiteX0" fmla="*/ 0 w 716313"/>
              <a:gd name="connsiteY0" fmla="*/ 0 h 1296567"/>
              <a:gd name="connsiteX1" fmla="*/ 40017 w 716313"/>
              <a:gd name="connsiteY1" fmla="*/ 548240 h 1296567"/>
              <a:gd name="connsiteX2" fmla="*/ 132058 w 716313"/>
              <a:gd name="connsiteY2" fmla="*/ 898393 h 1296567"/>
              <a:gd name="connsiteX3" fmla="*/ 210092 w 716313"/>
              <a:gd name="connsiteY3" fmla="*/ 1076471 h 1296567"/>
              <a:gd name="connsiteX4" fmla="*/ 716313 w 716313"/>
              <a:gd name="connsiteY4" fmla="*/ 1296567 h 129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313" h="1296567">
                <a:moveTo>
                  <a:pt x="0" y="0"/>
                </a:moveTo>
                <a:lnTo>
                  <a:pt x="40017" y="548240"/>
                </a:lnTo>
                <a:lnTo>
                  <a:pt x="132058" y="898393"/>
                </a:lnTo>
                <a:lnTo>
                  <a:pt x="210092" y="1076471"/>
                </a:lnTo>
                <a:lnTo>
                  <a:pt x="716313" y="1296567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83333E7-2B60-4952-859B-3CCF4823C39E}"/>
              </a:ext>
            </a:extLst>
          </p:cNvPr>
          <p:cNvSpPr/>
          <p:nvPr/>
        </p:nvSpPr>
        <p:spPr>
          <a:xfrm>
            <a:off x="7264511" y="2907273"/>
            <a:ext cx="1466642" cy="84037"/>
          </a:xfrm>
          <a:custGeom>
            <a:avLst/>
            <a:gdLst>
              <a:gd name="connsiteX0" fmla="*/ 0 w 1466642"/>
              <a:gd name="connsiteY0" fmla="*/ 12005 h 84037"/>
              <a:gd name="connsiteX1" fmla="*/ 70031 w 1466642"/>
              <a:gd name="connsiteY1" fmla="*/ 84037 h 84037"/>
              <a:gd name="connsiteX2" fmla="*/ 1466642 w 1466642"/>
              <a:gd name="connsiteY2" fmla="*/ 0 h 8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6642" h="84037">
                <a:moveTo>
                  <a:pt x="0" y="12005"/>
                </a:moveTo>
                <a:lnTo>
                  <a:pt x="70031" y="84037"/>
                </a:lnTo>
                <a:lnTo>
                  <a:pt x="1466642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8C87A79-92FF-443A-B0F9-E8F3003C1A23}"/>
              </a:ext>
            </a:extLst>
          </p:cNvPr>
          <p:cNvSpPr/>
          <p:nvPr/>
        </p:nvSpPr>
        <p:spPr>
          <a:xfrm>
            <a:off x="8727151" y="2773214"/>
            <a:ext cx="1664728" cy="492215"/>
          </a:xfrm>
          <a:custGeom>
            <a:avLst/>
            <a:gdLst>
              <a:gd name="connsiteX0" fmla="*/ 0 w 1664728"/>
              <a:gd name="connsiteY0" fmla="*/ 132058 h 492215"/>
              <a:gd name="connsiteX1" fmla="*/ 726318 w 1664728"/>
              <a:gd name="connsiteY1" fmla="*/ 492215 h 492215"/>
              <a:gd name="connsiteX2" fmla="*/ 1592697 w 1664728"/>
              <a:gd name="connsiteY2" fmla="*/ 244107 h 492215"/>
              <a:gd name="connsiteX3" fmla="*/ 1664728 w 1664728"/>
              <a:gd name="connsiteY3" fmla="*/ 0 h 49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728" h="492215">
                <a:moveTo>
                  <a:pt x="0" y="132058"/>
                </a:moveTo>
                <a:lnTo>
                  <a:pt x="726318" y="492215"/>
                </a:lnTo>
                <a:lnTo>
                  <a:pt x="1592697" y="244107"/>
                </a:lnTo>
                <a:lnTo>
                  <a:pt x="1664728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11F4BDF0-3D9A-4624-B0BD-08347C945553}"/>
              </a:ext>
            </a:extLst>
          </p:cNvPr>
          <p:cNvSpPr/>
          <p:nvPr/>
        </p:nvSpPr>
        <p:spPr>
          <a:xfrm>
            <a:off x="6472166" y="1628713"/>
            <a:ext cx="62027" cy="426187"/>
          </a:xfrm>
          <a:custGeom>
            <a:avLst/>
            <a:gdLst>
              <a:gd name="connsiteX0" fmla="*/ 0 w 62027"/>
              <a:gd name="connsiteY0" fmla="*/ 0 h 426187"/>
              <a:gd name="connsiteX1" fmla="*/ 62027 w 62027"/>
              <a:gd name="connsiteY1" fmla="*/ 426187 h 4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027" h="426187">
                <a:moveTo>
                  <a:pt x="0" y="0"/>
                </a:moveTo>
                <a:lnTo>
                  <a:pt x="62027" y="426187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6C5042B-2A25-4ADF-B8F6-18DAE830AF5D}"/>
              </a:ext>
            </a:extLst>
          </p:cNvPr>
          <p:cNvSpPr/>
          <p:nvPr/>
        </p:nvSpPr>
        <p:spPr>
          <a:xfrm>
            <a:off x="6588215" y="1626712"/>
            <a:ext cx="2148940" cy="980428"/>
          </a:xfrm>
          <a:custGeom>
            <a:avLst/>
            <a:gdLst>
              <a:gd name="connsiteX0" fmla="*/ 0 w 2148940"/>
              <a:gd name="connsiteY0" fmla="*/ 0 h 980428"/>
              <a:gd name="connsiteX1" fmla="*/ 86038 w 2148940"/>
              <a:gd name="connsiteY1" fmla="*/ 438191 h 980428"/>
              <a:gd name="connsiteX2" fmla="*/ 174076 w 2148940"/>
              <a:gd name="connsiteY2" fmla="*/ 660288 h 980428"/>
              <a:gd name="connsiteX3" fmla="*/ 686301 w 2148940"/>
              <a:gd name="connsiteY3" fmla="*/ 910398 h 980428"/>
              <a:gd name="connsiteX4" fmla="*/ 744326 w 2148940"/>
              <a:gd name="connsiteY4" fmla="*/ 980428 h 980428"/>
              <a:gd name="connsiteX5" fmla="*/ 2148940 w 2148940"/>
              <a:gd name="connsiteY5" fmla="*/ 902394 h 98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940" h="980428">
                <a:moveTo>
                  <a:pt x="0" y="0"/>
                </a:moveTo>
                <a:lnTo>
                  <a:pt x="86038" y="438191"/>
                </a:lnTo>
                <a:lnTo>
                  <a:pt x="174076" y="660288"/>
                </a:lnTo>
                <a:lnTo>
                  <a:pt x="686301" y="910398"/>
                </a:lnTo>
                <a:lnTo>
                  <a:pt x="744326" y="980428"/>
                </a:lnTo>
                <a:lnTo>
                  <a:pt x="2148940" y="90239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A08F654B-59F1-4A01-A913-78ED8D866DB0}"/>
              </a:ext>
            </a:extLst>
          </p:cNvPr>
          <p:cNvSpPr/>
          <p:nvPr/>
        </p:nvSpPr>
        <p:spPr>
          <a:xfrm>
            <a:off x="8733154" y="2413057"/>
            <a:ext cx="1656724" cy="488213"/>
          </a:xfrm>
          <a:custGeom>
            <a:avLst/>
            <a:gdLst>
              <a:gd name="connsiteX0" fmla="*/ 0 w 1656724"/>
              <a:gd name="connsiteY0" fmla="*/ 118051 h 488213"/>
              <a:gd name="connsiteX1" fmla="*/ 716313 w 1656724"/>
              <a:gd name="connsiteY1" fmla="*/ 488213 h 488213"/>
              <a:gd name="connsiteX2" fmla="*/ 1588695 w 1656724"/>
              <a:gd name="connsiteY2" fmla="*/ 238104 h 488213"/>
              <a:gd name="connsiteX3" fmla="*/ 1656724 w 1656724"/>
              <a:gd name="connsiteY3" fmla="*/ 0 h 48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6724" h="488213">
                <a:moveTo>
                  <a:pt x="0" y="118051"/>
                </a:moveTo>
                <a:lnTo>
                  <a:pt x="716313" y="488213"/>
                </a:lnTo>
                <a:lnTo>
                  <a:pt x="1588695" y="238104"/>
                </a:lnTo>
                <a:lnTo>
                  <a:pt x="1656724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4F7570DA-8E0D-4C34-8AA8-3B5CF259A297}"/>
              </a:ext>
            </a:extLst>
          </p:cNvPr>
          <p:cNvSpPr/>
          <p:nvPr/>
        </p:nvSpPr>
        <p:spPr>
          <a:xfrm>
            <a:off x="6676254" y="1622710"/>
            <a:ext cx="2052898" cy="658288"/>
          </a:xfrm>
          <a:custGeom>
            <a:avLst/>
            <a:gdLst>
              <a:gd name="connsiteX0" fmla="*/ 0 w 2052898"/>
              <a:gd name="connsiteY0" fmla="*/ 0 h 658288"/>
              <a:gd name="connsiteX1" fmla="*/ 78034 w 2052898"/>
              <a:gd name="connsiteY1" fmla="*/ 280122 h 658288"/>
              <a:gd name="connsiteX2" fmla="*/ 584255 w 2052898"/>
              <a:gd name="connsiteY2" fmla="*/ 570249 h 658288"/>
              <a:gd name="connsiteX3" fmla="*/ 656287 w 2052898"/>
              <a:gd name="connsiteY3" fmla="*/ 658288 h 658288"/>
              <a:gd name="connsiteX4" fmla="*/ 2052898 w 2052898"/>
              <a:gd name="connsiteY4" fmla="*/ 574251 h 65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898" h="658288">
                <a:moveTo>
                  <a:pt x="0" y="0"/>
                </a:moveTo>
                <a:lnTo>
                  <a:pt x="78034" y="280122"/>
                </a:lnTo>
                <a:lnTo>
                  <a:pt x="584255" y="570249"/>
                </a:lnTo>
                <a:lnTo>
                  <a:pt x="656287" y="658288"/>
                </a:lnTo>
                <a:lnTo>
                  <a:pt x="2052898" y="57425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F766F521-9C1E-41B7-8582-2CD458C16463}"/>
              </a:ext>
            </a:extLst>
          </p:cNvPr>
          <p:cNvSpPr/>
          <p:nvPr/>
        </p:nvSpPr>
        <p:spPr>
          <a:xfrm>
            <a:off x="7276517" y="1622497"/>
            <a:ext cx="1453189" cy="98256"/>
          </a:xfrm>
          <a:custGeom>
            <a:avLst/>
            <a:gdLst>
              <a:gd name="connsiteX0" fmla="*/ 0 w 1450635"/>
              <a:gd name="connsiteY0" fmla="*/ 0 h 96042"/>
              <a:gd name="connsiteX1" fmla="*/ 54024 w 1450635"/>
              <a:gd name="connsiteY1" fmla="*/ 96042 h 96042"/>
              <a:gd name="connsiteX2" fmla="*/ 1450635 w 1450635"/>
              <a:gd name="connsiteY2" fmla="*/ 8003 h 96042"/>
              <a:gd name="connsiteX0" fmla="*/ 0 w 1453189"/>
              <a:gd name="connsiteY0" fmla="*/ 2214 h 98256"/>
              <a:gd name="connsiteX1" fmla="*/ 54024 w 1453189"/>
              <a:gd name="connsiteY1" fmla="*/ 98256 h 98256"/>
              <a:gd name="connsiteX2" fmla="*/ 1453189 w 1453189"/>
              <a:gd name="connsiteY2" fmla="*/ 0 h 9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3189" h="98256">
                <a:moveTo>
                  <a:pt x="0" y="2214"/>
                </a:moveTo>
                <a:lnTo>
                  <a:pt x="54024" y="98256"/>
                </a:lnTo>
                <a:lnTo>
                  <a:pt x="1453189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2873B1D2-9B26-45E1-BED4-69113195F116}"/>
              </a:ext>
            </a:extLst>
          </p:cNvPr>
          <p:cNvSpPr/>
          <p:nvPr/>
        </p:nvSpPr>
        <p:spPr>
          <a:xfrm>
            <a:off x="8727151" y="2110924"/>
            <a:ext cx="1668730" cy="490215"/>
          </a:xfrm>
          <a:custGeom>
            <a:avLst/>
            <a:gdLst>
              <a:gd name="connsiteX0" fmla="*/ 0 w 1668730"/>
              <a:gd name="connsiteY0" fmla="*/ 84037 h 490215"/>
              <a:gd name="connsiteX1" fmla="*/ 716313 w 1668730"/>
              <a:gd name="connsiteY1" fmla="*/ 490215 h 490215"/>
              <a:gd name="connsiteX2" fmla="*/ 1590696 w 1668730"/>
              <a:gd name="connsiteY2" fmla="*/ 240105 h 490215"/>
              <a:gd name="connsiteX3" fmla="*/ 1668730 w 1668730"/>
              <a:gd name="connsiteY3" fmla="*/ 0 h 49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30" h="490215">
                <a:moveTo>
                  <a:pt x="0" y="84037"/>
                </a:moveTo>
                <a:lnTo>
                  <a:pt x="716313" y="490215"/>
                </a:lnTo>
                <a:lnTo>
                  <a:pt x="1590696" y="240105"/>
                </a:lnTo>
                <a:lnTo>
                  <a:pt x="1668730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0B18B5E5-5180-44BB-840E-68715B3ACCBD}"/>
              </a:ext>
            </a:extLst>
          </p:cNvPr>
          <p:cNvSpPr/>
          <p:nvPr/>
        </p:nvSpPr>
        <p:spPr>
          <a:xfrm>
            <a:off x="8735154" y="1626712"/>
            <a:ext cx="1653618" cy="498218"/>
          </a:xfrm>
          <a:custGeom>
            <a:avLst/>
            <a:gdLst>
              <a:gd name="connsiteX0" fmla="*/ 0 w 1658726"/>
              <a:gd name="connsiteY0" fmla="*/ 0 h 498218"/>
              <a:gd name="connsiteX1" fmla="*/ 708310 w 1658726"/>
              <a:gd name="connsiteY1" fmla="*/ 498218 h 498218"/>
              <a:gd name="connsiteX2" fmla="*/ 1582693 w 1658726"/>
              <a:gd name="connsiteY2" fmla="*/ 252110 h 498218"/>
              <a:gd name="connsiteX3" fmla="*/ 1658726 w 1658726"/>
              <a:gd name="connsiteY3" fmla="*/ 10004 h 498218"/>
              <a:gd name="connsiteX0" fmla="*/ 0 w 1658726"/>
              <a:gd name="connsiteY0" fmla="*/ 0 h 498218"/>
              <a:gd name="connsiteX1" fmla="*/ 708310 w 1658726"/>
              <a:gd name="connsiteY1" fmla="*/ 498218 h 498218"/>
              <a:gd name="connsiteX2" fmla="*/ 1582693 w 1658726"/>
              <a:gd name="connsiteY2" fmla="*/ 252110 h 498218"/>
              <a:gd name="connsiteX3" fmla="*/ 1658726 w 1658726"/>
              <a:gd name="connsiteY3" fmla="*/ 4001 h 498218"/>
              <a:gd name="connsiteX0" fmla="*/ 0 w 1653618"/>
              <a:gd name="connsiteY0" fmla="*/ 0 h 498218"/>
              <a:gd name="connsiteX1" fmla="*/ 708310 w 1653618"/>
              <a:gd name="connsiteY1" fmla="*/ 498218 h 498218"/>
              <a:gd name="connsiteX2" fmla="*/ 1582693 w 1653618"/>
              <a:gd name="connsiteY2" fmla="*/ 252110 h 498218"/>
              <a:gd name="connsiteX3" fmla="*/ 1653618 w 1653618"/>
              <a:gd name="connsiteY3" fmla="*/ 6555 h 49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618" h="498218">
                <a:moveTo>
                  <a:pt x="0" y="0"/>
                </a:moveTo>
                <a:lnTo>
                  <a:pt x="708310" y="498218"/>
                </a:lnTo>
                <a:lnTo>
                  <a:pt x="1582693" y="252110"/>
                </a:lnTo>
                <a:lnTo>
                  <a:pt x="1653618" y="655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3E5A481-7170-4216-9A74-C6F90F1B444E}"/>
              </a:ext>
            </a:extLst>
          </p:cNvPr>
          <p:cNvCxnSpPr>
            <a:cxnSpLocks/>
          </p:cNvCxnSpPr>
          <p:nvPr/>
        </p:nvCxnSpPr>
        <p:spPr>
          <a:xfrm>
            <a:off x="10388468" y="1444759"/>
            <a:ext cx="0" cy="3075219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7E326DA-BEEB-48EF-B564-5B974401836E}"/>
              </a:ext>
            </a:extLst>
          </p:cNvPr>
          <p:cNvCxnSpPr/>
          <p:nvPr/>
        </p:nvCxnSpPr>
        <p:spPr>
          <a:xfrm>
            <a:off x="10395879" y="211298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EB666FED-86A1-475C-B8DB-907D99DD81E3}"/>
              </a:ext>
            </a:extLst>
          </p:cNvPr>
          <p:cNvSpPr txBox="1"/>
          <p:nvPr/>
        </p:nvSpPr>
        <p:spPr>
          <a:xfrm>
            <a:off x="10402475" y="197737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B4BDB55-28E7-405B-BC8E-BAE8936069AE}"/>
              </a:ext>
            </a:extLst>
          </p:cNvPr>
          <p:cNvCxnSpPr/>
          <p:nvPr/>
        </p:nvCxnSpPr>
        <p:spPr>
          <a:xfrm>
            <a:off x="10393878" y="218017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129F84A-F025-4439-ACBA-E175B9C8A4F2}"/>
              </a:ext>
            </a:extLst>
          </p:cNvPr>
          <p:cNvCxnSpPr/>
          <p:nvPr/>
        </p:nvCxnSpPr>
        <p:spPr>
          <a:xfrm>
            <a:off x="10391877" y="224736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3672D40-5826-4CCA-9F9A-C1E249061B80}"/>
              </a:ext>
            </a:extLst>
          </p:cNvPr>
          <p:cNvCxnSpPr/>
          <p:nvPr/>
        </p:nvCxnSpPr>
        <p:spPr>
          <a:xfrm>
            <a:off x="10389876" y="231455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3C2F76FE-AF1E-44FC-91EF-0D69E93E35DF}"/>
              </a:ext>
            </a:extLst>
          </p:cNvPr>
          <p:cNvCxnSpPr/>
          <p:nvPr/>
        </p:nvCxnSpPr>
        <p:spPr>
          <a:xfrm>
            <a:off x="10387875" y="2383747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E9C8122-955D-45D7-A7E4-F2870E5EF53A}"/>
              </a:ext>
            </a:extLst>
          </p:cNvPr>
          <p:cNvCxnSpPr/>
          <p:nvPr/>
        </p:nvCxnSpPr>
        <p:spPr>
          <a:xfrm>
            <a:off x="10391877" y="245493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03A709AC-A1F5-4A16-A4F8-926B3D7D0C35}"/>
              </a:ext>
            </a:extLst>
          </p:cNvPr>
          <p:cNvSpPr txBox="1"/>
          <p:nvPr/>
        </p:nvSpPr>
        <p:spPr>
          <a:xfrm>
            <a:off x="10363013" y="2312020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9EE11B8-A41C-47B4-9319-843A13D02BB5}"/>
              </a:ext>
            </a:extLst>
          </p:cNvPr>
          <p:cNvCxnSpPr/>
          <p:nvPr/>
        </p:nvCxnSpPr>
        <p:spPr>
          <a:xfrm>
            <a:off x="10398473" y="183701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E46CDF8-E062-40B4-B0D5-33248E624C59}"/>
              </a:ext>
            </a:extLst>
          </p:cNvPr>
          <p:cNvCxnSpPr/>
          <p:nvPr/>
        </p:nvCxnSpPr>
        <p:spPr>
          <a:xfrm>
            <a:off x="10396472" y="190420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D5DAA43-14A8-4F6F-8AF6-12F8912707E8}"/>
              </a:ext>
            </a:extLst>
          </p:cNvPr>
          <p:cNvCxnSpPr/>
          <p:nvPr/>
        </p:nvCxnSpPr>
        <p:spPr>
          <a:xfrm>
            <a:off x="10394471" y="197139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C9B2031-1C20-42B3-BC4F-F1B226CD047E}"/>
              </a:ext>
            </a:extLst>
          </p:cNvPr>
          <p:cNvCxnSpPr/>
          <p:nvPr/>
        </p:nvCxnSpPr>
        <p:spPr>
          <a:xfrm>
            <a:off x="10392470" y="2040590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4AF091C-0B61-48AA-8EF5-DD0B20916E3F}"/>
              </a:ext>
            </a:extLst>
          </p:cNvPr>
          <p:cNvCxnSpPr/>
          <p:nvPr/>
        </p:nvCxnSpPr>
        <p:spPr>
          <a:xfrm>
            <a:off x="10394471" y="177195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DE49BF98-1C0A-4584-B223-B65EF21A2503}"/>
              </a:ext>
            </a:extLst>
          </p:cNvPr>
          <p:cNvSpPr txBox="1"/>
          <p:nvPr/>
        </p:nvSpPr>
        <p:spPr>
          <a:xfrm>
            <a:off x="10357472" y="1644720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98DD2DB-B383-4259-BBB4-6AA98AA70811}"/>
              </a:ext>
            </a:extLst>
          </p:cNvPr>
          <p:cNvCxnSpPr/>
          <p:nvPr/>
        </p:nvCxnSpPr>
        <p:spPr>
          <a:xfrm>
            <a:off x="10398473" y="2528661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0240574-52B9-4350-8CDA-B439C587AE8E}"/>
              </a:ext>
            </a:extLst>
          </p:cNvPr>
          <p:cNvCxnSpPr/>
          <p:nvPr/>
        </p:nvCxnSpPr>
        <p:spPr>
          <a:xfrm>
            <a:off x="10396472" y="2595851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16C3078-4F55-4375-95EB-A5A15260E07A}"/>
              </a:ext>
            </a:extLst>
          </p:cNvPr>
          <p:cNvCxnSpPr/>
          <p:nvPr/>
        </p:nvCxnSpPr>
        <p:spPr>
          <a:xfrm>
            <a:off x="10394471" y="2663041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E5918533-3AE0-4430-B075-66EDAB41D0E8}"/>
              </a:ext>
            </a:extLst>
          </p:cNvPr>
          <p:cNvCxnSpPr/>
          <p:nvPr/>
        </p:nvCxnSpPr>
        <p:spPr>
          <a:xfrm>
            <a:off x="10392470" y="2732232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B9525BC2-57EA-4C52-8E4A-85C6462DACA8}"/>
              </a:ext>
            </a:extLst>
          </p:cNvPr>
          <p:cNvCxnSpPr/>
          <p:nvPr/>
        </p:nvCxnSpPr>
        <p:spPr>
          <a:xfrm>
            <a:off x="10396472" y="280342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5BA8A96F-0B0E-4866-8C83-26B53CE2B9BB}"/>
              </a:ext>
            </a:extLst>
          </p:cNvPr>
          <p:cNvCxnSpPr/>
          <p:nvPr/>
        </p:nvCxnSpPr>
        <p:spPr>
          <a:xfrm>
            <a:off x="10401067" y="287114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4FF3D18-D4C1-4C9A-8932-5DEEF0A94527}"/>
              </a:ext>
            </a:extLst>
          </p:cNvPr>
          <p:cNvCxnSpPr/>
          <p:nvPr/>
        </p:nvCxnSpPr>
        <p:spPr>
          <a:xfrm>
            <a:off x="10399066" y="293833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C67501B2-E6C0-48EC-BFF3-70226C30104D}"/>
              </a:ext>
            </a:extLst>
          </p:cNvPr>
          <p:cNvCxnSpPr/>
          <p:nvPr/>
        </p:nvCxnSpPr>
        <p:spPr>
          <a:xfrm>
            <a:off x="10397065" y="300552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76A878EF-96D9-464B-830A-C7CC5D178D5B}"/>
              </a:ext>
            </a:extLst>
          </p:cNvPr>
          <p:cNvCxnSpPr/>
          <p:nvPr/>
        </p:nvCxnSpPr>
        <p:spPr>
          <a:xfrm>
            <a:off x="10395064" y="307471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55A8BF96-2905-4CF1-BB37-17C4015978F8}"/>
              </a:ext>
            </a:extLst>
          </p:cNvPr>
          <p:cNvCxnSpPr/>
          <p:nvPr/>
        </p:nvCxnSpPr>
        <p:spPr>
          <a:xfrm>
            <a:off x="10399066" y="314590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76CFC376-6679-4AC3-9606-9BBF9E253913}"/>
              </a:ext>
            </a:extLst>
          </p:cNvPr>
          <p:cNvCxnSpPr/>
          <p:nvPr/>
        </p:nvCxnSpPr>
        <p:spPr>
          <a:xfrm>
            <a:off x="10403661" y="320962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3A9539D8-EF84-49E6-9039-EB22EAAC6E2F}"/>
              </a:ext>
            </a:extLst>
          </p:cNvPr>
          <p:cNvCxnSpPr/>
          <p:nvPr/>
        </p:nvCxnSpPr>
        <p:spPr>
          <a:xfrm>
            <a:off x="10401660" y="327681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7AE4492C-46F3-48CD-AB0D-77831B9F7B97}"/>
              </a:ext>
            </a:extLst>
          </p:cNvPr>
          <p:cNvCxnSpPr/>
          <p:nvPr/>
        </p:nvCxnSpPr>
        <p:spPr>
          <a:xfrm>
            <a:off x="10399659" y="334400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B3BD98BE-7E79-4AC5-B611-DF48E8261677}"/>
              </a:ext>
            </a:extLst>
          </p:cNvPr>
          <p:cNvCxnSpPr/>
          <p:nvPr/>
        </p:nvCxnSpPr>
        <p:spPr>
          <a:xfrm>
            <a:off x="10397658" y="341319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06BF61DB-7ECA-4A83-A0F6-F04E786151BE}"/>
              </a:ext>
            </a:extLst>
          </p:cNvPr>
          <p:cNvCxnSpPr/>
          <p:nvPr/>
        </p:nvCxnSpPr>
        <p:spPr>
          <a:xfrm>
            <a:off x="10401660" y="348438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8ECB87D-B946-4A95-A66C-57903BF3CB5C}"/>
              </a:ext>
            </a:extLst>
          </p:cNvPr>
          <p:cNvCxnSpPr/>
          <p:nvPr/>
        </p:nvCxnSpPr>
        <p:spPr>
          <a:xfrm>
            <a:off x="10400252" y="354810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6875D2D0-55E6-43E2-BC96-CC8D85DEFA51}"/>
              </a:ext>
            </a:extLst>
          </p:cNvPr>
          <p:cNvCxnSpPr/>
          <p:nvPr/>
        </p:nvCxnSpPr>
        <p:spPr>
          <a:xfrm>
            <a:off x="10398251" y="361529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4CEFF2F-BCD3-406A-B9E4-FF8B6F7DE1D3}"/>
              </a:ext>
            </a:extLst>
          </p:cNvPr>
          <p:cNvCxnSpPr/>
          <p:nvPr/>
        </p:nvCxnSpPr>
        <p:spPr>
          <a:xfrm>
            <a:off x="10396250" y="368248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DEA961AF-F51C-4EE3-904A-3199B3C047CA}"/>
              </a:ext>
            </a:extLst>
          </p:cNvPr>
          <p:cNvCxnSpPr/>
          <p:nvPr/>
        </p:nvCxnSpPr>
        <p:spPr>
          <a:xfrm>
            <a:off x="10394249" y="375167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C1351A3-0920-4BFD-8868-0C30C7271A47}"/>
              </a:ext>
            </a:extLst>
          </p:cNvPr>
          <p:cNvCxnSpPr/>
          <p:nvPr/>
        </p:nvCxnSpPr>
        <p:spPr>
          <a:xfrm>
            <a:off x="10398251" y="382286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2697F7B-8257-4256-84E6-13D3EE8256F4}"/>
              </a:ext>
            </a:extLst>
          </p:cNvPr>
          <p:cNvCxnSpPr/>
          <p:nvPr/>
        </p:nvCxnSpPr>
        <p:spPr>
          <a:xfrm>
            <a:off x="10398844" y="388858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80AE6E84-0FA3-4217-B4F2-DE3165E7AA6D}"/>
              </a:ext>
            </a:extLst>
          </p:cNvPr>
          <p:cNvCxnSpPr/>
          <p:nvPr/>
        </p:nvCxnSpPr>
        <p:spPr>
          <a:xfrm>
            <a:off x="10396843" y="395577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29E06EA1-A5D1-49BF-8F02-C16AB17BC4E9}"/>
              </a:ext>
            </a:extLst>
          </p:cNvPr>
          <p:cNvCxnSpPr/>
          <p:nvPr/>
        </p:nvCxnSpPr>
        <p:spPr>
          <a:xfrm>
            <a:off x="10394842" y="402296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3789D575-83BA-4075-B849-BB326F3D10AB}"/>
              </a:ext>
            </a:extLst>
          </p:cNvPr>
          <p:cNvCxnSpPr/>
          <p:nvPr/>
        </p:nvCxnSpPr>
        <p:spPr>
          <a:xfrm>
            <a:off x="10392841" y="409215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AA923B6-03BE-4246-ACCB-E3709327CA51}"/>
              </a:ext>
            </a:extLst>
          </p:cNvPr>
          <p:cNvCxnSpPr/>
          <p:nvPr/>
        </p:nvCxnSpPr>
        <p:spPr>
          <a:xfrm>
            <a:off x="10396843" y="4163347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B450109-E09C-4713-999D-16F2232F9D07}"/>
              </a:ext>
            </a:extLst>
          </p:cNvPr>
          <p:cNvCxnSpPr/>
          <p:nvPr/>
        </p:nvCxnSpPr>
        <p:spPr>
          <a:xfrm>
            <a:off x="10397436" y="422906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B50D4F49-92E9-4E8F-9908-259031FC090A}"/>
              </a:ext>
            </a:extLst>
          </p:cNvPr>
          <p:cNvCxnSpPr/>
          <p:nvPr/>
        </p:nvCxnSpPr>
        <p:spPr>
          <a:xfrm>
            <a:off x="10395435" y="429625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C95E10E-7D7D-4642-896E-E191894F4BF1}"/>
              </a:ext>
            </a:extLst>
          </p:cNvPr>
          <p:cNvCxnSpPr/>
          <p:nvPr/>
        </p:nvCxnSpPr>
        <p:spPr>
          <a:xfrm>
            <a:off x="10393434" y="436344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AF81818-26DD-4B6E-8E54-D06FA867D3DA}"/>
              </a:ext>
            </a:extLst>
          </p:cNvPr>
          <p:cNvCxnSpPr/>
          <p:nvPr/>
        </p:nvCxnSpPr>
        <p:spPr>
          <a:xfrm>
            <a:off x="10391433" y="443263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C442D368-8B8E-492A-B8F6-74F914D1F858}"/>
              </a:ext>
            </a:extLst>
          </p:cNvPr>
          <p:cNvCxnSpPr/>
          <p:nvPr/>
        </p:nvCxnSpPr>
        <p:spPr>
          <a:xfrm>
            <a:off x="10395435" y="4503828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292292E2-6FBA-4047-B83C-222F1CDA1CA6}"/>
              </a:ext>
            </a:extLst>
          </p:cNvPr>
          <p:cNvSpPr txBox="1"/>
          <p:nvPr/>
        </p:nvSpPr>
        <p:spPr>
          <a:xfrm>
            <a:off x="10369552" y="2662669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F17C711-CC7A-4255-B665-56C585130BE6}"/>
              </a:ext>
            </a:extLst>
          </p:cNvPr>
          <p:cNvSpPr txBox="1"/>
          <p:nvPr/>
        </p:nvSpPr>
        <p:spPr>
          <a:xfrm>
            <a:off x="10376091" y="3001312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1BF811-E564-4905-94C3-1CAD8EE0DEF6}"/>
              </a:ext>
            </a:extLst>
          </p:cNvPr>
          <p:cNvSpPr txBox="1"/>
          <p:nvPr/>
        </p:nvSpPr>
        <p:spPr>
          <a:xfrm>
            <a:off x="10382630" y="3339955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5345108-1E93-49CD-9985-23FEECD8FDC5}"/>
              </a:ext>
            </a:extLst>
          </p:cNvPr>
          <p:cNvSpPr txBox="1"/>
          <p:nvPr/>
        </p:nvSpPr>
        <p:spPr>
          <a:xfrm>
            <a:off x="10355152" y="3678598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AE70D7C-EB72-4746-B63E-FD3FCDA93E31}"/>
              </a:ext>
            </a:extLst>
          </p:cNvPr>
          <p:cNvSpPr txBox="1"/>
          <p:nvPr/>
        </p:nvSpPr>
        <p:spPr>
          <a:xfrm>
            <a:off x="10351686" y="401724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283210C-DB51-4DC7-A9B5-35E05B247031}"/>
              </a:ext>
            </a:extLst>
          </p:cNvPr>
          <p:cNvSpPr txBox="1"/>
          <p:nvPr/>
        </p:nvSpPr>
        <p:spPr>
          <a:xfrm>
            <a:off x="10357153" y="4357449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4B43BDC-30D8-459A-AD73-69791CA1A1E5}"/>
              </a:ext>
            </a:extLst>
          </p:cNvPr>
          <p:cNvSpPr txBox="1"/>
          <p:nvPr/>
        </p:nvSpPr>
        <p:spPr>
          <a:xfrm>
            <a:off x="9168734" y="163394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9F59DD59-6EA6-4D73-90D3-A3025A47C252}"/>
              </a:ext>
            </a:extLst>
          </p:cNvPr>
          <p:cNvSpPr txBox="1"/>
          <p:nvPr/>
        </p:nvSpPr>
        <p:spPr>
          <a:xfrm>
            <a:off x="7756574" y="1805145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AE2C711-20A3-4B6F-89FF-96142CF76FC8}"/>
              </a:ext>
            </a:extLst>
          </p:cNvPr>
          <p:cNvSpPr txBox="1"/>
          <p:nvPr/>
        </p:nvSpPr>
        <p:spPr>
          <a:xfrm>
            <a:off x="7271358" y="2279683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Permian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801F68B-6C81-4640-B5C1-0612F5325FA0}"/>
              </a:ext>
            </a:extLst>
          </p:cNvPr>
          <p:cNvSpPr txBox="1"/>
          <p:nvPr/>
        </p:nvSpPr>
        <p:spPr>
          <a:xfrm>
            <a:off x="7475373" y="2607645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Andres</a:t>
            </a:r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92ED26D1-08F0-416B-98F6-70FCE2FF57F6}"/>
              </a:ext>
            </a:extLst>
          </p:cNvPr>
          <p:cNvSpPr/>
          <p:nvPr/>
        </p:nvSpPr>
        <p:spPr>
          <a:xfrm>
            <a:off x="6537876" y="1621911"/>
            <a:ext cx="2196603" cy="1614248"/>
          </a:xfrm>
          <a:custGeom>
            <a:avLst/>
            <a:gdLst>
              <a:gd name="connsiteX0" fmla="*/ 0 w 2196603"/>
              <a:gd name="connsiteY0" fmla="*/ 0 h 1614248"/>
              <a:gd name="connsiteX1" fmla="*/ 17879 w 2196603"/>
              <a:gd name="connsiteY1" fmla="*/ 513392 h 1614248"/>
              <a:gd name="connsiteX2" fmla="*/ 58746 w 2196603"/>
              <a:gd name="connsiteY2" fmla="*/ 865870 h 1614248"/>
              <a:gd name="connsiteX3" fmla="*/ 143034 w 2196603"/>
              <a:gd name="connsiteY3" fmla="*/ 1167264 h 1614248"/>
              <a:gd name="connsiteX4" fmla="*/ 217106 w 2196603"/>
              <a:gd name="connsiteY4" fmla="*/ 1335841 h 1614248"/>
              <a:gd name="connsiteX5" fmla="*/ 735607 w 2196603"/>
              <a:gd name="connsiteY5" fmla="*/ 1552947 h 1614248"/>
              <a:gd name="connsiteX6" fmla="*/ 796907 w 2196603"/>
              <a:gd name="connsiteY6" fmla="*/ 1614248 h 1614248"/>
              <a:gd name="connsiteX7" fmla="*/ 2191495 w 2196603"/>
              <a:gd name="connsiteY7" fmla="*/ 1529959 h 1614248"/>
              <a:gd name="connsiteX8" fmla="*/ 2196603 w 2196603"/>
              <a:gd name="connsiteY8" fmla="*/ 1532514 h 16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603" h="1614248">
                <a:moveTo>
                  <a:pt x="0" y="0"/>
                </a:moveTo>
                <a:lnTo>
                  <a:pt x="17879" y="513392"/>
                </a:lnTo>
                <a:lnTo>
                  <a:pt x="58746" y="865870"/>
                </a:lnTo>
                <a:lnTo>
                  <a:pt x="143034" y="1167264"/>
                </a:lnTo>
                <a:lnTo>
                  <a:pt x="217106" y="1335841"/>
                </a:lnTo>
                <a:lnTo>
                  <a:pt x="735607" y="1552947"/>
                </a:lnTo>
                <a:lnTo>
                  <a:pt x="796907" y="1614248"/>
                </a:lnTo>
                <a:lnTo>
                  <a:pt x="2191495" y="1529959"/>
                </a:lnTo>
                <a:lnTo>
                  <a:pt x="2196603" y="153251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13E6E878-A6A3-47A1-A8C9-FE5BB40C0949}"/>
              </a:ext>
            </a:extLst>
          </p:cNvPr>
          <p:cNvSpPr/>
          <p:nvPr/>
        </p:nvSpPr>
        <p:spPr>
          <a:xfrm>
            <a:off x="8731924" y="3034378"/>
            <a:ext cx="1662778" cy="462308"/>
          </a:xfrm>
          <a:custGeom>
            <a:avLst/>
            <a:gdLst>
              <a:gd name="connsiteX0" fmla="*/ 0 w 1662778"/>
              <a:gd name="connsiteY0" fmla="*/ 114938 h 462308"/>
              <a:gd name="connsiteX1" fmla="*/ 710065 w 1662778"/>
              <a:gd name="connsiteY1" fmla="*/ 462308 h 462308"/>
              <a:gd name="connsiteX2" fmla="*/ 1581044 w 1662778"/>
              <a:gd name="connsiteY2" fmla="*/ 222214 h 462308"/>
              <a:gd name="connsiteX3" fmla="*/ 1662778 w 1662778"/>
              <a:gd name="connsiteY3" fmla="*/ 0 h 46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778" h="462308">
                <a:moveTo>
                  <a:pt x="0" y="114938"/>
                </a:moveTo>
                <a:lnTo>
                  <a:pt x="710065" y="462308"/>
                </a:lnTo>
                <a:lnTo>
                  <a:pt x="1581044" y="222214"/>
                </a:lnTo>
                <a:lnTo>
                  <a:pt x="1662778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F9F2E39A-821C-4ABB-A909-199A85D992F9}"/>
              </a:ext>
            </a:extLst>
          </p:cNvPr>
          <p:cNvSpPr txBox="1"/>
          <p:nvPr/>
        </p:nvSpPr>
        <p:spPr>
          <a:xfrm>
            <a:off x="7550998" y="2938786"/>
            <a:ext cx="756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Clearfork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242A927A-D2BB-4FDD-A4EC-4722C74C3FF1}"/>
              </a:ext>
            </a:extLst>
          </p:cNvPr>
          <p:cNvSpPr/>
          <p:nvPr/>
        </p:nvSpPr>
        <p:spPr>
          <a:xfrm>
            <a:off x="6465259" y="1619739"/>
            <a:ext cx="3924331" cy="2104269"/>
          </a:xfrm>
          <a:custGeom>
            <a:avLst/>
            <a:gdLst>
              <a:gd name="connsiteX0" fmla="*/ 0 w 1805812"/>
              <a:gd name="connsiteY0" fmla="*/ 109830 h 676860"/>
              <a:gd name="connsiteX1" fmla="*/ 15325 w 1805812"/>
              <a:gd name="connsiteY1" fmla="*/ 344815 h 676860"/>
              <a:gd name="connsiteX2" fmla="*/ 153251 w 1805812"/>
              <a:gd name="connsiteY2" fmla="*/ 339707 h 676860"/>
              <a:gd name="connsiteX3" fmla="*/ 858208 w 1805812"/>
              <a:gd name="connsiteY3" fmla="*/ 676860 h 676860"/>
              <a:gd name="connsiteX4" fmla="*/ 1734295 w 1805812"/>
              <a:gd name="connsiteY4" fmla="*/ 441874 h 676860"/>
              <a:gd name="connsiteX5" fmla="*/ 1805812 w 1805812"/>
              <a:gd name="connsiteY5" fmla="*/ 209443 h 676860"/>
              <a:gd name="connsiteX6" fmla="*/ 1805812 w 1805812"/>
              <a:gd name="connsiteY6" fmla="*/ 0 h 676860"/>
              <a:gd name="connsiteX7" fmla="*/ 1729187 w 1805812"/>
              <a:gd name="connsiteY7" fmla="*/ 209443 h 676860"/>
              <a:gd name="connsiteX8" fmla="*/ 863316 w 1805812"/>
              <a:gd name="connsiteY8" fmla="*/ 449537 h 676860"/>
              <a:gd name="connsiteX9" fmla="*/ 143035 w 1805812"/>
              <a:gd name="connsiteY9" fmla="*/ 102167 h 676860"/>
              <a:gd name="connsiteX10" fmla="*/ 0 w 1805812"/>
              <a:gd name="connsiteY10" fmla="*/ 109830 h 676860"/>
              <a:gd name="connsiteX0" fmla="*/ 0 w 1805812"/>
              <a:gd name="connsiteY0" fmla="*/ 109830 h 676860"/>
              <a:gd name="connsiteX1" fmla="*/ 5327 w 1805812"/>
              <a:gd name="connsiteY1" fmla="*/ 215774 h 676860"/>
              <a:gd name="connsiteX2" fmla="*/ 15325 w 1805812"/>
              <a:gd name="connsiteY2" fmla="*/ 344815 h 676860"/>
              <a:gd name="connsiteX3" fmla="*/ 153251 w 1805812"/>
              <a:gd name="connsiteY3" fmla="*/ 339707 h 676860"/>
              <a:gd name="connsiteX4" fmla="*/ 858208 w 1805812"/>
              <a:gd name="connsiteY4" fmla="*/ 676860 h 676860"/>
              <a:gd name="connsiteX5" fmla="*/ 1734295 w 1805812"/>
              <a:gd name="connsiteY5" fmla="*/ 441874 h 676860"/>
              <a:gd name="connsiteX6" fmla="*/ 1805812 w 1805812"/>
              <a:gd name="connsiteY6" fmla="*/ 209443 h 676860"/>
              <a:gd name="connsiteX7" fmla="*/ 1805812 w 1805812"/>
              <a:gd name="connsiteY7" fmla="*/ 0 h 676860"/>
              <a:gd name="connsiteX8" fmla="*/ 1729187 w 1805812"/>
              <a:gd name="connsiteY8" fmla="*/ 209443 h 676860"/>
              <a:gd name="connsiteX9" fmla="*/ 863316 w 1805812"/>
              <a:gd name="connsiteY9" fmla="*/ 449537 h 676860"/>
              <a:gd name="connsiteX10" fmla="*/ 143035 w 1805812"/>
              <a:gd name="connsiteY10" fmla="*/ 102167 h 676860"/>
              <a:gd name="connsiteX11" fmla="*/ 0 w 1805812"/>
              <a:gd name="connsiteY11" fmla="*/ 109830 h 676860"/>
              <a:gd name="connsiteX0" fmla="*/ 1323289 w 3129101"/>
              <a:gd name="connsiteY0" fmla="*/ 109830 h 676860"/>
              <a:gd name="connsiteX1" fmla="*/ 0 w 3129101"/>
              <a:gd name="connsiteY1" fmla="*/ 352543 h 676860"/>
              <a:gd name="connsiteX2" fmla="*/ 1338614 w 3129101"/>
              <a:gd name="connsiteY2" fmla="*/ 344815 h 676860"/>
              <a:gd name="connsiteX3" fmla="*/ 1476540 w 3129101"/>
              <a:gd name="connsiteY3" fmla="*/ 339707 h 676860"/>
              <a:gd name="connsiteX4" fmla="*/ 2181497 w 3129101"/>
              <a:gd name="connsiteY4" fmla="*/ 676860 h 676860"/>
              <a:gd name="connsiteX5" fmla="*/ 3057584 w 3129101"/>
              <a:gd name="connsiteY5" fmla="*/ 441874 h 676860"/>
              <a:gd name="connsiteX6" fmla="*/ 3129101 w 3129101"/>
              <a:gd name="connsiteY6" fmla="*/ 209443 h 676860"/>
              <a:gd name="connsiteX7" fmla="*/ 3129101 w 3129101"/>
              <a:gd name="connsiteY7" fmla="*/ 0 h 676860"/>
              <a:gd name="connsiteX8" fmla="*/ 3052476 w 3129101"/>
              <a:gd name="connsiteY8" fmla="*/ 209443 h 676860"/>
              <a:gd name="connsiteX9" fmla="*/ 2186605 w 3129101"/>
              <a:gd name="connsiteY9" fmla="*/ 449537 h 676860"/>
              <a:gd name="connsiteX10" fmla="*/ 1466324 w 3129101"/>
              <a:gd name="connsiteY10" fmla="*/ 102167 h 676860"/>
              <a:gd name="connsiteX11" fmla="*/ 1323289 w 3129101"/>
              <a:gd name="connsiteY11" fmla="*/ 109830 h 676860"/>
              <a:gd name="connsiteX0" fmla="*/ 1323289 w 3129101"/>
              <a:gd name="connsiteY0" fmla="*/ 109830 h 676860"/>
              <a:gd name="connsiteX1" fmla="*/ 0 w 3129101"/>
              <a:gd name="connsiteY1" fmla="*/ 352543 h 676860"/>
              <a:gd name="connsiteX2" fmla="*/ 592017 w 3129101"/>
              <a:gd name="connsiteY2" fmla="*/ 346682 h 676860"/>
              <a:gd name="connsiteX3" fmla="*/ 1338614 w 3129101"/>
              <a:gd name="connsiteY3" fmla="*/ 344815 h 676860"/>
              <a:gd name="connsiteX4" fmla="*/ 1476540 w 3129101"/>
              <a:gd name="connsiteY4" fmla="*/ 339707 h 676860"/>
              <a:gd name="connsiteX5" fmla="*/ 2181497 w 3129101"/>
              <a:gd name="connsiteY5" fmla="*/ 676860 h 676860"/>
              <a:gd name="connsiteX6" fmla="*/ 3057584 w 3129101"/>
              <a:gd name="connsiteY6" fmla="*/ 441874 h 676860"/>
              <a:gd name="connsiteX7" fmla="*/ 3129101 w 3129101"/>
              <a:gd name="connsiteY7" fmla="*/ 209443 h 676860"/>
              <a:gd name="connsiteX8" fmla="*/ 3129101 w 3129101"/>
              <a:gd name="connsiteY8" fmla="*/ 0 h 676860"/>
              <a:gd name="connsiteX9" fmla="*/ 3052476 w 3129101"/>
              <a:gd name="connsiteY9" fmla="*/ 209443 h 676860"/>
              <a:gd name="connsiteX10" fmla="*/ 2186605 w 3129101"/>
              <a:gd name="connsiteY10" fmla="*/ 449537 h 676860"/>
              <a:gd name="connsiteX11" fmla="*/ 1466324 w 3129101"/>
              <a:gd name="connsiteY11" fmla="*/ 102167 h 676860"/>
              <a:gd name="connsiteX12" fmla="*/ 1323289 w 3129101"/>
              <a:gd name="connsiteY12" fmla="*/ 109830 h 676860"/>
              <a:gd name="connsiteX0" fmla="*/ 1323289 w 3129101"/>
              <a:gd name="connsiteY0" fmla="*/ 109830 h 676860"/>
              <a:gd name="connsiteX1" fmla="*/ 0 w 3129101"/>
              <a:gd name="connsiteY1" fmla="*/ 352543 h 676860"/>
              <a:gd name="connsiteX2" fmla="*/ 74248 w 3129101"/>
              <a:gd name="connsiteY2" fmla="*/ 422882 h 676860"/>
              <a:gd name="connsiteX3" fmla="*/ 1338614 w 3129101"/>
              <a:gd name="connsiteY3" fmla="*/ 344815 h 676860"/>
              <a:gd name="connsiteX4" fmla="*/ 1476540 w 3129101"/>
              <a:gd name="connsiteY4" fmla="*/ 339707 h 676860"/>
              <a:gd name="connsiteX5" fmla="*/ 2181497 w 3129101"/>
              <a:gd name="connsiteY5" fmla="*/ 676860 h 676860"/>
              <a:gd name="connsiteX6" fmla="*/ 3057584 w 3129101"/>
              <a:gd name="connsiteY6" fmla="*/ 441874 h 676860"/>
              <a:gd name="connsiteX7" fmla="*/ 3129101 w 3129101"/>
              <a:gd name="connsiteY7" fmla="*/ 209443 h 676860"/>
              <a:gd name="connsiteX8" fmla="*/ 3129101 w 3129101"/>
              <a:gd name="connsiteY8" fmla="*/ 0 h 676860"/>
              <a:gd name="connsiteX9" fmla="*/ 3052476 w 3129101"/>
              <a:gd name="connsiteY9" fmla="*/ 209443 h 676860"/>
              <a:gd name="connsiteX10" fmla="*/ 2186605 w 3129101"/>
              <a:gd name="connsiteY10" fmla="*/ 449537 h 676860"/>
              <a:gd name="connsiteX11" fmla="*/ 1466324 w 3129101"/>
              <a:gd name="connsiteY11" fmla="*/ 102167 h 676860"/>
              <a:gd name="connsiteX12" fmla="*/ 1323289 w 3129101"/>
              <a:gd name="connsiteY12" fmla="*/ 109830 h 676860"/>
              <a:gd name="connsiteX0" fmla="*/ 1323289 w 3129101"/>
              <a:gd name="connsiteY0" fmla="*/ 109830 h 676860"/>
              <a:gd name="connsiteX1" fmla="*/ 211017 w 3129101"/>
              <a:gd name="connsiteY1" fmla="*/ 313466 h 676860"/>
              <a:gd name="connsiteX2" fmla="*/ 0 w 3129101"/>
              <a:gd name="connsiteY2" fmla="*/ 352543 h 676860"/>
              <a:gd name="connsiteX3" fmla="*/ 74248 w 3129101"/>
              <a:gd name="connsiteY3" fmla="*/ 422882 h 676860"/>
              <a:gd name="connsiteX4" fmla="*/ 1338614 w 3129101"/>
              <a:gd name="connsiteY4" fmla="*/ 344815 h 676860"/>
              <a:gd name="connsiteX5" fmla="*/ 1476540 w 3129101"/>
              <a:gd name="connsiteY5" fmla="*/ 339707 h 676860"/>
              <a:gd name="connsiteX6" fmla="*/ 2181497 w 3129101"/>
              <a:gd name="connsiteY6" fmla="*/ 676860 h 676860"/>
              <a:gd name="connsiteX7" fmla="*/ 3057584 w 3129101"/>
              <a:gd name="connsiteY7" fmla="*/ 441874 h 676860"/>
              <a:gd name="connsiteX8" fmla="*/ 3129101 w 3129101"/>
              <a:gd name="connsiteY8" fmla="*/ 209443 h 676860"/>
              <a:gd name="connsiteX9" fmla="*/ 3129101 w 3129101"/>
              <a:gd name="connsiteY9" fmla="*/ 0 h 676860"/>
              <a:gd name="connsiteX10" fmla="*/ 3052476 w 3129101"/>
              <a:gd name="connsiteY10" fmla="*/ 209443 h 676860"/>
              <a:gd name="connsiteX11" fmla="*/ 2186605 w 3129101"/>
              <a:gd name="connsiteY11" fmla="*/ 449537 h 676860"/>
              <a:gd name="connsiteX12" fmla="*/ 1466324 w 3129101"/>
              <a:gd name="connsiteY12" fmla="*/ 102167 h 676860"/>
              <a:gd name="connsiteX13" fmla="*/ 1323289 w 3129101"/>
              <a:gd name="connsiteY13" fmla="*/ 109830 h 676860"/>
              <a:gd name="connsiteX0" fmla="*/ 1323289 w 3129101"/>
              <a:gd name="connsiteY0" fmla="*/ 109830 h 676860"/>
              <a:gd name="connsiteX1" fmla="*/ 82063 w 3129101"/>
              <a:gd name="connsiteY1" fmla="*/ 192328 h 676860"/>
              <a:gd name="connsiteX2" fmla="*/ 0 w 3129101"/>
              <a:gd name="connsiteY2" fmla="*/ 352543 h 676860"/>
              <a:gd name="connsiteX3" fmla="*/ 74248 w 3129101"/>
              <a:gd name="connsiteY3" fmla="*/ 422882 h 676860"/>
              <a:gd name="connsiteX4" fmla="*/ 1338614 w 3129101"/>
              <a:gd name="connsiteY4" fmla="*/ 344815 h 676860"/>
              <a:gd name="connsiteX5" fmla="*/ 1476540 w 3129101"/>
              <a:gd name="connsiteY5" fmla="*/ 339707 h 676860"/>
              <a:gd name="connsiteX6" fmla="*/ 2181497 w 3129101"/>
              <a:gd name="connsiteY6" fmla="*/ 676860 h 676860"/>
              <a:gd name="connsiteX7" fmla="*/ 3057584 w 3129101"/>
              <a:gd name="connsiteY7" fmla="*/ 441874 h 676860"/>
              <a:gd name="connsiteX8" fmla="*/ 3129101 w 3129101"/>
              <a:gd name="connsiteY8" fmla="*/ 209443 h 676860"/>
              <a:gd name="connsiteX9" fmla="*/ 3129101 w 3129101"/>
              <a:gd name="connsiteY9" fmla="*/ 0 h 676860"/>
              <a:gd name="connsiteX10" fmla="*/ 3052476 w 3129101"/>
              <a:gd name="connsiteY10" fmla="*/ 209443 h 676860"/>
              <a:gd name="connsiteX11" fmla="*/ 2186605 w 3129101"/>
              <a:gd name="connsiteY11" fmla="*/ 449537 h 676860"/>
              <a:gd name="connsiteX12" fmla="*/ 1466324 w 3129101"/>
              <a:gd name="connsiteY12" fmla="*/ 102167 h 676860"/>
              <a:gd name="connsiteX13" fmla="*/ 1323289 w 3129101"/>
              <a:gd name="connsiteY13" fmla="*/ 109830 h 676860"/>
              <a:gd name="connsiteX0" fmla="*/ 1323289 w 3129101"/>
              <a:gd name="connsiteY0" fmla="*/ 109830 h 676860"/>
              <a:gd name="connsiteX1" fmla="*/ 82063 w 3129101"/>
              <a:gd name="connsiteY1" fmla="*/ 192328 h 676860"/>
              <a:gd name="connsiteX2" fmla="*/ 37124 w 3129101"/>
              <a:gd name="connsiteY2" fmla="*/ 278297 h 676860"/>
              <a:gd name="connsiteX3" fmla="*/ 0 w 3129101"/>
              <a:gd name="connsiteY3" fmla="*/ 352543 h 676860"/>
              <a:gd name="connsiteX4" fmla="*/ 74248 w 3129101"/>
              <a:gd name="connsiteY4" fmla="*/ 422882 h 676860"/>
              <a:gd name="connsiteX5" fmla="*/ 1338614 w 3129101"/>
              <a:gd name="connsiteY5" fmla="*/ 344815 h 676860"/>
              <a:gd name="connsiteX6" fmla="*/ 1476540 w 3129101"/>
              <a:gd name="connsiteY6" fmla="*/ 339707 h 676860"/>
              <a:gd name="connsiteX7" fmla="*/ 2181497 w 3129101"/>
              <a:gd name="connsiteY7" fmla="*/ 676860 h 676860"/>
              <a:gd name="connsiteX8" fmla="*/ 3057584 w 3129101"/>
              <a:gd name="connsiteY8" fmla="*/ 441874 h 676860"/>
              <a:gd name="connsiteX9" fmla="*/ 3129101 w 3129101"/>
              <a:gd name="connsiteY9" fmla="*/ 209443 h 676860"/>
              <a:gd name="connsiteX10" fmla="*/ 3129101 w 3129101"/>
              <a:gd name="connsiteY10" fmla="*/ 0 h 676860"/>
              <a:gd name="connsiteX11" fmla="*/ 3052476 w 3129101"/>
              <a:gd name="connsiteY11" fmla="*/ 209443 h 676860"/>
              <a:gd name="connsiteX12" fmla="*/ 2186605 w 3129101"/>
              <a:gd name="connsiteY12" fmla="*/ 449537 h 676860"/>
              <a:gd name="connsiteX13" fmla="*/ 1466324 w 3129101"/>
              <a:gd name="connsiteY13" fmla="*/ 102167 h 676860"/>
              <a:gd name="connsiteX14" fmla="*/ 1323289 w 3129101"/>
              <a:gd name="connsiteY14" fmla="*/ 109830 h 676860"/>
              <a:gd name="connsiteX0" fmla="*/ 1817612 w 3623424"/>
              <a:gd name="connsiteY0" fmla="*/ 109830 h 676860"/>
              <a:gd name="connsiteX1" fmla="*/ 576386 w 3623424"/>
              <a:gd name="connsiteY1" fmla="*/ 192328 h 676860"/>
              <a:gd name="connsiteX2" fmla="*/ 0 w 3623424"/>
              <a:gd name="connsiteY2" fmla="*/ 151297 h 676860"/>
              <a:gd name="connsiteX3" fmla="*/ 494323 w 3623424"/>
              <a:gd name="connsiteY3" fmla="*/ 352543 h 676860"/>
              <a:gd name="connsiteX4" fmla="*/ 568571 w 3623424"/>
              <a:gd name="connsiteY4" fmla="*/ 422882 h 676860"/>
              <a:gd name="connsiteX5" fmla="*/ 1832937 w 3623424"/>
              <a:gd name="connsiteY5" fmla="*/ 344815 h 676860"/>
              <a:gd name="connsiteX6" fmla="*/ 1970863 w 3623424"/>
              <a:gd name="connsiteY6" fmla="*/ 339707 h 676860"/>
              <a:gd name="connsiteX7" fmla="*/ 2675820 w 3623424"/>
              <a:gd name="connsiteY7" fmla="*/ 676860 h 676860"/>
              <a:gd name="connsiteX8" fmla="*/ 3551907 w 3623424"/>
              <a:gd name="connsiteY8" fmla="*/ 441874 h 676860"/>
              <a:gd name="connsiteX9" fmla="*/ 3623424 w 3623424"/>
              <a:gd name="connsiteY9" fmla="*/ 209443 h 676860"/>
              <a:gd name="connsiteX10" fmla="*/ 3623424 w 3623424"/>
              <a:gd name="connsiteY10" fmla="*/ 0 h 676860"/>
              <a:gd name="connsiteX11" fmla="*/ 3546799 w 3623424"/>
              <a:gd name="connsiteY11" fmla="*/ 209443 h 676860"/>
              <a:gd name="connsiteX12" fmla="*/ 2680928 w 3623424"/>
              <a:gd name="connsiteY12" fmla="*/ 449537 h 676860"/>
              <a:gd name="connsiteX13" fmla="*/ 1960647 w 3623424"/>
              <a:gd name="connsiteY13" fmla="*/ 102167 h 676860"/>
              <a:gd name="connsiteX14" fmla="*/ 1817612 w 3623424"/>
              <a:gd name="connsiteY14" fmla="*/ 109830 h 676860"/>
              <a:gd name="connsiteX0" fmla="*/ 1817612 w 3623424"/>
              <a:gd name="connsiteY0" fmla="*/ 109830 h 676860"/>
              <a:gd name="connsiteX1" fmla="*/ 576386 w 3623424"/>
              <a:gd name="connsiteY1" fmla="*/ 192328 h 676860"/>
              <a:gd name="connsiteX2" fmla="*/ 314570 w 3623424"/>
              <a:gd name="connsiteY2" fmla="*/ 176697 h 676860"/>
              <a:gd name="connsiteX3" fmla="*/ 0 w 3623424"/>
              <a:gd name="connsiteY3" fmla="*/ 151297 h 676860"/>
              <a:gd name="connsiteX4" fmla="*/ 494323 w 3623424"/>
              <a:gd name="connsiteY4" fmla="*/ 352543 h 676860"/>
              <a:gd name="connsiteX5" fmla="*/ 568571 w 3623424"/>
              <a:gd name="connsiteY5" fmla="*/ 422882 h 676860"/>
              <a:gd name="connsiteX6" fmla="*/ 1832937 w 3623424"/>
              <a:gd name="connsiteY6" fmla="*/ 344815 h 676860"/>
              <a:gd name="connsiteX7" fmla="*/ 1970863 w 3623424"/>
              <a:gd name="connsiteY7" fmla="*/ 339707 h 676860"/>
              <a:gd name="connsiteX8" fmla="*/ 2675820 w 3623424"/>
              <a:gd name="connsiteY8" fmla="*/ 676860 h 676860"/>
              <a:gd name="connsiteX9" fmla="*/ 3551907 w 3623424"/>
              <a:gd name="connsiteY9" fmla="*/ 441874 h 676860"/>
              <a:gd name="connsiteX10" fmla="*/ 3623424 w 3623424"/>
              <a:gd name="connsiteY10" fmla="*/ 209443 h 676860"/>
              <a:gd name="connsiteX11" fmla="*/ 3623424 w 3623424"/>
              <a:gd name="connsiteY11" fmla="*/ 0 h 676860"/>
              <a:gd name="connsiteX12" fmla="*/ 3546799 w 3623424"/>
              <a:gd name="connsiteY12" fmla="*/ 209443 h 676860"/>
              <a:gd name="connsiteX13" fmla="*/ 2680928 w 3623424"/>
              <a:gd name="connsiteY13" fmla="*/ 449537 h 676860"/>
              <a:gd name="connsiteX14" fmla="*/ 1960647 w 3623424"/>
              <a:gd name="connsiteY14" fmla="*/ 102167 h 676860"/>
              <a:gd name="connsiteX15" fmla="*/ 1817612 w 3623424"/>
              <a:gd name="connsiteY15" fmla="*/ 109830 h 676860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0 w 3633192"/>
              <a:gd name="connsiteY2" fmla="*/ 0 h 765886"/>
              <a:gd name="connsiteX3" fmla="*/ 9768 w 3633192"/>
              <a:gd name="connsiteY3" fmla="*/ 240323 h 765886"/>
              <a:gd name="connsiteX4" fmla="*/ 504091 w 3633192"/>
              <a:gd name="connsiteY4" fmla="*/ 441569 h 765886"/>
              <a:gd name="connsiteX5" fmla="*/ 578339 w 3633192"/>
              <a:gd name="connsiteY5" fmla="*/ 511908 h 765886"/>
              <a:gd name="connsiteX6" fmla="*/ 1842705 w 3633192"/>
              <a:gd name="connsiteY6" fmla="*/ 433841 h 765886"/>
              <a:gd name="connsiteX7" fmla="*/ 1980631 w 3633192"/>
              <a:gd name="connsiteY7" fmla="*/ 428733 h 765886"/>
              <a:gd name="connsiteX8" fmla="*/ 2685588 w 3633192"/>
              <a:gd name="connsiteY8" fmla="*/ 765886 h 765886"/>
              <a:gd name="connsiteX9" fmla="*/ 3561675 w 3633192"/>
              <a:gd name="connsiteY9" fmla="*/ 530900 h 765886"/>
              <a:gd name="connsiteX10" fmla="*/ 3633192 w 3633192"/>
              <a:gd name="connsiteY10" fmla="*/ 298469 h 765886"/>
              <a:gd name="connsiteX11" fmla="*/ 3633192 w 3633192"/>
              <a:gd name="connsiteY11" fmla="*/ 89026 h 765886"/>
              <a:gd name="connsiteX12" fmla="*/ 3556567 w 3633192"/>
              <a:gd name="connsiteY12" fmla="*/ 298469 h 765886"/>
              <a:gd name="connsiteX13" fmla="*/ 2690696 w 3633192"/>
              <a:gd name="connsiteY13" fmla="*/ 538563 h 765886"/>
              <a:gd name="connsiteX14" fmla="*/ 1970415 w 3633192"/>
              <a:gd name="connsiteY14" fmla="*/ 191193 h 765886"/>
              <a:gd name="connsiteX15" fmla="*/ 1827380 w 3633192"/>
              <a:gd name="connsiteY15" fmla="*/ 198856 h 765886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455246 w 3633192"/>
              <a:gd name="connsiteY2" fmla="*/ 218831 h 765886"/>
              <a:gd name="connsiteX3" fmla="*/ 0 w 3633192"/>
              <a:gd name="connsiteY3" fmla="*/ 0 h 765886"/>
              <a:gd name="connsiteX4" fmla="*/ 9768 w 3633192"/>
              <a:gd name="connsiteY4" fmla="*/ 240323 h 765886"/>
              <a:gd name="connsiteX5" fmla="*/ 504091 w 3633192"/>
              <a:gd name="connsiteY5" fmla="*/ 441569 h 765886"/>
              <a:gd name="connsiteX6" fmla="*/ 578339 w 3633192"/>
              <a:gd name="connsiteY6" fmla="*/ 511908 h 765886"/>
              <a:gd name="connsiteX7" fmla="*/ 1842705 w 3633192"/>
              <a:gd name="connsiteY7" fmla="*/ 433841 h 765886"/>
              <a:gd name="connsiteX8" fmla="*/ 1980631 w 3633192"/>
              <a:gd name="connsiteY8" fmla="*/ 428733 h 765886"/>
              <a:gd name="connsiteX9" fmla="*/ 2685588 w 3633192"/>
              <a:gd name="connsiteY9" fmla="*/ 765886 h 765886"/>
              <a:gd name="connsiteX10" fmla="*/ 3561675 w 3633192"/>
              <a:gd name="connsiteY10" fmla="*/ 530900 h 765886"/>
              <a:gd name="connsiteX11" fmla="*/ 3633192 w 3633192"/>
              <a:gd name="connsiteY11" fmla="*/ 298469 h 765886"/>
              <a:gd name="connsiteX12" fmla="*/ 3633192 w 3633192"/>
              <a:gd name="connsiteY12" fmla="*/ 89026 h 765886"/>
              <a:gd name="connsiteX13" fmla="*/ 3556567 w 3633192"/>
              <a:gd name="connsiteY13" fmla="*/ 298469 h 765886"/>
              <a:gd name="connsiteX14" fmla="*/ 2690696 w 3633192"/>
              <a:gd name="connsiteY14" fmla="*/ 538563 h 765886"/>
              <a:gd name="connsiteX15" fmla="*/ 1970415 w 3633192"/>
              <a:gd name="connsiteY15" fmla="*/ 191193 h 765886"/>
              <a:gd name="connsiteX16" fmla="*/ 1827380 w 3633192"/>
              <a:gd name="connsiteY16" fmla="*/ 198856 h 765886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511908 w 3633192"/>
              <a:gd name="connsiteY2" fmla="*/ 216877 h 765886"/>
              <a:gd name="connsiteX3" fmla="*/ 0 w 3633192"/>
              <a:gd name="connsiteY3" fmla="*/ 0 h 765886"/>
              <a:gd name="connsiteX4" fmla="*/ 9768 w 3633192"/>
              <a:gd name="connsiteY4" fmla="*/ 240323 h 765886"/>
              <a:gd name="connsiteX5" fmla="*/ 504091 w 3633192"/>
              <a:gd name="connsiteY5" fmla="*/ 441569 h 765886"/>
              <a:gd name="connsiteX6" fmla="*/ 578339 w 3633192"/>
              <a:gd name="connsiteY6" fmla="*/ 511908 h 765886"/>
              <a:gd name="connsiteX7" fmla="*/ 1842705 w 3633192"/>
              <a:gd name="connsiteY7" fmla="*/ 433841 h 765886"/>
              <a:gd name="connsiteX8" fmla="*/ 1980631 w 3633192"/>
              <a:gd name="connsiteY8" fmla="*/ 428733 h 765886"/>
              <a:gd name="connsiteX9" fmla="*/ 2685588 w 3633192"/>
              <a:gd name="connsiteY9" fmla="*/ 765886 h 765886"/>
              <a:gd name="connsiteX10" fmla="*/ 3561675 w 3633192"/>
              <a:gd name="connsiteY10" fmla="*/ 530900 h 765886"/>
              <a:gd name="connsiteX11" fmla="*/ 3633192 w 3633192"/>
              <a:gd name="connsiteY11" fmla="*/ 298469 h 765886"/>
              <a:gd name="connsiteX12" fmla="*/ 3633192 w 3633192"/>
              <a:gd name="connsiteY12" fmla="*/ 89026 h 765886"/>
              <a:gd name="connsiteX13" fmla="*/ 3556567 w 3633192"/>
              <a:gd name="connsiteY13" fmla="*/ 298469 h 765886"/>
              <a:gd name="connsiteX14" fmla="*/ 2690696 w 3633192"/>
              <a:gd name="connsiteY14" fmla="*/ 538563 h 765886"/>
              <a:gd name="connsiteX15" fmla="*/ 1970415 w 3633192"/>
              <a:gd name="connsiteY15" fmla="*/ 191193 h 765886"/>
              <a:gd name="connsiteX16" fmla="*/ 1827380 w 3633192"/>
              <a:gd name="connsiteY16" fmla="*/ 198856 h 765886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511908 w 3633192"/>
              <a:gd name="connsiteY2" fmla="*/ 216877 h 765886"/>
              <a:gd name="connsiteX3" fmla="*/ 0 w 3633192"/>
              <a:gd name="connsiteY3" fmla="*/ 0 h 765886"/>
              <a:gd name="connsiteX4" fmla="*/ 7815 w 3633192"/>
              <a:gd name="connsiteY4" fmla="*/ 105508 h 765886"/>
              <a:gd name="connsiteX5" fmla="*/ 9768 w 3633192"/>
              <a:gd name="connsiteY5" fmla="*/ 240323 h 765886"/>
              <a:gd name="connsiteX6" fmla="*/ 504091 w 3633192"/>
              <a:gd name="connsiteY6" fmla="*/ 441569 h 765886"/>
              <a:gd name="connsiteX7" fmla="*/ 578339 w 3633192"/>
              <a:gd name="connsiteY7" fmla="*/ 511908 h 765886"/>
              <a:gd name="connsiteX8" fmla="*/ 1842705 w 3633192"/>
              <a:gd name="connsiteY8" fmla="*/ 433841 h 765886"/>
              <a:gd name="connsiteX9" fmla="*/ 1980631 w 3633192"/>
              <a:gd name="connsiteY9" fmla="*/ 428733 h 765886"/>
              <a:gd name="connsiteX10" fmla="*/ 2685588 w 3633192"/>
              <a:gd name="connsiteY10" fmla="*/ 765886 h 765886"/>
              <a:gd name="connsiteX11" fmla="*/ 3561675 w 3633192"/>
              <a:gd name="connsiteY11" fmla="*/ 530900 h 765886"/>
              <a:gd name="connsiteX12" fmla="*/ 3633192 w 3633192"/>
              <a:gd name="connsiteY12" fmla="*/ 298469 h 765886"/>
              <a:gd name="connsiteX13" fmla="*/ 3633192 w 3633192"/>
              <a:gd name="connsiteY13" fmla="*/ 89026 h 765886"/>
              <a:gd name="connsiteX14" fmla="*/ 3556567 w 3633192"/>
              <a:gd name="connsiteY14" fmla="*/ 298469 h 765886"/>
              <a:gd name="connsiteX15" fmla="*/ 2690696 w 3633192"/>
              <a:gd name="connsiteY15" fmla="*/ 538563 h 765886"/>
              <a:gd name="connsiteX16" fmla="*/ 1970415 w 3633192"/>
              <a:gd name="connsiteY16" fmla="*/ 191193 h 765886"/>
              <a:gd name="connsiteX17" fmla="*/ 1827380 w 3633192"/>
              <a:gd name="connsiteY17" fmla="*/ 198856 h 765886"/>
              <a:gd name="connsiteX0" fmla="*/ 1899672 w 3705484"/>
              <a:gd name="connsiteY0" fmla="*/ 198856 h 765886"/>
              <a:gd name="connsiteX1" fmla="*/ 658446 w 3705484"/>
              <a:gd name="connsiteY1" fmla="*/ 281354 h 765886"/>
              <a:gd name="connsiteX2" fmla="*/ 584200 w 3705484"/>
              <a:gd name="connsiteY2" fmla="*/ 216877 h 765886"/>
              <a:gd name="connsiteX3" fmla="*/ 72292 w 3705484"/>
              <a:gd name="connsiteY3" fmla="*/ 0 h 765886"/>
              <a:gd name="connsiteX4" fmla="*/ 0 w 3705484"/>
              <a:gd name="connsiteY4" fmla="*/ 97693 h 765886"/>
              <a:gd name="connsiteX5" fmla="*/ 82060 w 3705484"/>
              <a:gd name="connsiteY5" fmla="*/ 240323 h 765886"/>
              <a:gd name="connsiteX6" fmla="*/ 576383 w 3705484"/>
              <a:gd name="connsiteY6" fmla="*/ 441569 h 765886"/>
              <a:gd name="connsiteX7" fmla="*/ 650631 w 3705484"/>
              <a:gd name="connsiteY7" fmla="*/ 511908 h 765886"/>
              <a:gd name="connsiteX8" fmla="*/ 1914997 w 3705484"/>
              <a:gd name="connsiteY8" fmla="*/ 433841 h 765886"/>
              <a:gd name="connsiteX9" fmla="*/ 2052923 w 3705484"/>
              <a:gd name="connsiteY9" fmla="*/ 428733 h 765886"/>
              <a:gd name="connsiteX10" fmla="*/ 2757880 w 3705484"/>
              <a:gd name="connsiteY10" fmla="*/ 765886 h 765886"/>
              <a:gd name="connsiteX11" fmla="*/ 3633967 w 3705484"/>
              <a:gd name="connsiteY11" fmla="*/ 530900 h 765886"/>
              <a:gd name="connsiteX12" fmla="*/ 3705484 w 3705484"/>
              <a:gd name="connsiteY12" fmla="*/ 298469 h 765886"/>
              <a:gd name="connsiteX13" fmla="*/ 3705484 w 3705484"/>
              <a:gd name="connsiteY13" fmla="*/ 89026 h 765886"/>
              <a:gd name="connsiteX14" fmla="*/ 3628859 w 3705484"/>
              <a:gd name="connsiteY14" fmla="*/ 298469 h 765886"/>
              <a:gd name="connsiteX15" fmla="*/ 2762988 w 3705484"/>
              <a:gd name="connsiteY15" fmla="*/ 538563 h 765886"/>
              <a:gd name="connsiteX16" fmla="*/ 2042707 w 3705484"/>
              <a:gd name="connsiteY16" fmla="*/ 191193 h 765886"/>
              <a:gd name="connsiteX17" fmla="*/ 1899672 w 3705484"/>
              <a:gd name="connsiteY17" fmla="*/ 198856 h 765886"/>
              <a:gd name="connsiteX0" fmla="*/ 1899672 w 3705484"/>
              <a:gd name="connsiteY0" fmla="*/ 198856 h 765886"/>
              <a:gd name="connsiteX1" fmla="*/ 658446 w 3705484"/>
              <a:gd name="connsiteY1" fmla="*/ 281354 h 765886"/>
              <a:gd name="connsiteX2" fmla="*/ 584200 w 3705484"/>
              <a:gd name="connsiteY2" fmla="*/ 216877 h 765886"/>
              <a:gd name="connsiteX3" fmla="*/ 72292 w 3705484"/>
              <a:gd name="connsiteY3" fmla="*/ 0 h 765886"/>
              <a:gd name="connsiteX4" fmla="*/ 44938 w 3705484"/>
              <a:gd name="connsiteY4" fmla="*/ 39077 h 765886"/>
              <a:gd name="connsiteX5" fmla="*/ 0 w 3705484"/>
              <a:gd name="connsiteY5" fmla="*/ 97693 h 765886"/>
              <a:gd name="connsiteX6" fmla="*/ 82060 w 3705484"/>
              <a:gd name="connsiteY6" fmla="*/ 240323 h 765886"/>
              <a:gd name="connsiteX7" fmla="*/ 576383 w 3705484"/>
              <a:gd name="connsiteY7" fmla="*/ 441569 h 765886"/>
              <a:gd name="connsiteX8" fmla="*/ 650631 w 3705484"/>
              <a:gd name="connsiteY8" fmla="*/ 511908 h 765886"/>
              <a:gd name="connsiteX9" fmla="*/ 1914997 w 3705484"/>
              <a:gd name="connsiteY9" fmla="*/ 433841 h 765886"/>
              <a:gd name="connsiteX10" fmla="*/ 2052923 w 3705484"/>
              <a:gd name="connsiteY10" fmla="*/ 428733 h 765886"/>
              <a:gd name="connsiteX11" fmla="*/ 2757880 w 3705484"/>
              <a:gd name="connsiteY11" fmla="*/ 765886 h 765886"/>
              <a:gd name="connsiteX12" fmla="*/ 3633967 w 3705484"/>
              <a:gd name="connsiteY12" fmla="*/ 530900 h 765886"/>
              <a:gd name="connsiteX13" fmla="*/ 3705484 w 3705484"/>
              <a:gd name="connsiteY13" fmla="*/ 298469 h 765886"/>
              <a:gd name="connsiteX14" fmla="*/ 3705484 w 3705484"/>
              <a:gd name="connsiteY14" fmla="*/ 89026 h 765886"/>
              <a:gd name="connsiteX15" fmla="*/ 3628859 w 3705484"/>
              <a:gd name="connsiteY15" fmla="*/ 298469 h 765886"/>
              <a:gd name="connsiteX16" fmla="*/ 2762988 w 3705484"/>
              <a:gd name="connsiteY16" fmla="*/ 538563 h 765886"/>
              <a:gd name="connsiteX17" fmla="*/ 2042707 w 3705484"/>
              <a:gd name="connsiteY17" fmla="*/ 191193 h 765886"/>
              <a:gd name="connsiteX18" fmla="*/ 1899672 w 3705484"/>
              <a:gd name="connsiteY18" fmla="*/ 198856 h 765886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0 w 3803177"/>
              <a:gd name="connsiteY4" fmla="*/ 0 h 984717"/>
              <a:gd name="connsiteX5" fmla="*/ 97693 w 3803177"/>
              <a:gd name="connsiteY5" fmla="*/ 316524 h 984717"/>
              <a:gd name="connsiteX6" fmla="*/ 179753 w 3803177"/>
              <a:gd name="connsiteY6" fmla="*/ 459154 h 984717"/>
              <a:gd name="connsiteX7" fmla="*/ 674076 w 3803177"/>
              <a:gd name="connsiteY7" fmla="*/ 660400 h 984717"/>
              <a:gd name="connsiteX8" fmla="*/ 748324 w 3803177"/>
              <a:gd name="connsiteY8" fmla="*/ 730739 h 984717"/>
              <a:gd name="connsiteX9" fmla="*/ 2012690 w 3803177"/>
              <a:gd name="connsiteY9" fmla="*/ 652672 h 984717"/>
              <a:gd name="connsiteX10" fmla="*/ 2150616 w 3803177"/>
              <a:gd name="connsiteY10" fmla="*/ 647564 h 984717"/>
              <a:gd name="connsiteX11" fmla="*/ 2855573 w 3803177"/>
              <a:gd name="connsiteY11" fmla="*/ 984717 h 984717"/>
              <a:gd name="connsiteX12" fmla="*/ 3731660 w 3803177"/>
              <a:gd name="connsiteY12" fmla="*/ 749731 h 984717"/>
              <a:gd name="connsiteX13" fmla="*/ 3803177 w 3803177"/>
              <a:gd name="connsiteY13" fmla="*/ 517300 h 984717"/>
              <a:gd name="connsiteX14" fmla="*/ 3803177 w 3803177"/>
              <a:gd name="connsiteY14" fmla="*/ 307857 h 984717"/>
              <a:gd name="connsiteX15" fmla="*/ 3726552 w 3803177"/>
              <a:gd name="connsiteY15" fmla="*/ 517300 h 984717"/>
              <a:gd name="connsiteX16" fmla="*/ 2860681 w 3803177"/>
              <a:gd name="connsiteY16" fmla="*/ 757394 h 984717"/>
              <a:gd name="connsiteX17" fmla="*/ 2140400 w 3803177"/>
              <a:gd name="connsiteY17" fmla="*/ 410024 h 984717"/>
              <a:gd name="connsiteX18" fmla="*/ 1997365 w 3803177"/>
              <a:gd name="connsiteY18" fmla="*/ 417687 h 984717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80109 w 3803177"/>
              <a:gd name="connsiteY4" fmla="*/ 105509 h 984717"/>
              <a:gd name="connsiteX5" fmla="*/ 0 w 3803177"/>
              <a:gd name="connsiteY5" fmla="*/ 0 h 984717"/>
              <a:gd name="connsiteX6" fmla="*/ 97693 w 3803177"/>
              <a:gd name="connsiteY6" fmla="*/ 316524 h 984717"/>
              <a:gd name="connsiteX7" fmla="*/ 179753 w 3803177"/>
              <a:gd name="connsiteY7" fmla="*/ 459154 h 984717"/>
              <a:gd name="connsiteX8" fmla="*/ 674076 w 3803177"/>
              <a:gd name="connsiteY8" fmla="*/ 660400 h 984717"/>
              <a:gd name="connsiteX9" fmla="*/ 748324 w 3803177"/>
              <a:gd name="connsiteY9" fmla="*/ 730739 h 984717"/>
              <a:gd name="connsiteX10" fmla="*/ 2012690 w 3803177"/>
              <a:gd name="connsiteY10" fmla="*/ 652672 h 984717"/>
              <a:gd name="connsiteX11" fmla="*/ 2150616 w 3803177"/>
              <a:gd name="connsiteY11" fmla="*/ 647564 h 984717"/>
              <a:gd name="connsiteX12" fmla="*/ 2855573 w 3803177"/>
              <a:gd name="connsiteY12" fmla="*/ 984717 h 984717"/>
              <a:gd name="connsiteX13" fmla="*/ 3731660 w 3803177"/>
              <a:gd name="connsiteY13" fmla="*/ 749731 h 984717"/>
              <a:gd name="connsiteX14" fmla="*/ 3803177 w 3803177"/>
              <a:gd name="connsiteY14" fmla="*/ 517300 h 984717"/>
              <a:gd name="connsiteX15" fmla="*/ 3803177 w 3803177"/>
              <a:gd name="connsiteY15" fmla="*/ 307857 h 984717"/>
              <a:gd name="connsiteX16" fmla="*/ 3726552 w 3803177"/>
              <a:gd name="connsiteY16" fmla="*/ 517300 h 984717"/>
              <a:gd name="connsiteX17" fmla="*/ 2860681 w 3803177"/>
              <a:gd name="connsiteY17" fmla="*/ 757394 h 984717"/>
              <a:gd name="connsiteX18" fmla="*/ 2140400 w 3803177"/>
              <a:gd name="connsiteY18" fmla="*/ 410024 h 984717"/>
              <a:gd name="connsiteX19" fmla="*/ 1997365 w 3803177"/>
              <a:gd name="connsiteY19" fmla="*/ 417687 h 984717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101602 w 3803177"/>
              <a:gd name="connsiteY4" fmla="*/ 60571 h 984717"/>
              <a:gd name="connsiteX5" fmla="*/ 0 w 3803177"/>
              <a:gd name="connsiteY5" fmla="*/ 0 h 984717"/>
              <a:gd name="connsiteX6" fmla="*/ 97693 w 3803177"/>
              <a:gd name="connsiteY6" fmla="*/ 316524 h 984717"/>
              <a:gd name="connsiteX7" fmla="*/ 179753 w 3803177"/>
              <a:gd name="connsiteY7" fmla="*/ 459154 h 984717"/>
              <a:gd name="connsiteX8" fmla="*/ 674076 w 3803177"/>
              <a:gd name="connsiteY8" fmla="*/ 660400 h 984717"/>
              <a:gd name="connsiteX9" fmla="*/ 748324 w 3803177"/>
              <a:gd name="connsiteY9" fmla="*/ 730739 h 984717"/>
              <a:gd name="connsiteX10" fmla="*/ 2012690 w 3803177"/>
              <a:gd name="connsiteY10" fmla="*/ 652672 h 984717"/>
              <a:gd name="connsiteX11" fmla="*/ 2150616 w 3803177"/>
              <a:gd name="connsiteY11" fmla="*/ 647564 h 984717"/>
              <a:gd name="connsiteX12" fmla="*/ 2855573 w 3803177"/>
              <a:gd name="connsiteY12" fmla="*/ 984717 h 984717"/>
              <a:gd name="connsiteX13" fmla="*/ 3731660 w 3803177"/>
              <a:gd name="connsiteY13" fmla="*/ 749731 h 984717"/>
              <a:gd name="connsiteX14" fmla="*/ 3803177 w 3803177"/>
              <a:gd name="connsiteY14" fmla="*/ 517300 h 984717"/>
              <a:gd name="connsiteX15" fmla="*/ 3803177 w 3803177"/>
              <a:gd name="connsiteY15" fmla="*/ 307857 h 984717"/>
              <a:gd name="connsiteX16" fmla="*/ 3726552 w 3803177"/>
              <a:gd name="connsiteY16" fmla="*/ 517300 h 984717"/>
              <a:gd name="connsiteX17" fmla="*/ 2860681 w 3803177"/>
              <a:gd name="connsiteY17" fmla="*/ 757394 h 984717"/>
              <a:gd name="connsiteX18" fmla="*/ 2140400 w 3803177"/>
              <a:gd name="connsiteY18" fmla="*/ 410024 h 984717"/>
              <a:gd name="connsiteX19" fmla="*/ 1997365 w 3803177"/>
              <a:gd name="connsiteY19" fmla="*/ 417687 h 984717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101602 w 3803177"/>
              <a:gd name="connsiteY4" fmla="*/ 60571 h 984717"/>
              <a:gd name="connsiteX5" fmla="*/ 35171 w 3803177"/>
              <a:gd name="connsiteY5" fmla="*/ 23447 h 984717"/>
              <a:gd name="connsiteX6" fmla="*/ 0 w 3803177"/>
              <a:gd name="connsiteY6" fmla="*/ 0 h 984717"/>
              <a:gd name="connsiteX7" fmla="*/ 97693 w 3803177"/>
              <a:gd name="connsiteY7" fmla="*/ 316524 h 984717"/>
              <a:gd name="connsiteX8" fmla="*/ 179753 w 3803177"/>
              <a:gd name="connsiteY8" fmla="*/ 459154 h 984717"/>
              <a:gd name="connsiteX9" fmla="*/ 674076 w 3803177"/>
              <a:gd name="connsiteY9" fmla="*/ 660400 h 984717"/>
              <a:gd name="connsiteX10" fmla="*/ 748324 w 3803177"/>
              <a:gd name="connsiteY10" fmla="*/ 730739 h 984717"/>
              <a:gd name="connsiteX11" fmla="*/ 2012690 w 3803177"/>
              <a:gd name="connsiteY11" fmla="*/ 652672 h 984717"/>
              <a:gd name="connsiteX12" fmla="*/ 2150616 w 3803177"/>
              <a:gd name="connsiteY12" fmla="*/ 647564 h 984717"/>
              <a:gd name="connsiteX13" fmla="*/ 2855573 w 3803177"/>
              <a:gd name="connsiteY13" fmla="*/ 984717 h 984717"/>
              <a:gd name="connsiteX14" fmla="*/ 3731660 w 3803177"/>
              <a:gd name="connsiteY14" fmla="*/ 749731 h 984717"/>
              <a:gd name="connsiteX15" fmla="*/ 3803177 w 3803177"/>
              <a:gd name="connsiteY15" fmla="*/ 517300 h 984717"/>
              <a:gd name="connsiteX16" fmla="*/ 3803177 w 3803177"/>
              <a:gd name="connsiteY16" fmla="*/ 307857 h 984717"/>
              <a:gd name="connsiteX17" fmla="*/ 3726552 w 3803177"/>
              <a:gd name="connsiteY17" fmla="*/ 517300 h 984717"/>
              <a:gd name="connsiteX18" fmla="*/ 2860681 w 3803177"/>
              <a:gd name="connsiteY18" fmla="*/ 757394 h 984717"/>
              <a:gd name="connsiteX19" fmla="*/ 2140400 w 3803177"/>
              <a:gd name="connsiteY19" fmla="*/ 410024 h 984717"/>
              <a:gd name="connsiteX20" fmla="*/ 1997365 w 3803177"/>
              <a:gd name="connsiteY20" fmla="*/ 417687 h 984717"/>
              <a:gd name="connsiteX0" fmla="*/ 1997365 w 3803177"/>
              <a:gd name="connsiteY0" fmla="*/ 673640 h 1240670"/>
              <a:gd name="connsiteX1" fmla="*/ 756139 w 3803177"/>
              <a:gd name="connsiteY1" fmla="*/ 756138 h 1240670"/>
              <a:gd name="connsiteX2" fmla="*/ 681893 w 3803177"/>
              <a:gd name="connsiteY2" fmla="*/ 691661 h 1240670"/>
              <a:gd name="connsiteX3" fmla="*/ 169985 w 3803177"/>
              <a:gd name="connsiteY3" fmla="*/ 474784 h 1240670"/>
              <a:gd name="connsiteX4" fmla="*/ 101602 w 3803177"/>
              <a:gd name="connsiteY4" fmla="*/ 316524 h 1240670"/>
              <a:gd name="connsiteX5" fmla="*/ 5863 w 3803177"/>
              <a:gd name="connsiteY5" fmla="*/ 0 h 1240670"/>
              <a:gd name="connsiteX6" fmla="*/ 0 w 3803177"/>
              <a:gd name="connsiteY6" fmla="*/ 255953 h 1240670"/>
              <a:gd name="connsiteX7" fmla="*/ 97693 w 3803177"/>
              <a:gd name="connsiteY7" fmla="*/ 572477 h 1240670"/>
              <a:gd name="connsiteX8" fmla="*/ 179753 w 3803177"/>
              <a:gd name="connsiteY8" fmla="*/ 715107 h 1240670"/>
              <a:gd name="connsiteX9" fmla="*/ 674076 w 3803177"/>
              <a:gd name="connsiteY9" fmla="*/ 916353 h 1240670"/>
              <a:gd name="connsiteX10" fmla="*/ 748324 w 3803177"/>
              <a:gd name="connsiteY10" fmla="*/ 986692 h 1240670"/>
              <a:gd name="connsiteX11" fmla="*/ 2012690 w 3803177"/>
              <a:gd name="connsiteY11" fmla="*/ 908625 h 1240670"/>
              <a:gd name="connsiteX12" fmla="*/ 2150616 w 3803177"/>
              <a:gd name="connsiteY12" fmla="*/ 903517 h 1240670"/>
              <a:gd name="connsiteX13" fmla="*/ 2855573 w 3803177"/>
              <a:gd name="connsiteY13" fmla="*/ 1240670 h 1240670"/>
              <a:gd name="connsiteX14" fmla="*/ 3731660 w 3803177"/>
              <a:gd name="connsiteY14" fmla="*/ 1005684 h 1240670"/>
              <a:gd name="connsiteX15" fmla="*/ 3803177 w 3803177"/>
              <a:gd name="connsiteY15" fmla="*/ 773253 h 1240670"/>
              <a:gd name="connsiteX16" fmla="*/ 3803177 w 3803177"/>
              <a:gd name="connsiteY16" fmla="*/ 563810 h 1240670"/>
              <a:gd name="connsiteX17" fmla="*/ 3726552 w 3803177"/>
              <a:gd name="connsiteY17" fmla="*/ 773253 h 1240670"/>
              <a:gd name="connsiteX18" fmla="*/ 2860681 w 3803177"/>
              <a:gd name="connsiteY18" fmla="*/ 1013347 h 1240670"/>
              <a:gd name="connsiteX19" fmla="*/ 2140400 w 3803177"/>
              <a:gd name="connsiteY19" fmla="*/ 665977 h 1240670"/>
              <a:gd name="connsiteX20" fmla="*/ 1997365 w 3803177"/>
              <a:gd name="connsiteY20" fmla="*/ 673640 h 1240670"/>
              <a:gd name="connsiteX0" fmla="*/ 1997365 w 3803177"/>
              <a:gd name="connsiteY0" fmla="*/ 673640 h 1240670"/>
              <a:gd name="connsiteX1" fmla="*/ 756139 w 3803177"/>
              <a:gd name="connsiteY1" fmla="*/ 756138 h 1240670"/>
              <a:gd name="connsiteX2" fmla="*/ 681893 w 3803177"/>
              <a:gd name="connsiteY2" fmla="*/ 691661 h 1240670"/>
              <a:gd name="connsiteX3" fmla="*/ 169985 w 3803177"/>
              <a:gd name="connsiteY3" fmla="*/ 474784 h 1240670"/>
              <a:gd name="connsiteX4" fmla="*/ 101602 w 3803177"/>
              <a:gd name="connsiteY4" fmla="*/ 316524 h 1240670"/>
              <a:gd name="connsiteX5" fmla="*/ 5863 w 3803177"/>
              <a:gd name="connsiteY5" fmla="*/ 0 h 1240670"/>
              <a:gd name="connsiteX6" fmla="*/ 3909 w 3803177"/>
              <a:gd name="connsiteY6" fmla="*/ 142631 h 1240670"/>
              <a:gd name="connsiteX7" fmla="*/ 0 w 3803177"/>
              <a:gd name="connsiteY7" fmla="*/ 255953 h 1240670"/>
              <a:gd name="connsiteX8" fmla="*/ 97693 w 3803177"/>
              <a:gd name="connsiteY8" fmla="*/ 572477 h 1240670"/>
              <a:gd name="connsiteX9" fmla="*/ 179753 w 3803177"/>
              <a:gd name="connsiteY9" fmla="*/ 715107 h 1240670"/>
              <a:gd name="connsiteX10" fmla="*/ 674076 w 3803177"/>
              <a:gd name="connsiteY10" fmla="*/ 916353 h 1240670"/>
              <a:gd name="connsiteX11" fmla="*/ 748324 w 3803177"/>
              <a:gd name="connsiteY11" fmla="*/ 986692 h 1240670"/>
              <a:gd name="connsiteX12" fmla="*/ 2012690 w 3803177"/>
              <a:gd name="connsiteY12" fmla="*/ 908625 h 1240670"/>
              <a:gd name="connsiteX13" fmla="*/ 2150616 w 3803177"/>
              <a:gd name="connsiteY13" fmla="*/ 903517 h 1240670"/>
              <a:gd name="connsiteX14" fmla="*/ 2855573 w 3803177"/>
              <a:gd name="connsiteY14" fmla="*/ 1240670 h 1240670"/>
              <a:gd name="connsiteX15" fmla="*/ 3731660 w 3803177"/>
              <a:gd name="connsiteY15" fmla="*/ 1005684 h 1240670"/>
              <a:gd name="connsiteX16" fmla="*/ 3803177 w 3803177"/>
              <a:gd name="connsiteY16" fmla="*/ 773253 h 1240670"/>
              <a:gd name="connsiteX17" fmla="*/ 3803177 w 3803177"/>
              <a:gd name="connsiteY17" fmla="*/ 563810 h 1240670"/>
              <a:gd name="connsiteX18" fmla="*/ 3726552 w 3803177"/>
              <a:gd name="connsiteY18" fmla="*/ 773253 h 1240670"/>
              <a:gd name="connsiteX19" fmla="*/ 2860681 w 3803177"/>
              <a:gd name="connsiteY19" fmla="*/ 1013347 h 1240670"/>
              <a:gd name="connsiteX20" fmla="*/ 2140400 w 3803177"/>
              <a:gd name="connsiteY20" fmla="*/ 665977 h 1240670"/>
              <a:gd name="connsiteX21" fmla="*/ 1997365 w 3803177"/>
              <a:gd name="connsiteY21" fmla="*/ 673640 h 1240670"/>
              <a:gd name="connsiteX0" fmla="*/ 2024718 w 3830530"/>
              <a:gd name="connsiteY0" fmla="*/ 699634 h 1266664"/>
              <a:gd name="connsiteX1" fmla="*/ 783492 w 3830530"/>
              <a:gd name="connsiteY1" fmla="*/ 782132 h 1266664"/>
              <a:gd name="connsiteX2" fmla="*/ 709246 w 3830530"/>
              <a:gd name="connsiteY2" fmla="*/ 717655 h 1266664"/>
              <a:gd name="connsiteX3" fmla="*/ 197338 w 3830530"/>
              <a:gd name="connsiteY3" fmla="*/ 500778 h 1266664"/>
              <a:gd name="connsiteX4" fmla="*/ 128955 w 3830530"/>
              <a:gd name="connsiteY4" fmla="*/ 342518 h 1266664"/>
              <a:gd name="connsiteX5" fmla="*/ 33216 w 3830530"/>
              <a:gd name="connsiteY5" fmla="*/ 25994 h 1266664"/>
              <a:gd name="connsiteX6" fmla="*/ 0 w 3830530"/>
              <a:gd name="connsiteY6" fmla="*/ 12318 h 1266664"/>
              <a:gd name="connsiteX7" fmla="*/ 27353 w 3830530"/>
              <a:gd name="connsiteY7" fmla="*/ 281947 h 1266664"/>
              <a:gd name="connsiteX8" fmla="*/ 125046 w 3830530"/>
              <a:gd name="connsiteY8" fmla="*/ 598471 h 1266664"/>
              <a:gd name="connsiteX9" fmla="*/ 207106 w 3830530"/>
              <a:gd name="connsiteY9" fmla="*/ 741101 h 1266664"/>
              <a:gd name="connsiteX10" fmla="*/ 701429 w 3830530"/>
              <a:gd name="connsiteY10" fmla="*/ 942347 h 1266664"/>
              <a:gd name="connsiteX11" fmla="*/ 775677 w 3830530"/>
              <a:gd name="connsiteY11" fmla="*/ 1012686 h 1266664"/>
              <a:gd name="connsiteX12" fmla="*/ 2040043 w 3830530"/>
              <a:gd name="connsiteY12" fmla="*/ 934619 h 1266664"/>
              <a:gd name="connsiteX13" fmla="*/ 2177969 w 3830530"/>
              <a:gd name="connsiteY13" fmla="*/ 929511 h 1266664"/>
              <a:gd name="connsiteX14" fmla="*/ 2882926 w 3830530"/>
              <a:gd name="connsiteY14" fmla="*/ 1266664 h 1266664"/>
              <a:gd name="connsiteX15" fmla="*/ 3759013 w 3830530"/>
              <a:gd name="connsiteY15" fmla="*/ 1031678 h 1266664"/>
              <a:gd name="connsiteX16" fmla="*/ 3830530 w 3830530"/>
              <a:gd name="connsiteY16" fmla="*/ 799247 h 1266664"/>
              <a:gd name="connsiteX17" fmla="*/ 3830530 w 3830530"/>
              <a:gd name="connsiteY17" fmla="*/ 589804 h 1266664"/>
              <a:gd name="connsiteX18" fmla="*/ 3753905 w 3830530"/>
              <a:gd name="connsiteY18" fmla="*/ 799247 h 1266664"/>
              <a:gd name="connsiteX19" fmla="*/ 2888034 w 3830530"/>
              <a:gd name="connsiteY19" fmla="*/ 1039341 h 1266664"/>
              <a:gd name="connsiteX20" fmla="*/ 2167753 w 3830530"/>
              <a:gd name="connsiteY20" fmla="*/ 691971 h 1266664"/>
              <a:gd name="connsiteX21" fmla="*/ 2024718 w 3830530"/>
              <a:gd name="connsiteY21" fmla="*/ 699634 h 1266664"/>
              <a:gd name="connsiteX0" fmla="*/ 2024851 w 3830663"/>
              <a:gd name="connsiteY0" fmla="*/ 704737 h 1271767"/>
              <a:gd name="connsiteX1" fmla="*/ 783625 w 3830663"/>
              <a:gd name="connsiteY1" fmla="*/ 787235 h 1271767"/>
              <a:gd name="connsiteX2" fmla="*/ 709379 w 3830663"/>
              <a:gd name="connsiteY2" fmla="*/ 722758 h 1271767"/>
              <a:gd name="connsiteX3" fmla="*/ 197471 w 3830663"/>
              <a:gd name="connsiteY3" fmla="*/ 505881 h 1271767"/>
              <a:gd name="connsiteX4" fmla="*/ 129088 w 3830663"/>
              <a:gd name="connsiteY4" fmla="*/ 347621 h 1271767"/>
              <a:gd name="connsiteX5" fmla="*/ 33349 w 3830663"/>
              <a:gd name="connsiteY5" fmla="*/ 31097 h 1271767"/>
              <a:gd name="connsiteX6" fmla="*/ 17718 w 3830663"/>
              <a:gd name="connsiteY6" fmla="*/ 27190 h 1271767"/>
              <a:gd name="connsiteX7" fmla="*/ 133 w 3830663"/>
              <a:gd name="connsiteY7" fmla="*/ 17421 h 1271767"/>
              <a:gd name="connsiteX8" fmla="*/ 27486 w 3830663"/>
              <a:gd name="connsiteY8" fmla="*/ 287050 h 1271767"/>
              <a:gd name="connsiteX9" fmla="*/ 125179 w 3830663"/>
              <a:gd name="connsiteY9" fmla="*/ 603574 h 1271767"/>
              <a:gd name="connsiteX10" fmla="*/ 207239 w 3830663"/>
              <a:gd name="connsiteY10" fmla="*/ 746204 h 1271767"/>
              <a:gd name="connsiteX11" fmla="*/ 701562 w 3830663"/>
              <a:gd name="connsiteY11" fmla="*/ 947450 h 1271767"/>
              <a:gd name="connsiteX12" fmla="*/ 775810 w 3830663"/>
              <a:gd name="connsiteY12" fmla="*/ 1017789 h 1271767"/>
              <a:gd name="connsiteX13" fmla="*/ 2040176 w 3830663"/>
              <a:gd name="connsiteY13" fmla="*/ 939722 h 1271767"/>
              <a:gd name="connsiteX14" fmla="*/ 2178102 w 3830663"/>
              <a:gd name="connsiteY14" fmla="*/ 934614 h 1271767"/>
              <a:gd name="connsiteX15" fmla="*/ 2883059 w 3830663"/>
              <a:gd name="connsiteY15" fmla="*/ 1271767 h 1271767"/>
              <a:gd name="connsiteX16" fmla="*/ 3759146 w 3830663"/>
              <a:gd name="connsiteY16" fmla="*/ 1036781 h 1271767"/>
              <a:gd name="connsiteX17" fmla="*/ 3830663 w 3830663"/>
              <a:gd name="connsiteY17" fmla="*/ 804350 h 1271767"/>
              <a:gd name="connsiteX18" fmla="*/ 3830663 w 3830663"/>
              <a:gd name="connsiteY18" fmla="*/ 594907 h 1271767"/>
              <a:gd name="connsiteX19" fmla="*/ 3754038 w 3830663"/>
              <a:gd name="connsiteY19" fmla="*/ 804350 h 1271767"/>
              <a:gd name="connsiteX20" fmla="*/ 2888167 w 3830663"/>
              <a:gd name="connsiteY20" fmla="*/ 1044444 h 1271767"/>
              <a:gd name="connsiteX21" fmla="*/ 2167886 w 3830663"/>
              <a:gd name="connsiteY21" fmla="*/ 697074 h 1271767"/>
              <a:gd name="connsiteX22" fmla="*/ 2024851 w 3830663"/>
              <a:gd name="connsiteY22" fmla="*/ 704737 h 1271767"/>
              <a:gd name="connsiteX0" fmla="*/ 2041332 w 3847144"/>
              <a:gd name="connsiteY0" fmla="*/ 1529427 h 2096457"/>
              <a:gd name="connsiteX1" fmla="*/ 800106 w 3847144"/>
              <a:gd name="connsiteY1" fmla="*/ 1611925 h 2096457"/>
              <a:gd name="connsiteX2" fmla="*/ 725860 w 3847144"/>
              <a:gd name="connsiteY2" fmla="*/ 1547448 h 2096457"/>
              <a:gd name="connsiteX3" fmla="*/ 213952 w 3847144"/>
              <a:gd name="connsiteY3" fmla="*/ 1330571 h 2096457"/>
              <a:gd name="connsiteX4" fmla="*/ 145569 w 3847144"/>
              <a:gd name="connsiteY4" fmla="*/ 1172311 h 2096457"/>
              <a:gd name="connsiteX5" fmla="*/ 49830 w 3847144"/>
              <a:gd name="connsiteY5" fmla="*/ 855787 h 2096457"/>
              <a:gd name="connsiteX6" fmla="*/ 984 w 3847144"/>
              <a:gd name="connsiteY6" fmla="*/ 4 h 2096457"/>
              <a:gd name="connsiteX7" fmla="*/ 16614 w 3847144"/>
              <a:gd name="connsiteY7" fmla="*/ 842111 h 2096457"/>
              <a:gd name="connsiteX8" fmla="*/ 43967 w 3847144"/>
              <a:gd name="connsiteY8" fmla="*/ 1111740 h 2096457"/>
              <a:gd name="connsiteX9" fmla="*/ 141660 w 3847144"/>
              <a:gd name="connsiteY9" fmla="*/ 1428264 h 2096457"/>
              <a:gd name="connsiteX10" fmla="*/ 223720 w 3847144"/>
              <a:gd name="connsiteY10" fmla="*/ 1570894 h 2096457"/>
              <a:gd name="connsiteX11" fmla="*/ 718043 w 3847144"/>
              <a:gd name="connsiteY11" fmla="*/ 1772140 h 2096457"/>
              <a:gd name="connsiteX12" fmla="*/ 792291 w 3847144"/>
              <a:gd name="connsiteY12" fmla="*/ 1842479 h 2096457"/>
              <a:gd name="connsiteX13" fmla="*/ 2056657 w 3847144"/>
              <a:gd name="connsiteY13" fmla="*/ 1764412 h 2096457"/>
              <a:gd name="connsiteX14" fmla="*/ 2194583 w 3847144"/>
              <a:gd name="connsiteY14" fmla="*/ 1759304 h 2096457"/>
              <a:gd name="connsiteX15" fmla="*/ 2899540 w 3847144"/>
              <a:gd name="connsiteY15" fmla="*/ 2096457 h 2096457"/>
              <a:gd name="connsiteX16" fmla="*/ 3775627 w 3847144"/>
              <a:gd name="connsiteY16" fmla="*/ 1861471 h 2096457"/>
              <a:gd name="connsiteX17" fmla="*/ 3847144 w 3847144"/>
              <a:gd name="connsiteY17" fmla="*/ 1629040 h 2096457"/>
              <a:gd name="connsiteX18" fmla="*/ 3847144 w 3847144"/>
              <a:gd name="connsiteY18" fmla="*/ 1419597 h 2096457"/>
              <a:gd name="connsiteX19" fmla="*/ 3770519 w 3847144"/>
              <a:gd name="connsiteY19" fmla="*/ 1629040 h 2096457"/>
              <a:gd name="connsiteX20" fmla="*/ 2904648 w 3847144"/>
              <a:gd name="connsiteY20" fmla="*/ 1869134 h 2096457"/>
              <a:gd name="connsiteX21" fmla="*/ 2184367 w 3847144"/>
              <a:gd name="connsiteY21" fmla="*/ 1521764 h 2096457"/>
              <a:gd name="connsiteX22" fmla="*/ 2041332 w 3847144"/>
              <a:gd name="connsiteY22" fmla="*/ 1529427 h 2096457"/>
              <a:gd name="connsiteX0" fmla="*/ 2040625 w 3846437"/>
              <a:gd name="connsiteY0" fmla="*/ 1531413 h 2098443"/>
              <a:gd name="connsiteX1" fmla="*/ 799399 w 3846437"/>
              <a:gd name="connsiteY1" fmla="*/ 1613911 h 2098443"/>
              <a:gd name="connsiteX2" fmla="*/ 725153 w 3846437"/>
              <a:gd name="connsiteY2" fmla="*/ 1549434 h 2098443"/>
              <a:gd name="connsiteX3" fmla="*/ 213245 w 3846437"/>
              <a:gd name="connsiteY3" fmla="*/ 1332557 h 2098443"/>
              <a:gd name="connsiteX4" fmla="*/ 144862 w 3846437"/>
              <a:gd name="connsiteY4" fmla="*/ 1174297 h 2098443"/>
              <a:gd name="connsiteX5" fmla="*/ 49123 w 3846437"/>
              <a:gd name="connsiteY5" fmla="*/ 857773 h 2098443"/>
              <a:gd name="connsiteX6" fmla="*/ 31539 w 3846437"/>
              <a:gd name="connsiteY6" fmla="*/ 617451 h 2098443"/>
              <a:gd name="connsiteX7" fmla="*/ 277 w 3846437"/>
              <a:gd name="connsiteY7" fmla="*/ 1990 h 2098443"/>
              <a:gd name="connsiteX8" fmla="*/ 15907 w 3846437"/>
              <a:gd name="connsiteY8" fmla="*/ 844097 h 2098443"/>
              <a:gd name="connsiteX9" fmla="*/ 43260 w 3846437"/>
              <a:gd name="connsiteY9" fmla="*/ 1113726 h 2098443"/>
              <a:gd name="connsiteX10" fmla="*/ 140953 w 3846437"/>
              <a:gd name="connsiteY10" fmla="*/ 1430250 h 2098443"/>
              <a:gd name="connsiteX11" fmla="*/ 223013 w 3846437"/>
              <a:gd name="connsiteY11" fmla="*/ 1572880 h 2098443"/>
              <a:gd name="connsiteX12" fmla="*/ 717336 w 3846437"/>
              <a:gd name="connsiteY12" fmla="*/ 1774126 h 2098443"/>
              <a:gd name="connsiteX13" fmla="*/ 791584 w 3846437"/>
              <a:gd name="connsiteY13" fmla="*/ 1844465 h 2098443"/>
              <a:gd name="connsiteX14" fmla="*/ 2055950 w 3846437"/>
              <a:gd name="connsiteY14" fmla="*/ 1766398 h 2098443"/>
              <a:gd name="connsiteX15" fmla="*/ 2193876 w 3846437"/>
              <a:gd name="connsiteY15" fmla="*/ 1761290 h 2098443"/>
              <a:gd name="connsiteX16" fmla="*/ 2898833 w 3846437"/>
              <a:gd name="connsiteY16" fmla="*/ 2098443 h 2098443"/>
              <a:gd name="connsiteX17" fmla="*/ 3774920 w 3846437"/>
              <a:gd name="connsiteY17" fmla="*/ 1863457 h 2098443"/>
              <a:gd name="connsiteX18" fmla="*/ 3846437 w 3846437"/>
              <a:gd name="connsiteY18" fmla="*/ 1631026 h 2098443"/>
              <a:gd name="connsiteX19" fmla="*/ 3846437 w 3846437"/>
              <a:gd name="connsiteY19" fmla="*/ 1421583 h 2098443"/>
              <a:gd name="connsiteX20" fmla="*/ 3769812 w 3846437"/>
              <a:gd name="connsiteY20" fmla="*/ 1631026 h 2098443"/>
              <a:gd name="connsiteX21" fmla="*/ 2903941 w 3846437"/>
              <a:gd name="connsiteY21" fmla="*/ 1871120 h 2098443"/>
              <a:gd name="connsiteX22" fmla="*/ 2183660 w 3846437"/>
              <a:gd name="connsiteY22" fmla="*/ 1523750 h 2098443"/>
              <a:gd name="connsiteX23" fmla="*/ 2040625 w 3846437"/>
              <a:gd name="connsiteY23" fmla="*/ 1531413 h 2098443"/>
              <a:gd name="connsiteX0" fmla="*/ 2040625 w 3846437"/>
              <a:gd name="connsiteY0" fmla="*/ 1531853 h 2098883"/>
              <a:gd name="connsiteX1" fmla="*/ 799399 w 3846437"/>
              <a:gd name="connsiteY1" fmla="*/ 1614351 h 2098883"/>
              <a:gd name="connsiteX2" fmla="*/ 725153 w 3846437"/>
              <a:gd name="connsiteY2" fmla="*/ 1549874 h 2098883"/>
              <a:gd name="connsiteX3" fmla="*/ 213245 w 3846437"/>
              <a:gd name="connsiteY3" fmla="*/ 1332997 h 2098883"/>
              <a:gd name="connsiteX4" fmla="*/ 144862 w 3846437"/>
              <a:gd name="connsiteY4" fmla="*/ 1174737 h 2098883"/>
              <a:gd name="connsiteX5" fmla="*/ 49123 w 3846437"/>
              <a:gd name="connsiteY5" fmla="*/ 858213 h 2098883"/>
              <a:gd name="connsiteX6" fmla="*/ 15908 w 3846437"/>
              <a:gd name="connsiteY6" fmla="*/ 520198 h 2098883"/>
              <a:gd name="connsiteX7" fmla="*/ 277 w 3846437"/>
              <a:gd name="connsiteY7" fmla="*/ 2430 h 2098883"/>
              <a:gd name="connsiteX8" fmla="*/ 15907 w 3846437"/>
              <a:gd name="connsiteY8" fmla="*/ 844537 h 2098883"/>
              <a:gd name="connsiteX9" fmla="*/ 43260 w 3846437"/>
              <a:gd name="connsiteY9" fmla="*/ 1114166 h 2098883"/>
              <a:gd name="connsiteX10" fmla="*/ 140953 w 3846437"/>
              <a:gd name="connsiteY10" fmla="*/ 1430690 h 2098883"/>
              <a:gd name="connsiteX11" fmla="*/ 223013 w 3846437"/>
              <a:gd name="connsiteY11" fmla="*/ 1573320 h 2098883"/>
              <a:gd name="connsiteX12" fmla="*/ 717336 w 3846437"/>
              <a:gd name="connsiteY12" fmla="*/ 1774566 h 2098883"/>
              <a:gd name="connsiteX13" fmla="*/ 791584 w 3846437"/>
              <a:gd name="connsiteY13" fmla="*/ 1844905 h 2098883"/>
              <a:gd name="connsiteX14" fmla="*/ 2055950 w 3846437"/>
              <a:gd name="connsiteY14" fmla="*/ 1766838 h 2098883"/>
              <a:gd name="connsiteX15" fmla="*/ 2193876 w 3846437"/>
              <a:gd name="connsiteY15" fmla="*/ 1761730 h 2098883"/>
              <a:gd name="connsiteX16" fmla="*/ 2898833 w 3846437"/>
              <a:gd name="connsiteY16" fmla="*/ 2098883 h 2098883"/>
              <a:gd name="connsiteX17" fmla="*/ 3774920 w 3846437"/>
              <a:gd name="connsiteY17" fmla="*/ 1863897 h 2098883"/>
              <a:gd name="connsiteX18" fmla="*/ 3846437 w 3846437"/>
              <a:gd name="connsiteY18" fmla="*/ 1631466 h 2098883"/>
              <a:gd name="connsiteX19" fmla="*/ 3846437 w 3846437"/>
              <a:gd name="connsiteY19" fmla="*/ 1422023 h 2098883"/>
              <a:gd name="connsiteX20" fmla="*/ 3769812 w 3846437"/>
              <a:gd name="connsiteY20" fmla="*/ 1631466 h 2098883"/>
              <a:gd name="connsiteX21" fmla="*/ 2903941 w 3846437"/>
              <a:gd name="connsiteY21" fmla="*/ 1871560 h 2098883"/>
              <a:gd name="connsiteX22" fmla="*/ 2183660 w 3846437"/>
              <a:gd name="connsiteY22" fmla="*/ 1524190 h 2098883"/>
              <a:gd name="connsiteX23" fmla="*/ 2040625 w 3846437"/>
              <a:gd name="connsiteY23" fmla="*/ 1531853 h 2098883"/>
              <a:gd name="connsiteX0" fmla="*/ 2041432 w 3847244"/>
              <a:gd name="connsiteY0" fmla="*/ 1539100 h 2106130"/>
              <a:gd name="connsiteX1" fmla="*/ 800206 w 3847244"/>
              <a:gd name="connsiteY1" fmla="*/ 1621598 h 2106130"/>
              <a:gd name="connsiteX2" fmla="*/ 725960 w 3847244"/>
              <a:gd name="connsiteY2" fmla="*/ 1557121 h 2106130"/>
              <a:gd name="connsiteX3" fmla="*/ 214052 w 3847244"/>
              <a:gd name="connsiteY3" fmla="*/ 1340244 h 2106130"/>
              <a:gd name="connsiteX4" fmla="*/ 145669 w 3847244"/>
              <a:gd name="connsiteY4" fmla="*/ 1181984 h 2106130"/>
              <a:gd name="connsiteX5" fmla="*/ 49930 w 3847244"/>
              <a:gd name="connsiteY5" fmla="*/ 865460 h 2106130"/>
              <a:gd name="connsiteX6" fmla="*/ 16715 w 3847244"/>
              <a:gd name="connsiteY6" fmla="*/ 527445 h 2106130"/>
              <a:gd name="connsiteX7" fmla="*/ 1084 w 3847244"/>
              <a:gd name="connsiteY7" fmla="*/ 9677 h 2106130"/>
              <a:gd name="connsiteX8" fmla="*/ 3039 w 3847244"/>
              <a:gd name="connsiteY8" fmla="*/ 240231 h 2106130"/>
              <a:gd name="connsiteX9" fmla="*/ 16714 w 3847244"/>
              <a:gd name="connsiteY9" fmla="*/ 851784 h 2106130"/>
              <a:gd name="connsiteX10" fmla="*/ 44067 w 3847244"/>
              <a:gd name="connsiteY10" fmla="*/ 1121413 h 2106130"/>
              <a:gd name="connsiteX11" fmla="*/ 141760 w 3847244"/>
              <a:gd name="connsiteY11" fmla="*/ 1437937 h 2106130"/>
              <a:gd name="connsiteX12" fmla="*/ 223820 w 3847244"/>
              <a:gd name="connsiteY12" fmla="*/ 1580567 h 2106130"/>
              <a:gd name="connsiteX13" fmla="*/ 718143 w 3847244"/>
              <a:gd name="connsiteY13" fmla="*/ 1781813 h 2106130"/>
              <a:gd name="connsiteX14" fmla="*/ 792391 w 3847244"/>
              <a:gd name="connsiteY14" fmla="*/ 1852152 h 2106130"/>
              <a:gd name="connsiteX15" fmla="*/ 2056757 w 3847244"/>
              <a:gd name="connsiteY15" fmla="*/ 1774085 h 2106130"/>
              <a:gd name="connsiteX16" fmla="*/ 2194683 w 3847244"/>
              <a:gd name="connsiteY16" fmla="*/ 1768977 h 2106130"/>
              <a:gd name="connsiteX17" fmla="*/ 2899640 w 3847244"/>
              <a:gd name="connsiteY17" fmla="*/ 2106130 h 2106130"/>
              <a:gd name="connsiteX18" fmla="*/ 3775727 w 3847244"/>
              <a:gd name="connsiteY18" fmla="*/ 1871144 h 2106130"/>
              <a:gd name="connsiteX19" fmla="*/ 3847244 w 3847244"/>
              <a:gd name="connsiteY19" fmla="*/ 1638713 h 2106130"/>
              <a:gd name="connsiteX20" fmla="*/ 3847244 w 3847244"/>
              <a:gd name="connsiteY20" fmla="*/ 1429270 h 2106130"/>
              <a:gd name="connsiteX21" fmla="*/ 3770619 w 3847244"/>
              <a:gd name="connsiteY21" fmla="*/ 1638713 h 2106130"/>
              <a:gd name="connsiteX22" fmla="*/ 2904748 w 3847244"/>
              <a:gd name="connsiteY22" fmla="*/ 1878807 h 2106130"/>
              <a:gd name="connsiteX23" fmla="*/ 2184467 w 3847244"/>
              <a:gd name="connsiteY23" fmla="*/ 1531437 h 2106130"/>
              <a:gd name="connsiteX24" fmla="*/ 2041432 w 3847244"/>
              <a:gd name="connsiteY24" fmla="*/ 1539100 h 2106130"/>
              <a:gd name="connsiteX0" fmla="*/ 2048670 w 3854482"/>
              <a:gd name="connsiteY0" fmla="*/ 1534108 h 2101138"/>
              <a:gd name="connsiteX1" fmla="*/ 807444 w 3854482"/>
              <a:gd name="connsiteY1" fmla="*/ 1616606 h 2101138"/>
              <a:gd name="connsiteX2" fmla="*/ 733198 w 3854482"/>
              <a:gd name="connsiteY2" fmla="*/ 1552129 h 2101138"/>
              <a:gd name="connsiteX3" fmla="*/ 221290 w 3854482"/>
              <a:gd name="connsiteY3" fmla="*/ 1335252 h 2101138"/>
              <a:gd name="connsiteX4" fmla="*/ 152907 w 3854482"/>
              <a:gd name="connsiteY4" fmla="*/ 1176992 h 2101138"/>
              <a:gd name="connsiteX5" fmla="*/ 57168 w 3854482"/>
              <a:gd name="connsiteY5" fmla="*/ 860468 h 2101138"/>
              <a:gd name="connsiteX6" fmla="*/ 23953 w 3854482"/>
              <a:gd name="connsiteY6" fmla="*/ 522453 h 2101138"/>
              <a:gd name="connsiteX7" fmla="*/ 8322 w 3854482"/>
              <a:gd name="connsiteY7" fmla="*/ 4685 h 2101138"/>
              <a:gd name="connsiteX8" fmla="*/ 508 w 3854482"/>
              <a:gd name="connsiteY8" fmla="*/ 428669 h 2101138"/>
              <a:gd name="connsiteX9" fmla="*/ 23952 w 3854482"/>
              <a:gd name="connsiteY9" fmla="*/ 846792 h 2101138"/>
              <a:gd name="connsiteX10" fmla="*/ 51305 w 3854482"/>
              <a:gd name="connsiteY10" fmla="*/ 1116421 h 2101138"/>
              <a:gd name="connsiteX11" fmla="*/ 148998 w 3854482"/>
              <a:gd name="connsiteY11" fmla="*/ 1432945 h 2101138"/>
              <a:gd name="connsiteX12" fmla="*/ 231058 w 3854482"/>
              <a:gd name="connsiteY12" fmla="*/ 1575575 h 2101138"/>
              <a:gd name="connsiteX13" fmla="*/ 725381 w 3854482"/>
              <a:gd name="connsiteY13" fmla="*/ 1776821 h 2101138"/>
              <a:gd name="connsiteX14" fmla="*/ 799629 w 3854482"/>
              <a:gd name="connsiteY14" fmla="*/ 1847160 h 2101138"/>
              <a:gd name="connsiteX15" fmla="*/ 2063995 w 3854482"/>
              <a:gd name="connsiteY15" fmla="*/ 1769093 h 2101138"/>
              <a:gd name="connsiteX16" fmla="*/ 2201921 w 3854482"/>
              <a:gd name="connsiteY16" fmla="*/ 1763985 h 2101138"/>
              <a:gd name="connsiteX17" fmla="*/ 2906878 w 3854482"/>
              <a:gd name="connsiteY17" fmla="*/ 2101138 h 2101138"/>
              <a:gd name="connsiteX18" fmla="*/ 3782965 w 3854482"/>
              <a:gd name="connsiteY18" fmla="*/ 1866152 h 2101138"/>
              <a:gd name="connsiteX19" fmla="*/ 3854482 w 3854482"/>
              <a:gd name="connsiteY19" fmla="*/ 1633721 h 2101138"/>
              <a:gd name="connsiteX20" fmla="*/ 3854482 w 3854482"/>
              <a:gd name="connsiteY20" fmla="*/ 1424278 h 2101138"/>
              <a:gd name="connsiteX21" fmla="*/ 3777857 w 3854482"/>
              <a:gd name="connsiteY21" fmla="*/ 1633721 h 2101138"/>
              <a:gd name="connsiteX22" fmla="*/ 2911986 w 3854482"/>
              <a:gd name="connsiteY22" fmla="*/ 1873815 h 2101138"/>
              <a:gd name="connsiteX23" fmla="*/ 2191705 w 3854482"/>
              <a:gd name="connsiteY23" fmla="*/ 1526445 h 2101138"/>
              <a:gd name="connsiteX24" fmla="*/ 2048670 w 3854482"/>
              <a:gd name="connsiteY24" fmla="*/ 1534108 h 2101138"/>
              <a:gd name="connsiteX0" fmla="*/ 2051231 w 3857043"/>
              <a:gd name="connsiteY0" fmla="*/ 1535248 h 2102278"/>
              <a:gd name="connsiteX1" fmla="*/ 810005 w 3857043"/>
              <a:gd name="connsiteY1" fmla="*/ 1617746 h 2102278"/>
              <a:gd name="connsiteX2" fmla="*/ 735759 w 3857043"/>
              <a:gd name="connsiteY2" fmla="*/ 1553269 h 2102278"/>
              <a:gd name="connsiteX3" fmla="*/ 223851 w 3857043"/>
              <a:gd name="connsiteY3" fmla="*/ 1336392 h 2102278"/>
              <a:gd name="connsiteX4" fmla="*/ 155468 w 3857043"/>
              <a:gd name="connsiteY4" fmla="*/ 1178132 h 2102278"/>
              <a:gd name="connsiteX5" fmla="*/ 59729 w 3857043"/>
              <a:gd name="connsiteY5" fmla="*/ 861608 h 2102278"/>
              <a:gd name="connsiteX6" fmla="*/ 26514 w 3857043"/>
              <a:gd name="connsiteY6" fmla="*/ 523593 h 2102278"/>
              <a:gd name="connsiteX7" fmla="*/ 10883 w 3857043"/>
              <a:gd name="connsiteY7" fmla="*/ 5825 h 2102278"/>
              <a:gd name="connsiteX8" fmla="*/ 1115 w 3857043"/>
              <a:gd name="connsiteY8" fmla="*/ 255917 h 2102278"/>
              <a:gd name="connsiteX9" fmla="*/ 3069 w 3857043"/>
              <a:gd name="connsiteY9" fmla="*/ 429809 h 2102278"/>
              <a:gd name="connsiteX10" fmla="*/ 26513 w 3857043"/>
              <a:gd name="connsiteY10" fmla="*/ 847932 h 2102278"/>
              <a:gd name="connsiteX11" fmla="*/ 53866 w 3857043"/>
              <a:gd name="connsiteY11" fmla="*/ 1117561 h 2102278"/>
              <a:gd name="connsiteX12" fmla="*/ 151559 w 3857043"/>
              <a:gd name="connsiteY12" fmla="*/ 1434085 h 2102278"/>
              <a:gd name="connsiteX13" fmla="*/ 233619 w 3857043"/>
              <a:gd name="connsiteY13" fmla="*/ 1576715 h 2102278"/>
              <a:gd name="connsiteX14" fmla="*/ 727942 w 3857043"/>
              <a:gd name="connsiteY14" fmla="*/ 1777961 h 2102278"/>
              <a:gd name="connsiteX15" fmla="*/ 802190 w 3857043"/>
              <a:gd name="connsiteY15" fmla="*/ 1848300 h 2102278"/>
              <a:gd name="connsiteX16" fmla="*/ 2066556 w 3857043"/>
              <a:gd name="connsiteY16" fmla="*/ 1770233 h 2102278"/>
              <a:gd name="connsiteX17" fmla="*/ 2204482 w 3857043"/>
              <a:gd name="connsiteY17" fmla="*/ 1765125 h 2102278"/>
              <a:gd name="connsiteX18" fmla="*/ 2909439 w 3857043"/>
              <a:gd name="connsiteY18" fmla="*/ 2102278 h 2102278"/>
              <a:gd name="connsiteX19" fmla="*/ 3785526 w 3857043"/>
              <a:gd name="connsiteY19" fmla="*/ 1867292 h 2102278"/>
              <a:gd name="connsiteX20" fmla="*/ 3857043 w 3857043"/>
              <a:gd name="connsiteY20" fmla="*/ 1634861 h 2102278"/>
              <a:gd name="connsiteX21" fmla="*/ 3857043 w 3857043"/>
              <a:gd name="connsiteY21" fmla="*/ 1425418 h 2102278"/>
              <a:gd name="connsiteX22" fmla="*/ 3780418 w 3857043"/>
              <a:gd name="connsiteY22" fmla="*/ 1634861 h 2102278"/>
              <a:gd name="connsiteX23" fmla="*/ 2914547 w 3857043"/>
              <a:gd name="connsiteY23" fmla="*/ 1874955 h 2102278"/>
              <a:gd name="connsiteX24" fmla="*/ 2194266 w 3857043"/>
              <a:gd name="connsiteY24" fmla="*/ 1527585 h 2102278"/>
              <a:gd name="connsiteX25" fmla="*/ 2051231 w 3857043"/>
              <a:gd name="connsiteY25" fmla="*/ 1535248 h 2102278"/>
              <a:gd name="connsiteX0" fmla="*/ 2118519 w 3924331"/>
              <a:gd name="connsiteY0" fmla="*/ 1577910 h 2144940"/>
              <a:gd name="connsiteX1" fmla="*/ 877293 w 3924331"/>
              <a:gd name="connsiteY1" fmla="*/ 1660408 h 2144940"/>
              <a:gd name="connsiteX2" fmla="*/ 803047 w 3924331"/>
              <a:gd name="connsiteY2" fmla="*/ 1595931 h 2144940"/>
              <a:gd name="connsiteX3" fmla="*/ 291139 w 3924331"/>
              <a:gd name="connsiteY3" fmla="*/ 1379054 h 2144940"/>
              <a:gd name="connsiteX4" fmla="*/ 222756 w 3924331"/>
              <a:gd name="connsiteY4" fmla="*/ 1220794 h 2144940"/>
              <a:gd name="connsiteX5" fmla="*/ 127017 w 3924331"/>
              <a:gd name="connsiteY5" fmla="*/ 904270 h 2144940"/>
              <a:gd name="connsiteX6" fmla="*/ 93802 w 3924331"/>
              <a:gd name="connsiteY6" fmla="*/ 566255 h 2144940"/>
              <a:gd name="connsiteX7" fmla="*/ 78171 w 3924331"/>
              <a:gd name="connsiteY7" fmla="*/ 48487 h 2144940"/>
              <a:gd name="connsiteX8" fmla="*/ 18 w 3924331"/>
              <a:gd name="connsiteY8" fmla="*/ 40671 h 2144940"/>
              <a:gd name="connsiteX9" fmla="*/ 70357 w 3924331"/>
              <a:gd name="connsiteY9" fmla="*/ 472471 h 2144940"/>
              <a:gd name="connsiteX10" fmla="*/ 93801 w 3924331"/>
              <a:gd name="connsiteY10" fmla="*/ 890594 h 2144940"/>
              <a:gd name="connsiteX11" fmla="*/ 121154 w 3924331"/>
              <a:gd name="connsiteY11" fmla="*/ 1160223 h 2144940"/>
              <a:gd name="connsiteX12" fmla="*/ 218847 w 3924331"/>
              <a:gd name="connsiteY12" fmla="*/ 1476747 h 2144940"/>
              <a:gd name="connsiteX13" fmla="*/ 300907 w 3924331"/>
              <a:gd name="connsiteY13" fmla="*/ 1619377 h 2144940"/>
              <a:gd name="connsiteX14" fmla="*/ 795230 w 3924331"/>
              <a:gd name="connsiteY14" fmla="*/ 1820623 h 2144940"/>
              <a:gd name="connsiteX15" fmla="*/ 869478 w 3924331"/>
              <a:gd name="connsiteY15" fmla="*/ 1890962 h 2144940"/>
              <a:gd name="connsiteX16" fmla="*/ 2133844 w 3924331"/>
              <a:gd name="connsiteY16" fmla="*/ 1812895 h 2144940"/>
              <a:gd name="connsiteX17" fmla="*/ 2271770 w 3924331"/>
              <a:gd name="connsiteY17" fmla="*/ 1807787 h 2144940"/>
              <a:gd name="connsiteX18" fmla="*/ 2976727 w 3924331"/>
              <a:gd name="connsiteY18" fmla="*/ 2144940 h 2144940"/>
              <a:gd name="connsiteX19" fmla="*/ 3852814 w 3924331"/>
              <a:gd name="connsiteY19" fmla="*/ 1909954 h 2144940"/>
              <a:gd name="connsiteX20" fmla="*/ 3924331 w 3924331"/>
              <a:gd name="connsiteY20" fmla="*/ 1677523 h 2144940"/>
              <a:gd name="connsiteX21" fmla="*/ 3924331 w 3924331"/>
              <a:gd name="connsiteY21" fmla="*/ 1468080 h 2144940"/>
              <a:gd name="connsiteX22" fmla="*/ 3847706 w 3924331"/>
              <a:gd name="connsiteY22" fmla="*/ 1677523 h 2144940"/>
              <a:gd name="connsiteX23" fmla="*/ 2981835 w 3924331"/>
              <a:gd name="connsiteY23" fmla="*/ 1917617 h 2144940"/>
              <a:gd name="connsiteX24" fmla="*/ 2261554 w 3924331"/>
              <a:gd name="connsiteY24" fmla="*/ 1570247 h 2144940"/>
              <a:gd name="connsiteX25" fmla="*/ 2118519 w 3924331"/>
              <a:gd name="connsiteY25" fmla="*/ 1577910 h 2144940"/>
              <a:gd name="connsiteX0" fmla="*/ 2118519 w 3924331"/>
              <a:gd name="connsiteY0" fmla="*/ 1577910 h 2144940"/>
              <a:gd name="connsiteX1" fmla="*/ 877293 w 3924331"/>
              <a:gd name="connsiteY1" fmla="*/ 1660408 h 2144940"/>
              <a:gd name="connsiteX2" fmla="*/ 803047 w 3924331"/>
              <a:gd name="connsiteY2" fmla="*/ 1595931 h 2144940"/>
              <a:gd name="connsiteX3" fmla="*/ 291139 w 3924331"/>
              <a:gd name="connsiteY3" fmla="*/ 1379054 h 2144940"/>
              <a:gd name="connsiteX4" fmla="*/ 222756 w 3924331"/>
              <a:gd name="connsiteY4" fmla="*/ 1220794 h 2144940"/>
              <a:gd name="connsiteX5" fmla="*/ 127017 w 3924331"/>
              <a:gd name="connsiteY5" fmla="*/ 904270 h 2144940"/>
              <a:gd name="connsiteX6" fmla="*/ 93802 w 3924331"/>
              <a:gd name="connsiteY6" fmla="*/ 566255 h 2144940"/>
              <a:gd name="connsiteX7" fmla="*/ 78171 w 3924331"/>
              <a:gd name="connsiteY7" fmla="*/ 48487 h 2144940"/>
              <a:gd name="connsiteX8" fmla="*/ 18 w 3924331"/>
              <a:gd name="connsiteY8" fmla="*/ 40671 h 2144940"/>
              <a:gd name="connsiteX9" fmla="*/ 70357 w 3924331"/>
              <a:gd name="connsiteY9" fmla="*/ 472471 h 2144940"/>
              <a:gd name="connsiteX10" fmla="*/ 93801 w 3924331"/>
              <a:gd name="connsiteY10" fmla="*/ 890594 h 2144940"/>
              <a:gd name="connsiteX11" fmla="*/ 121154 w 3924331"/>
              <a:gd name="connsiteY11" fmla="*/ 1160223 h 2144940"/>
              <a:gd name="connsiteX12" fmla="*/ 218847 w 3924331"/>
              <a:gd name="connsiteY12" fmla="*/ 1476747 h 2144940"/>
              <a:gd name="connsiteX13" fmla="*/ 300907 w 3924331"/>
              <a:gd name="connsiteY13" fmla="*/ 1619377 h 2144940"/>
              <a:gd name="connsiteX14" fmla="*/ 795230 w 3924331"/>
              <a:gd name="connsiteY14" fmla="*/ 1820623 h 2144940"/>
              <a:gd name="connsiteX15" fmla="*/ 869478 w 3924331"/>
              <a:gd name="connsiteY15" fmla="*/ 1890962 h 2144940"/>
              <a:gd name="connsiteX16" fmla="*/ 2133844 w 3924331"/>
              <a:gd name="connsiteY16" fmla="*/ 1812895 h 2144940"/>
              <a:gd name="connsiteX17" fmla="*/ 2271770 w 3924331"/>
              <a:gd name="connsiteY17" fmla="*/ 1807787 h 2144940"/>
              <a:gd name="connsiteX18" fmla="*/ 2976727 w 3924331"/>
              <a:gd name="connsiteY18" fmla="*/ 2144940 h 2144940"/>
              <a:gd name="connsiteX19" fmla="*/ 3852814 w 3924331"/>
              <a:gd name="connsiteY19" fmla="*/ 1909954 h 2144940"/>
              <a:gd name="connsiteX20" fmla="*/ 3924331 w 3924331"/>
              <a:gd name="connsiteY20" fmla="*/ 1677523 h 2144940"/>
              <a:gd name="connsiteX21" fmla="*/ 3924331 w 3924331"/>
              <a:gd name="connsiteY21" fmla="*/ 1468080 h 2144940"/>
              <a:gd name="connsiteX22" fmla="*/ 3847706 w 3924331"/>
              <a:gd name="connsiteY22" fmla="*/ 1677523 h 2144940"/>
              <a:gd name="connsiteX23" fmla="*/ 2981835 w 3924331"/>
              <a:gd name="connsiteY23" fmla="*/ 1917617 h 2144940"/>
              <a:gd name="connsiteX24" fmla="*/ 2261554 w 3924331"/>
              <a:gd name="connsiteY24" fmla="*/ 1570247 h 2144940"/>
              <a:gd name="connsiteX25" fmla="*/ 2118519 w 3924331"/>
              <a:gd name="connsiteY25" fmla="*/ 1577910 h 2144940"/>
              <a:gd name="connsiteX0" fmla="*/ 2118519 w 3924331"/>
              <a:gd name="connsiteY0" fmla="*/ 1551075 h 2118105"/>
              <a:gd name="connsiteX1" fmla="*/ 877293 w 3924331"/>
              <a:gd name="connsiteY1" fmla="*/ 1633573 h 2118105"/>
              <a:gd name="connsiteX2" fmla="*/ 803047 w 3924331"/>
              <a:gd name="connsiteY2" fmla="*/ 1569096 h 2118105"/>
              <a:gd name="connsiteX3" fmla="*/ 291139 w 3924331"/>
              <a:gd name="connsiteY3" fmla="*/ 1352219 h 2118105"/>
              <a:gd name="connsiteX4" fmla="*/ 222756 w 3924331"/>
              <a:gd name="connsiteY4" fmla="*/ 1193959 h 2118105"/>
              <a:gd name="connsiteX5" fmla="*/ 127017 w 3924331"/>
              <a:gd name="connsiteY5" fmla="*/ 877435 h 2118105"/>
              <a:gd name="connsiteX6" fmla="*/ 93802 w 3924331"/>
              <a:gd name="connsiteY6" fmla="*/ 539420 h 2118105"/>
              <a:gd name="connsiteX7" fmla="*/ 78171 w 3924331"/>
              <a:gd name="connsiteY7" fmla="*/ 21652 h 2118105"/>
              <a:gd name="connsiteX8" fmla="*/ 18 w 3924331"/>
              <a:gd name="connsiteY8" fmla="*/ 13836 h 2118105"/>
              <a:gd name="connsiteX9" fmla="*/ 70357 w 3924331"/>
              <a:gd name="connsiteY9" fmla="*/ 445636 h 2118105"/>
              <a:gd name="connsiteX10" fmla="*/ 93801 w 3924331"/>
              <a:gd name="connsiteY10" fmla="*/ 863759 h 2118105"/>
              <a:gd name="connsiteX11" fmla="*/ 121154 w 3924331"/>
              <a:gd name="connsiteY11" fmla="*/ 1133388 h 2118105"/>
              <a:gd name="connsiteX12" fmla="*/ 218847 w 3924331"/>
              <a:gd name="connsiteY12" fmla="*/ 1449912 h 2118105"/>
              <a:gd name="connsiteX13" fmla="*/ 300907 w 3924331"/>
              <a:gd name="connsiteY13" fmla="*/ 1592542 h 2118105"/>
              <a:gd name="connsiteX14" fmla="*/ 795230 w 3924331"/>
              <a:gd name="connsiteY14" fmla="*/ 1793788 h 2118105"/>
              <a:gd name="connsiteX15" fmla="*/ 869478 w 3924331"/>
              <a:gd name="connsiteY15" fmla="*/ 1864127 h 2118105"/>
              <a:gd name="connsiteX16" fmla="*/ 2133844 w 3924331"/>
              <a:gd name="connsiteY16" fmla="*/ 1786060 h 2118105"/>
              <a:gd name="connsiteX17" fmla="*/ 2271770 w 3924331"/>
              <a:gd name="connsiteY17" fmla="*/ 1780952 h 2118105"/>
              <a:gd name="connsiteX18" fmla="*/ 2976727 w 3924331"/>
              <a:gd name="connsiteY18" fmla="*/ 2118105 h 2118105"/>
              <a:gd name="connsiteX19" fmla="*/ 3852814 w 3924331"/>
              <a:gd name="connsiteY19" fmla="*/ 1883119 h 2118105"/>
              <a:gd name="connsiteX20" fmla="*/ 3924331 w 3924331"/>
              <a:gd name="connsiteY20" fmla="*/ 1650688 h 2118105"/>
              <a:gd name="connsiteX21" fmla="*/ 3924331 w 3924331"/>
              <a:gd name="connsiteY21" fmla="*/ 1441245 h 2118105"/>
              <a:gd name="connsiteX22" fmla="*/ 3847706 w 3924331"/>
              <a:gd name="connsiteY22" fmla="*/ 1650688 h 2118105"/>
              <a:gd name="connsiteX23" fmla="*/ 2981835 w 3924331"/>
              <a:gd name="connsiteY23" fmla="*/ 1890782 h 2118105"/>
              <a:gd name="connsiteX24" fmla="*/ 2261554 w 3924331"/>
              <a:gd name="connsiteY24" fmla="*/ 1543412 h 2118105"/>
              <a:gd name="connsiteX25" fmla="*/ 2118519 w 3924331"/>
              <a:gd name="connsiteY25" fmla="*/ 1551075 h 2118105"/>
              <a:gd name="connsiteX0" fmla="*/ 2118519 w 3924331"/>
              <a:gd name="connsiteY0" fmla="*/ 1537239 h 2104269"/>
              <a:gd name="connsiteX1" fmla="*/ 877293 w 3924331"/>
              <a:gd name="connsiteY1" fmla="*/ 1619737 h 2104269"/>
              <a:gd name="connsiteX2" fmla="*/ 803047 w 3924331"/>
              <a:gd name="connsiteY2" fmla="*/ 1555260 h 2104269"/>
              <a:gd name="connsiteX3" fmla="*/ 291139 w 3924331"/>
              <a:gd name="connsiteY3" fmla="*/ 1338383 h 2104269"/>
              <a:gd name="connsiteX4" fmla="*/ 222756 w 3924331"/>
              <a:gd name="connsiteY4" fmla="*/ 1180123 h 2104269"/>
              <a:gd name="connsiteX5" fmla="*/ 127017 w 3924331"/>
              <a:gd name="connsiteY5" fmla="*/ 863599 h 2104269"/>
              <a:gd name="connsiteX6" fmla="*/ 93802 w 3924331"/>
              <a:gd name="connsiteY6" fmla="*/ 525584 h 2104269"/>
              <a:gd name="connsiteX7" fmla="*/ 78171 w 3924331"/>
              <a:gd name="connsiteY7" fmla="*/ 7816 h 2104269"/>
              <a:gd name="connsiteX8" fmla="*/ 18 w 3924331"/>
              <a:gd name="connsiteY8" fmla="*/ 0 h 2104269"/>
              <a:gd name="connsiteX9" fmla="*/ 70357 w 3924331"/>
              <a:gd name="connsiteY9" fmla="*/ 431800 h 2104269"/>
              <a:gd name="connsiteX10" fmla="*/ 93801 w 3924331"/>
              <a:gd name="connsiteY10" fmla="*/ 849923 h 2104269"/>
              <a:gd name="connsiteX11" fmla="*/ 121154 w 3924331"/>
              <a:gd name="connsiteY11" fmla="*/ 1119552 h 2104269"/>
              <a:gd name="connsiteX12" fmla="*/ 218847 w 3924331"/>
              <a:gd name="connsiteY12" fmla="*/ 1436076 h 2104269"/>
              <a:gd name="connsiteX13" fmla="*/ 300907 w 3924331"/>
              <a:gd name="connsiteY13" fmla="*/ 1578706 h 2104269"/>
              <a:gd name="connsiteX14" fmla="*/ 795230 w 3924331"/>
              <a:gd name="connsiteY14" fmla="*/ 1779952 h 2104269"/>
              <a:gd name="connsiteX15" fmla="*/ 869478 w 3924331"/>
              <a:gd name="connsiteY15" fmla="*/ 1850291 h 2104269"/>
              <a:gd name="connsiteX16" fmla="*/ 2133844 w 3924331"/>
              <a:gd name="connsiteY16" fmla="*/ 1772224 h 2104269"/>
              <a:gd name="connsiteX17" fmla="*/ 2271770 w 3924331"/>
              <a:gd name="connsiteY17" fmla="*/ 1767116 h 2104269"/>
              <a:gd name="connsiteX18" fmla="*/ 2976727 w 3924331"/>
              <a:gd name="connsiteY18" fmla="*/ 2104269 h 2104269"/>
              <a:gd name="connsiteX19" fmla="*/ 3852814 w 3924331"/>
              <a:gd name="connsiteY19" fmla="*/ 1869283 h 2104269"/>
              <a:gd name="connsiteX20" fmla="*/ 3924331 w 3924331"/>
              <a:gd name="connsiteY20" fmla="*/ 1636852 h 2104269"/>
              <a:gd name="connsiteX21" fmla="*/ 3924331 w 3924331"/>
              <a:gd name="connsiteY21" fmla="*/ 1427409 h 2104269"/>
              <a:gd name="connsiteX22" fmla="*/ 3847706 w 3924331"/>
              <a:gd name="connsiteY22" fmla="*/ 1636852 h 2104269"/>
              <a:gd name="connsiteX23" fmla="*/ 2981835 w 3924331"/>
              <a:gd name="connsiteY23" fmla="*/ 1876946 h 2104269"/>
              <a:gd name="connsiteX24" fmla="*/ 2261554 w 3924331"/>
              <a:gd name="connsiteY24" fmla="*/ 1529576 h 2104269"/>
              <a:gd name="connsiteX25" fmla="*/ 2118519 w 3924331"/>
              <a:gd name="connsiteY25" fmla="*/ 1537239 h 210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24331" h="2104269">
                <a:moveTo>
                  <a:pt x="2118519" y="1537239"/>
                </a:moveTo>
                <a:lnTo>
                  <a:pt x="877293" y="1619737"/>
                </a:lnTo>
                <a:lnTo>
                  <a:pt x="803047" y="1555260"/>
                </a:lnTo>
                <a:lnTo>
                  <a:pt x="291139" y="1338383"/>
                </a:lnTo>
                <a:lnTo>
                  <a:pt x="222756" y="1180123"/>
                </a:lnTo>
                <a:lnTo>
                  <a:pt x="127017" y="863599"/>
                </a:lnTo>
                <a:cubicBezTo>
                  <a:pt x="108130" y="770791"/>
                  <a:pt x="101943" y="668214"/>
                  <a:pt x="93802" y="525584"/>
                </a:cubicBezTo>
                <a:cubicBezTo>
                  <a:pt x="85661" y="382954"/>
                  <a:pt x="82404" y="52429"/>
                  <a:pt x="78171" y="7816"/>
                </a:cubicBezTo>
                <a:cubicBezTo>
                  <a:pt x="40723" y="4234"/>
                  <a:pt x="1320" y="1629"/>
                  <a:pt x="18" y="0"/>
                </a:cubicBezTo>
                <a:cubicBezTo>
                  <a:pt x="-1284" y="70664"/>
                  <a:pt x="66124" y="333131"/>
                  <a:pt x="70357" y="431800"/>
                </a:cubicBezTo>
                <a:cubicBezTo>
                  <a:pt x="74590" y="530469"/>
                  <a:pt x="86963" y="703059"/>
                  <a:pt x="93801" y="849923"/>
                </a:cubicBezTo>
                <a:lnTo>
                  <a:pt x="121154" y="1119552"/>
                </a:lnTo>
                <a:lnTo>
                  <a:pt x="218847" y="1436076"/>
                </a:lnTo>
                <a:lnTo>
                  <a:pt x="300907" y="1578706"/>
                </a:lnTo>
                <a:lnTo>
                  <a:pt x="795230" y="1779952"/>
                </a:lnTo>
                <a:lnTo>
                  <a:pt x="869478" y="1850291"/>
                </a:lnTo>
                <a:lnTo>
                  <a:pt x="2133844" y="1772224"/>
                </a:lnTo>
                <a:lnTo>
                  <a:pt x="2271770" y="1767116"/>
                </a:lnTo>
                <a:lnTo>
                  <a:pt x="2976727" y="2104269"/>
                </a:lnTo>
                <a:lnTo>
                  <a:pt x="3852814" y="1869283"/>
                </a:lnTo>
                <a:lnTo>
                  <a:pt x="3924331" y="1636852"/>
                </a:lnTo>
                <a:lnTo>
                  <a:pt x="3924331" y="1427409"/>
                </a:lnTo>
                <a:lnTo>
                  <a:pt x="3847706" y="1636852"/>
                </a:lnTo>
                <a:lnTo>
                  <a:pt x="2981835" y="1876946"/>
                </a:lnTo>
                <a:lnTo>
                  <a:pt x="2261554" y="1529576"/>
                </a:lnTo>
                <a:lnTo>
                  <a:pt x="2118519" y="1537239"/>
                </a:lnTo>
                <a:close/>
              </a:path>
            </a:pathLst>
          </a:custGeom>
          <a:solidFill>
            <a:srgbClr val="BC451B">
              <a:alpha val="55000"/>
            </a:srgb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1B719B6-5E3C-44BA-8192-04BD585A0CCD}"/>
              </a:ext>
            </a:extLst>
          </p:cNvPr>
          <p:cNvSpPr txBox="1"/>
          <p:nvPr/>
        </p:nvSpPr>
        <p:spPr>
          <a:xfrm rot="21446839">
            <a:off x="7599119" y="3171906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Spraberry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84EB632B-08A6-4503-98BC-DB4CABF57D06}"/>
              </a:ext>
            </a:extLst>
          </p:cNvPr>
          <p:cNvSpPr txBox="1"/>
          <p:nvPr/>
        </p:nvSpPr>
        <p:spPr>
          <a:xfrm rot="21423544">
            <a:off x="7488051" y="3433310"/>
            <a:ext cx="1212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Shale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DD2CB576-6D96-42A8-8AB6-9F4B25B35ED1}"/>
              </a:ext>
            </a:extLst>
          </p:cNvPr>
          <p:cNvSpPr txBox="1"/>
          <p:nvPr/>
        </p:nvSpPr>
        <p:spPr>
          <a:xfrm rot="21400735">
            <a:off x="7431467" y="4012226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Ord (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Ellenburger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B398966-C70F-41C4-88E6-749CCAFEC7F4}"/>
              </a:ext>
            </a:extLst>
          </p:cNvPr>
          <p:cNvSpPr txBox="1"/>
          <p:nvPr/>
        </p:nvSpPr>
        <p:spPr>
          <a:xfrm rot="441173">
            <a:off x="3350180" y="1659768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Ord (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Ellenburger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9573767A-E3C6-47C8-8017-780CC0D66A34}"/>
              </a:ext>
            </a:extLst>
          </p:cNvPr>
          <p:cNvSpPr txBox="1"/>
          <p:nvPr/>
        </p:nvSpPr>
        <p:spPr>
          <a:xfrm rot="302208">
            <a:off x="4661128" y="1615625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32E3403-DC06-4A90-AC4B-FDB0BDB292C7}"/>
              </a:ext>
            </a:extLst>
          </p:cNvPr>
          <p:cNvSpPr txBox="1"/>
          <p:nvPr/>
        </p:nvSpPr>
        <p:spPr>
          <a:xfrm rot="2139400">
            <a:off x="5907405" y="1827126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Atoka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5C08A6AD-4A3C-4F7D-923F-65338017B1B1}"/>
              </a:ext>
            </a:extLst>
          </p:cNvPr>
          <p:cNvSpPr txBox="1"/>
          <p:nvPr/>
        </p:nvSpPr>
        <p:spPr>
          <a:xfrm rot="21390761">
            <a:off x="7897085" y="3667934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Atoka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2B3194A-0060-4572-9A33-A495A38F4975}"/>
              </a:ext>
            </a:extLst>
          </p:cNvPr>
          <p:cNvSpPr txBox="1"/>
          <p:nvPr/>
        </p:nvSpPr>
        <p:spPr>
          <a:xfrm rot="21390761">
            <a:off x="7643988" y="3826634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B349D3B-869F-430C-840B-32BDD3CFC961}"/>
              </a:ext>
            </a:extLst>
          </p:cNvPr>
          <p:cNvSpPr txBox="1"/>
          <p:nvPr/>
        </p:nvSpPr>
        <p:spPr>
          <a:xfrm>
            <a:off x="2134444" y="3808204"/>
            <a:ext cx="362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Tobosa Basin phase (passive margin)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17F7CD3C-7C62-4B34-9718-BC88F37AC588}"/>
              </a:ext>
            </a:extLst>
          </p:cNvPr>
          <p:cNvCxnSpPr>
            <a:cxnSpLocks/>
          </p:cNvCxnSpPr>
          <p:nvPr/>
        </p:nvCxnSpPr>
        <p:spPr>
          <a:xfrm flipH="1">
            <a:off x="5758071" y="2365513"/>
            <a:ext cx="5843" cy="1125110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0BF30325-FEC0-45AE-9D2A-C3E0FE5B799B}"/>
              </a:ext>
            </a:extLst>
          </p:cNvPr>
          <p:cNvCxnSpPr>
            <a:cxnSpLocks/>
          </p:cNvCxnSpPr>
          <p:nvPr/>
        </p:nvCxnSpPr>
        <p:spPr>
          <a:xfrm flipH="1">
            <a:off x="6445973" y="2728101"/>
            <a:ext cx="1" cy="2178197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EA246378-1263-4C55-B9A3-76ADB91B31B5}"/>
              </a:ext>
            </a:extLst>
          </p:cNvPr>
          <p:cNvCxnSpPr>
            <a:cxnSpLocks/>
          </p:cNvCxnSpPr>
          <p:nvPr/>
        </p:nvCxnSpPr>
        <p:spPr>
          <a:xfrm>
            <a:off x="6783969" y="4009293"/>
            <a:ext cx="1" cy="897005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E08888F9-6A7B-42C9-901D-CF84EB0DC2B6}"/>
              </a:ext>
            </a:extLst>
          </p:cNvPr>
          <p:cNvSpPr txBox="1"/>
          <p:nvPr/>
        </p:nvSpPr>
        <p:spPr>
          <a:xfrm>
            <a:off x="2282869" y="4056019"/>
            <a:ext cx="2924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subsidence =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3.2m /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D572CA5-481B-404F-B8AD-AB7BBCA9A9D4}"/>
              </a:ext>
            </a:extLst>
          </p:cNvPr>
          <p:cNvGrpSpPr/>
          <p:nvPr/>
        </p:nvGrpSpPr>
        <p:grpSpPr>
          <a:xfrm>
            <a:off x="3857708" y="2692840"/>
            <a:ext cx="312906" cy="369332"/>
            <a:chOff x="2333708" y="2516587"/>
            <a:chExt cx="312906" cy="369332"/>
          </a:xfrm>
        </p:grpSpPr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E690735-C8C0-4FF1-A5CE-EB6F4994C958}"/>
                </a:ext>
              </a:extLst>
            </p:cNvPr>
            <p:cNvSpPr txBox="1"/>
            <p:nvPr/>
          </p:nvSpPr>
          <p:spPr>
            <a:xfrm>
              <a:off x="2333708" y="25165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D057642B-5F3A-4E6C-BEF9-971000E5D87F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766401E6-6FBB-459F-9978-F34870491338}"/>
              </a:ext>
            </a:extLst>
          </p:cNvPr>
          <p:cNvCxnSpPr>
            <a:cxnSpLocks/>
          </p:cNvCxnSpPr>
          <p:nvPr/>
        </p:nvCxnSpPr>
        <p:spPr>
          <a:xfrm>
            <a:off x="2346178" y="1667124"/>
            <a:ext cx="782" cy="1835427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ysDash"/>
          </a:ln>
          <a:effectLst/>
        </p:spPr>
      </p:cxn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1BC62DE9-A1F0-4643-A2C3-1EBF1984131D}"/>
              </a:ext>
            </a:extLst>
          </p:cNvPr>
          <p:cNvGrpSpPr/>
          <p:nvPr/>
        </p:nvGrpSpPr>
        <p:grpSpPr>
          <a:xfrm>
            <a:off x="5934324" y="2692840"/>
            <a:ext cx="312906" cy="369332"/>
            <a:chOff x="4410324" y="2692840"/>
            <a:chExt cx="312906" cy="369332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BFDC2B7-B9E5-4874-9028-574663FE466D}"/>
                </a:ext>
              </a:extLst>
            </p:cNvPr>
            <p:cNvSpPr txBox="1"/>
            <p:nvPr/>
          </p:nvSpPr>
          <p:spPr>
            <a:xfrm>
              <a:off x="4410324" y="26928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2127BEA3-A961-42E6-A836-42FE6F96AC05}"/>
                </a:ext>
              </a:extLst>
            </p:cNvPr>
            <p:cNvSpPr/>
            <p:nvPr/>
          </p:nvSpPr>
          <p:spPr>
            <a:xfrm>
              <a:off x="4422249" y="2744525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29" name="TextBox 228">
            <a:extLst>
              <a:ext uri="{FF2B5EF4-FFF2-40B4-BE49-F238E27FC236}">
                <a16:creationId xmlns:a16="http://schemas.microsoft.com/office/drawing/2014/main" id="{EE5CB647-3338-4BC5-8C90-9503435BCA20}"/>
              </a:ext>
            </a:extLst>
          </p:cNvPr>
          <p:cNvSpPr txBox="1"/>
          <p:nvPr/>
        </p:nvSpPr>
        <p:spPr>
          <a:xfrm>
            <a:off x="6465195" y="41717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01555B54-4303-4693-814A-8C9AEB6C23AD}"/>
              </a:ext>
            </a:extLst>
          </p:cNvPr>
          <p:cNvSpPr/>
          <p:nvPr/>
        </p:nvSpPr>
        <p:spPr>
          <a:xfrm>
            <a:off x="6491698" y="4234071"/>
            <a:ext cx="246491" cy="254441"/>
          </a:xfrm>
          <a:prstGeom prst="ellipse">
            <a:avLst/>
          </a:prstGeom>
          <a:noFill/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AEA37261-17D1-4B4E-8DED-62BA0C4F3C61}"/>
              </a:ext>
            </a:extLst>
          </p:cNvPr>
          <p:cNvCxnSpPr/>
          <p:nvPr/>
        </p:nvCxnSpPr>
        <p:spPr>
          <a:xfrm>
            <a:off x="4223467" y="2874397"/>
            <a:ext cx="1490870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FA0ED76A-7C27-46E7-8ED2-85231A5C94E0}"/>
              </a:ext>
            </a:extLst>
          </p:cNvPr>
          <p:cNvCxnSpPr/>
          <p:nvPr/>
        </p:nvCxnSpPr>
        <p:spPr>
          <a:xfrm flipH="1">
            <a:off x="2390692" y="2875722"/>
            <a:ext cx="1424538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36BBCA9-C1BC-4871-8D55-8DBF006EBFA9}"/>
              </a:ext>
            </a:extLst>
          </p:cNvPr>
          <p:cNvGrpSpPr/>
          <p:nvPr/>
        </p:nvGrpSpPr>
        <p:grpSpPr>
          <a:xfrm>
            <a:off x="1785446" y="3787450"/>
            <a:ext cx="312906" cy="369332"/>
            <a:chOff x="2333708" y="2516587"/>
            <a:chExt cx="312906" cy="369332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F7D884C2-DFAD-4980-9FC5-2AE2BE44D78C}"/>
                </a:ext>
              </a:extLst>
            </p:cNvPr>
            <p:cNvSpPr txBox="1"/>
            <p:nvPr/>
          </p:nvSpPr>
          <p:spPr>
            <a:xfrm>
              <a:off x="2333708" y="25165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09572173-D455-4D7D-9072-349B961B2349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EBD2226D-F487-4771-89DF-554C72E12D4E}"/>
              </a:ext>
            </a:extLst>
          </p:cNvPr>
          <p:cNvSpPr txBox="1"/>
          <p:nvPr/>
        </p:nvSpPr>
        <p:spPr>
          <a:xfrm>
            <a:off x="2107938" y="4461536"/>
            <a:ext cx="4223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Penn. - E. Perm. (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Wolfc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deformation phase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C9B73370-A7EE-4748-8D89-EF64EC16E0B4}"/>
              </a:ext>
            </a:extLst>
          </p:cNvPr>
          <p:cNvSpPr txBox="1"/>
          <p:nvPr/>
        </p:nvSpPr>
        <p:spPr>
          <a:xfrm>
            <a:off x="2256363" y="4709351"/>
            <a:ext cx="3038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subsidence =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17.1m /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ABD86F7-E860-48F6-BB0C-E3B55E828C82}"/>
              </a:ext>
            </a:extLst>
          </p:cNvPr>
          <p:cNvGrpSpPr/>
          <p:nvPr/>
        </p:nvGrpSpPr>
        <p:grpSpPr>
          <a:xfrm>
            <a:off x="1791288" y="4440782"/>
            <a:ext cx="312906" cy="369332"/>
            <a:chOff x="2339550" y="2516587"/>
            <a:chExt cx="312906" cy="369332"/>
          </a:xfrm>
        </p:grpSpPr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50DECC68-FCC5-4F6C-9299-21F6A9655046}"/>
                </a:ext>
              </a:extLst>
            </p:cNvPr>
            <p:cNvSpPr txBox="1"/>
            <p:nvPr/>
          </p:nvSpPr>
          <p:spPr>
            <a:xfrm>
              <a:off x="2339550" y="25165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C989C934-9166-4932-85B9-CB0E9273A37D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E48A32E6-57F4-4430-8E99-C902C20793B9}"/>
              </a:ext>
            </a:extLst>
          </p:cNvPr>
          <p:cNvSpPr txBox="1"/>
          <p:nvPr/>
        </p:nvSpPr>
        <p:spPr>
          <a:xfrm>
            <a:off x="7265335" y="4343618"/>
            <a:ext cx="1164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Pangean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uplift /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emergence</a:t>
            </a: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7C8E4BDD-3C2E-4CC8-8618-44683DADDD90}"/>
              </a:ext>
            </a:extLst>
          </p:cNvPr>
          <p:cNvCxnSpPr>
            <a:cxnSpLocks/>
          </p:cNvCxnSpPr>
          <p:nvPr/>
        </p:nvCxnSpPr>
        <p:spPr>
          <a:xfrm>
            <a:off x="8721435" y="4161693"/>
            <a:ext cx="0" cy="744263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4ED75514-A88B-4ECA-9229-769F1365ADC4}"/>
              </a:ext>
            </a:extLst>
          </p:cNvPr>
          <p:cNvCxnSpPr>
            <a:cxnSpLocks/>
          </p:cNvCxnSpPr>
          <p:nvPr/>
        </p:nvCxnSpPr>
        <p:spPr>
          <a:xfrm>
            <a:off x="9450304" y="4485046"/>
            <a:ext cx="0" cy="432837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244" name="Down Arrow 278">
            <a:extLst>
              <a:ext uri="{FF2B5EF4-FFF2-40B4-BE49-F238E27FC236}">
                <a16:creationId xmlns:a16="http://schemas.microsoft.com/office/drawing/2014/main" id="{3FA687F6-ED4E-47A0-AFFF-49671E9F72F1}"/>
              </a:ext>
            </a:extLst>
          </p:cNvPr>
          <p:cNvSpPr/>
          <p:nvPr/>
        </p:nvSpPr>
        <p:spPr>
          <a:xfrm rot="10800000">
            <a:off x="9399766" y="4989443"/>
            <a:ext cx="111318" cy="202758"/>
          </a:xfrm>
          <a:prstGeom prst="downArrow">
            <a:avLst/>
          </a:prstGeom>
          <a:solidFill>
            <a:sysClr val="windowText" lastClr="000000"/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2E7423CD-7EEA-46CB-8933-C28BD72ABE15}"/>
              </a:ext>
            </a:extLst>
          </p:cNvPr>
          <p:cNvSpPr txBox="1"/>
          <p:nvPr/>
        </p:nvSpPr>
        <p:spPr>
          <a:xfrm>
            <a:off x="2121191" y="5134746"/>
            <a:ext cx="3860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to M. Perm. (Leon.-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Guad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loading phase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AABE9628-1F23-4956-8C9F-822CF41B5BA0}"/>
              </a:ext>
            </a:extLst>
          </p:cNvPr>
          <p:cNvSpPr txBox="1"/>
          <p:nvPr/>
        </p:nvSpPr>
        <p:spPr>
          <a:xfrm>
            <a:off x="2269616" y="5711334"/>
            <a:ext cx="3023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subsidence =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m /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31ABA631-8089-42B9-AEAA-248E3B69AE23}"/>
              </a:ext>
            </a:extLst>
          </p:cNvPr>
          <p:cNvGrpSpPr/>
          <p:nvPr/>
        </p:nvGrpSpPr>
        <p:grpSpPr>
          <a:xfrm>
            <a:off x="1797130" y="5116913"/>
            <a:ext cx="312906" cy="369332"/>
            <a:chOff x="2342471" y="2519508"/>
            <a:chExt cx="312906" cy="369332"/>
          </a:xfrm>
        </p:grpSpPr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ABF68F94-61F3-47BA-BB68-F2BC5BD0243A}"/>
                </a:ext>
              </a:extLst>
            </p:cNvPr>
            <p:cNvSpPr txBox="1"/>
            <p:nvPr/>
          </p:nvSpPr>
          <p:spPr>
            <a:xfrm>
              <a:off x="2342471" y="25195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18771019-9BF6-403F-AE08-4771B461F33C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50" name="TextBox 249">
            <a:extLst>
              <a:ext uri="{FF2B5EF4-FFF2-40B4-BE49-F238E27FC236}">
                <a16:creationId xmlns:a16="http://schemas.microsoft.com/office/drawing/2014/main" id="{4E28D6F5-DC66-47BC-A8C4-903D0CF7035D}"/>
              </a:ext>
            </a:extLst>
          </p:cNvPr>
          <p:cNvSpPr txBox="1"/>
          <p:nvPr/>
        </p:nvSpPr>
        <p:spPr>
          <a:xfrm>
            <a:off x="8789227" y="4408553"/>
            <a:ext cx="5918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K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burial</a:t>
            </a:r>
          </a:p>
        </p:txBody>
      </p:sp>
      <p:sp>
        <p:nvSpPr>
          <p:cNvPr id="251" name="Down Arrow 288">
            <a:extLst>
              <a:ext uri="{FF2B5EF4-FFF2-40B4-BE49-F238E27FC236}">
                <a16:creationId xmlns:a16="http://schemas.microsoft.com/office/drawing/2014/main" id="{10380F62-DF5B-49E5-A6DE-06BDEA400B0B}"/>
              </a:ext>
            </a:extLst>
          </p:cNvPr>
          <p:cNvSpPr/>
          <p:nvPr/>
        </p:nvSpPr>
        <p:spPr>
          <a:xfrm rot="10800000">
            <a:off x="6689697" y="4989443"/>
            <a:ext cx="111318" cy="202758"/>
          </a:xfrm>
          <a:prstGeom prst="downArrow">
            <a:avLst/>
          </a:prstGeom>
          <a:solidFill>
            <a:sysClr val="windowText" lastClr="000000"/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A0E7D164-6D0C-497D-8867-2164A6FCA3D6}"/>
              </a:ext>
            </a:extLst>
          </p:cNvPr>
          <p:cNvSpPr txBox="1"/>
          <p:nvPr/>
        </p:nvSpPr>
        <p:spPr>
          <a:xfrm>
            <a:off x="6329309" y="5198293"/>
            <a:ext cx="851515" cy="600164"/>
          </a:xfrm>
          <a:prstGeom prst="rect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 of</a:t>
            </a:r>
          </a:p>
          <a:p>
            <a:pPr algn="ctr"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oil</a:t>
            </a:r>
          </a:p>
          <a:p>
            <a:pPr algn="ctr"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B0B76101-1B64-46ED-9085-3A5CC26A10FE}"/>
              </a:ext>
            </a:extLst>
          </p:cNvPr>
          <p:cNvSpPr txBox="1"/>
          <p:nvPr/>
        </p:nvSpPr>
        <p:spPr>
          <a:xfrm>
            <a:off x="9047354" y="5215521"/>
            <a:ext cx="912430" cy="60016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burial;</a:t>
            </a:r>
          </a:p>
          <a:p>
            <a:pPr algn="ctr"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oil gen.</a:t>
            </a:r>
          </a:p>
          <a:p>
            <a:pPr algn="ctr"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08DA90A8-7F02-4AB4-8C4B-2B4DF1868CFC}"/>
              </a:ext>
            </a:extLst>
          </p:cNvPr>
          <p:cNvSpPr txBox="1"/>
          <p:nvPr/>
        </p:nvSpPr>
        <p:spPr>
          <a:xfrm>
            <a:off x="9448275" y="4441683"/>
            <a:ext cx="9541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Laramide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&amp; Range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41327FBE-2C40-46FB-8C23-1738DE45226F}"/>
              </a:ext>
            </a:extLst>
          </p:cNvPr>
          <p:cNvSpPr txBox="1"/>
          <p:nvPr/>
        </p:nvSpPr>
        <p:spPr>
          <a:xfrm rot="16200000">
            <a:off x="10167349" y="994198"/>
            <a:ext cx="7232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</a:p>
          <a:p>
            <a:pPr algn="ctr">
              <a:lnSpc>
                <a:spcPts val="900"/>
              </a:lnSpc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(x1000 </a:t>
            </a:r>
            <a:r>
              <a:rPr lang="en-US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7BC5871A-1908-4210-AD22-444003DE4EF4}"/>
              </a:ext>
            </a:extLst>
          </p:cNvPr>
          <p:cNvCxnSpPr/>
          <p:nvPr/>
        </p:nvCxnSpPr>
        <p:spPr>
          <a:xfrm>
            <a:off x="10552706" y="1494846"/>
            <a:ext cx="0" cy="190831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DB01A315-67FD-41B9-9E99-1982135F9998}"/>
              </a:ext>
            </a:extLst>
          </p:cNvPr>
          <p:cNvSpPr txBox="1"/>
          <p:nvPr/>
        </p:nvSpPr>
        <p:spPr>
          <a:xfrm>
            <a:off x="4978690" y="1044577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(Ma)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354FB34-0ACE-4505-811F-315E0808B19A}"/>
              </a:ext>
            </a:extLst>
          </p:cNvPr>
          <p:cNvSpPr txBox="1"/>
          <p:nvPr/>
        </p:nvSpPr>
        <p:spPr>
          <a:xfrm>
            <a:off x="5308665" y="616992"/>
            <a:ext cx="168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Structural traps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8428D57-3782-402C-9433-A53D2D7147D4}"/>
              </a:ext>
            </a:extLst>
          </p:cNvPr>
          <p:cNvCxnSpPr>
            <a:cxnSpLocks/>
          </p:cNvCxnSpPr>
          <p:nvPr/>
        </p:nvCxnSpPr>
        <p:spPr>
          <a:xfrm>
            <a:off x="5795695" y="1012592"/>
            <a:ext cx="676471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75822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F2C94-1018-47FE-BD02-8A56F771ABED}"/>
              </a:ext>
            </a:extLst>
          </p:cNvPr>
          <p:cNvSpPr txBox="1"/>
          <p:nvPr/>
        </p:nvSpPr>
        <p:spPr>
          <a:xfrm>
            <a:off x="947866" y="113572"/>
            <a:ext cx="69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Burial History: Midland Basin center 1D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47C64B-290C-441F-A05C-A9F6B73674BC}"/>
              </a:ext>
            </a:extLst>
          </p:cNvPr>
          <p:cNvCxnSpPr>
            <a:cxnSpLocks/>
          </p:cNvCxnSpPr>
          <p:nvPr/>
        </p:nvCxnSpPr>
        <p:spPr>
          <a:xfrm>
            <a:off x="947865" y="575236"/>
            <a:ext cx="10620836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4903629-CF1E-4ABA-8D05-4585FC978536}"/>
              </a:ext>
            </a:extLst>
          </p:cNvPr>
          <p:cNvSpPr/>
          <p:nvPr/>
        </p:nvSpPr>
        <p:spPr>
          <a:xfrm>
            <a:off x="1507550" y="703691"/>
            <a:ext cx="9160450" cy="5464047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5" name="Freeform 240">
            <a:extLst>
              <a:ext uri="{FF2B5EF4-FFF2-40B4-BE49-F238E27FC236}">
                <a16:creationId xmlns:a16="http://schemas.microsoft.com/office/drawing/2014/main" id="{32E89864-B872-40CC-8496-7FA9A5D1E2A6}"/>
              </a:ext>
            </a:extLst>
          </p:cNvPr>
          <p:cNvSpPr/>
          <p:nvPr/>
        </p:nvSpPr>
        <p:spPr>
          <a:xfrm>
            <a:off x="6678247" y="1623646"/>
            <a:ext cx="1819031" cy="658446"/>
          </a:xfrm>
          <a:custGeom>
            <a:avLst/>
            <a:gdLst>
              <a:gd name="connsiteX0" fmla="*/ 0 w 1819031"/>
              <a:gd name="connsiteY0" fmla="*/ 0 h 658446"/>
              <a:gd name="connsiteX1" fmla="*/ 76200 w 1819031"/>
              <a:gd name="connsiteY1" fmla="*/ 285262 h 658446"/>
              <a:gd name="connsiteX2" fmla="*/ 593969 w 1819031"/>
              <a:gd name="connsiteY2" fmla="*/ 576385 h 658446"/>
              <a:gd name="connsiteX3" fmla="*/ 654539 w 1819031"/>
              <a:gd name="connsiteY3" fmla="*/ 658446 h 658446"/>
              <a:gd name="connsiteX4" fmla="*/ 1819031 w 1819031"/>
              <a:gd name="connsiteY4" fmla="*/ 590062 h 658446"/>
              <a:gd name="connsiteX5" fmla="*/ 1778000 w 1819031"/>
              <a:gd name="connsiteY5" fmla="*/ 17585 h 658446"/>
              <a:gd name="connsiteX6" fmla="*/ 654539 w 1819031"/>
              <a:gd name="connsiteY6" fmla="*/ 99646 h 658446"/>
              <a:gd name="connsiteX7" fmla="*/ 599831 w 1819031"/>
              <a:gd name="connsiteY7" fmla="*/ 0 h 658446"/>
              <a:gd name="connsiteX8" fmla="*/ 0 w 1819031"/>
              <a:gd name="connsiteY8" fmla="*/ 0 h 6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9031" h="658446">
                <a:moveTo>
                  <a:pt x="0" y="0"/>
                </a:moveTo>
                <a:lnTo>
                  <a:pt x="76200" y="285262"/>
                </a:lnTo>
                <a:lnTo>
                  <a:pt x="593969" y="576385"/>
                </a:lnTo>
                <a:lnTo>
                  <a:pt x="654539" y="658446"/>
                </a:lnTo>
                <a:lnTo>
                  <a:pt x="1819031" y="590062"/>
                </a:lnTo>
                <a:lnTo>
                  <a:pt x="1778000" y="17585"/>
                </a:lnTo>
                <a:lnTo>
                  <a:pt x="654539" y="99646"/>
                </a:lnTo>
                <a:lnTo>
                  <a:pt x="5998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D661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6" name="Freeform 239">
            <a:extLst>
              <a:ext uri="{FF2B5EF4-FFF2-40B4-BE49-F238E27FC236}">
                <a16:creationId xmlns:a16="http://schemas.microsoft.com/office/drawing/2014/main" id="{57975855-3290-4F3E-A7CB-071304D953E1}"/>
              </a:ext>
            </a:extLst>
          </p:cNvPr>
          <p:cNvSpPr/>
          <p:nvPr/>
        </p:nvSpPr>
        <p:spPr>
          <a:xfrm>
            <a:off x="6549293" y="1627554"/>
            <a:ext cx="2178539" cy="1365738"/>
          </a:xfrm>
          <a:custGeom>
            <a:avLst/>
            <a:gdLst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0 w 2178539"/>
              <a:gd name="connsiteY12" fmla="*/ 0 h 1365738"/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52754 w 2178539"/>
              <a:gd name="connsiteY12" fmla="*/ 193431 h 1365738"/>
              <a:gd name="connsiteX13" fmla="*/ 0 w 2178539"/>
              <a:gd name="connsiteY13" fmla="*/ 0 h 1365738"/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89877 w 2178539"/>
              <a:gd name="connsiteY12" fmla="*/ 246184 h 1365738"/>
              <a:gd name="connsiteX13" fmla="*/ 52754 w 2178539"/>
              <a:gd name="connsiteY13" fmla="*/ 193431 h 1365738"/>
              <a:gd name="connsiteX14" fmla="*/ 0 w 2178539"/>
              <a:gd name="connsiteY14" fmla="*/ 0 h 1365738"/>
              <a:gd name="connsiteX0" fmla="*/ 0 w 2178539"/>
              <a:gd name="connsiteY0" fmla="*/ 0 h 1365738"/>
              <a:gd name="connsiteX1" fmla="*/ 39077 w 2178539"/>
              <a:gd name="connsiteY1" fmla="*/ 545123 h 1365738"/>
              <a:gd name="connsiteX2" fmla="*/ 128954 w 2178539"/>
              <a:gd name="connsiteY2" fmla="*/ 890954 h 1365738"/>
              <a:gd name="connsiteX3" fmla="*/ 216877 w 2178539"/>
              <a:gd name="connsiteY3" fmla="*/ 1084384 h 1365738"/>
              <a:gd name="connsiteX4" fmla="*/ 722923 w 2178539"/>
              <a:gd name="connsiteY4" fmla="*/ 1295400 h 1365738"/>
              <a:gd name="connsiteX5" fmla="*/ 787400 w 2178539"/>
              <a:gd name="connsiteY5" fmla="*/ 1365738 h 1365738"/>
              <a:gd name="connsiteX6" fmla="*/ 2178539 w 2178539"/>
              <a:gd name="connsiteY6" fmla="*/ 1275861 h 1365738"/>
              <a:gd name="connsiteX7" fmla="*/ 2159000 w 2178539"/>
              <a:gd name="connsiteY7" fmla="*/ 900723 h 1365738"/>
              <a:gd name="connsiteX8" fmla="*/ 781539 w 2178539"/>
              <a:gd name="connsiteY8" fmla="*/ 976923 h 1365738"/>
              <a:gd name="connsiteX9" fmla="*/ 722923 w 2178539"/>
              <a:gd name="connsiteY9" fmla="*/ 906584 h 1365738"/>
              <a:gd name="connsiteX10" fmla="*/ 209062 w 2178539"/>
              <a:gd name="connsiteY10" fmla="*/ 662354 h 1365738"/>
              <a:gd name="connsiteX11" fmla="*/ 127000 w 2178539"/>
              <a:gd name="connsiteY11" fmla="*/ 435708 h 1365738"/>
              <a:gd name="connsiteX12" fmla="*/ 89877 w 2178539"/>
              <a:gd name="connsiteY12" fmla="*/ 246184 h 1365738"/>
              <a:gd name="connsiteX13" fmla="*/ 41031 w 2178539"/>
              <a:gd name="connsiteY13" fmla="*/ 0 h 1365738"/>
              <a:gd name="connsiteX14" fmla="*/ 0 w 2178539"/>
              <a:gd name="connsiteY14" fmla="*/ 0 h 136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78539" h="1365738">
                <a:moveTo>
                  <a:pt x="0" y="0"/>
                </a:moveTo>
                <a:lnTo>
                  <a:pt x="39077" y="545123"/>
                </a:lnTo>
                <a:lnTo>
                  <a:pt x="128954" y="890954"/>
                </a:lnTo>
                <a:lnTo>
                  <a:pt x="216877" y="1084384"/>
                </a:lnTo>
                <a:lnTo>
                  <a:pt x="722923" y="1295400"/>
                </a:lnTo>
                <a:lnTo>
                  <a:pt x="787400" y="1365738"/>
                </a:lnTo>
                <a:lnTo>
                  <a:pt x="2178539" y="1275861"/>
                </a:lnTo>
                <a:lnTo>
                  <a:pt x="2159000" y="900723"/>
                </a:lnTo>
                <a:lnTo>
                  <a:pt x="781539" y="976923"/>
                </a:lnTo>
                <a:lnTo>
                  <a:pt x="722923" y="906584"/>
                </a:lnTo>
                <a:lnTo>
                  <a:pt x="209062" y="662354"/>
                </a:lnTo>
                <a:lnTo>
                  <a:pt x="127000" y="435708"/>
                </a:lnTo>
                <a:cubicBezTo>
                  <a:pt x="102903" y="356903"/>
                  <a:pt x="113974" y="324989"/>
                  <a:pt x="89877" y="246184"/>
                </a:cubicBezTo>
                <a:lnTo>
                  <a:pt x="410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7" name="Freeform 238">
            <a:extLst>
              <a:ext uri="{FF2B5EF4-FFF2-40B4-BE49-F238E27FC236}">
                <a16:creationId xmlns:a16="http://schemas.microsoft.com/office/drawing/2014/main" id="{637FEC6E-3CA7-4CAA-8189-429974F77B5E}"/>
              </a:ext>
            </a:extLst>
          </p:cNvPr>
          <p:cNvSpPr/>
          <p:nvPr/>
        </p:nvSpPr>
        <p:spPr>
          <a:xfrm>
            <a:off x="6582509" y="2721708"/>
            <a:ext cx="842107" cy="779584"/>
          </a:xfrm>
          <a:custGeom>
            <a:avLst/>
            <a:gdLst>
              <a:gd name="connsiteX0" fmla="*/ 842107 w 842107"/>
              <a:gd name="connsiteY0" fmla="*/ 742461 h 779584"/>
              <a:gd name="connsiteX1" fmla="*/ 750277 w 842107"/>
              <a:gd name="connsiteY1" fmla="*/ 746369 h 779584"/>
              <a:gd name="connsiteX2" fmla="*/ 681892 w 842107"/>
              <a:gd name="connsiteY2" fmla="*/ 683846 h 779584"/>
              <a:gd name="connsiteX3" fmla="*/ 168030 w 842107"/>
              <a:gd name="connsiteY3" fmla="*/ 470877 h 779584"/>
              <a:gd name="connsiteX4" fmla="*/ 99646 w 842107"/>
              <a:gd name="connsiteY4" fmla="*/ 338015 h 779584"/>
              <a:gd name="connsiteX5" fmla="*/ 97692 w 842107"/>
              <a:gd name="connsiteY5" fmla="*/ 320430 h 779584"/>
              <a:gd name="connsiteX6" fmla="*/ 91830 w 842107"/>
              <a:gd name="connsiteY6" fmla="*/ 308707 h 779584"/>
              <a:gd name="connsiteX7" fmla="*/ 0 w 842107"/>
              <a:gd name="connsiteY7" fmla="*/ 0 h 779584"/>
              <a:gd name="connsiteX8" fmla="*/ 93784 w 842107"/>
              <a:gd name="connsiteY8" fmla="*/ 328246 h 779584"/>
              <a:gd name="connsiteX9" fmla="*/ 171938 w 842107"/>
              <a:gd name="connsiteY9" fmla="*/ 509954 h 779584"/>
              <a:gd name="connsiteX10" fmla="*/ 681892 w 842107"/>
              <a:gd name="connsiteY10" fmla="*/ 715107 h 779584"/>
              <a:gd name="connsiteX11" fmla="*/ 754184 w 842107"/>
              <a:gd name="connsiteY11" fmla="*/ 779584 h 779584"/>
              <a:gd name="connsiteX12" fmla="*/ 842107 w 842107"/>
              <a:gd name="connsiteY12" fmla="*/ 742461 h 77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2107" h="779584">
                <a:moveTo>
                  <a:pt x="842107" y="742461"/>
                </a:moveTo>
                <a:lnTo>
                  <a:pt x="750277" y="746369"/>
                </a:lnTo>
                <a:lnTo>
                  <a:pt x="681892" y="683846"/>
                </a:lnTo>
                <a:lnTo>
                  <a:pt x="168030" y="470877"/>
                </a:lnTo>
                <a:lnTo>
                  <a:pt x="99646" y="338015"/>
                </a:lnTo>
                <a:cubicBezTo>
                  <a:pt x="98995" y="332153"/>
                  <a:pt x="99212" y="326129"/>
                  <a:pt x="97692" y="320430"/>
                </a:cubicBezTo>
                <a:cubicBezTo>
                  <a:pt x="96566" y="316209"/>
                  <a:pt x="91830" y="308707"/>
                  <a:pt x="91830" y="308707"/>
                </a:cubicBezTo>
                <a:lnTo>
                  <a:pt x="0" y="0"/>
                </a:lnTo>
                <a:lnTo>
                  <a:pt x="93784" y="328246"/>
                </a:lnTo>
                <a:lnTo>
                  <a:pt x="171938" y="509954"/>
                </a:lnTo>
                <a:lnTo>
                  <a:pt x="681892" y="715107"/>
                </a:lnTo>
                <a:lnTo>
                  <a:pt x="754184" y="779584"/>
                </a:lnTo>
                <a:lnTo>
                  <a:pt x="842107" y="742461"/>
                </a:lnTo>
                <a:close/>
              </a:path>
            </a:pathLst>
          </a:custGeom>
          <a:solidFill>
            <a:srgbClr val="FF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8" name="Freeform 237">
            <a:extLst>
              <a:ext uri="{FF2B5EF4-FFF2-40B4-BE49-F238E27FC236}">
                <a16:creationId xmlns:a16="http://schemas.microsoft.com/office/drawing/2014/main" id="{CC07F47F-2DF9-453F-A560-982F869CBD61}"/>
              </a:ext>
            </a:extLst>
          </p:cNvPr>
          <p:cNvSpPr/>
          <p:nvPr/>
        </p:nvSpPr>
        <p:spPr>
          <a:xfrm>
            <a:off x="5976815" y="1623646"/>
            <a:ext cx="1508370" cy="2129692"/>
          </a:xfrm>
          <a:custGeom>
            <a:avLst/>
            <a:gdLst>
              <a:gd name="connsiteX0" fmla="*/ 0 w 1508370"/>
              <a:gd name="connsiteY0" fmla="*/ 1954 h 2129692"/>
              <a:gd name="connsiteX1" fmla="*/ 488462 w 1508370"/>
              <a:gd name="connsiteY1" fmla="*/ 429846 h 2129692"/>
              <a:gd name="connsiteX2" fmla="*/ 552939 w 1508370"/>
              <a:gd name="connsiteY2" fmla="*/ 810846 h 2129692"/>
              <a:gd name="connsiteX3" fmla="*/ 580293 w 1508370"/>
              <a:gd name="connsiteY3" fmla="*/ 1133231 h 2129692"/>
              <a:gd name="connsiteX4" fmla="*/ 617416 w 1508370"/>
              <a:gd name="connsiteY4" fmla="*/ 1459523 h 2129692"/>
              <a:gd name="connsiteX5" fmla="*/ 711200 w 1508370"/>
              <a:gd name="connsiteY5" fmla="*/ 1715477 h 2129692"/>
              <a:gd name="connsiteX6" fmla="*/ 791308 w 1508370"/>
              <a:gd name="connsiteY6" fmla="*/ 1871785 h 2129692"/>
              <a:gd name="connsiteX7" fmla="*/ 1309077 w 1508370"/>
              <a:gd name="connsiteY7" fmla="*/ 2067169 h 2129692"/>
              <a:gd name="connsiteX8" fmla="*/ 1367693 w 1508370"/>
              <a:gd name="connsiteY8" fmla="*/ 2129692 h 2129692"/>
              <a:gd name="connsiteX9" fmla="*/ 1508370 w 1508370"/>
              <a:gd name="connsiteY9" fmla="*/ 2117969 h 2129692"/>
              <a:gd name="connsiteX10" fmla="*/ 1490785 w 1508370"/>
              <a:gd name="connsiteY10" fmla="*/ 1869831 h 2129692"/>
              <a:gd name="connsiteX11" fmla="*/ 1352062 w 1508370"/>
              <a:gd name="connsiteY11" fmla="*/ 1871785 h 2129692"/>
              <a:gd name="connsiteX12" fmla="*/ 1279770 w 1508370"/>
              <a:gd name="connsiteY12" fmla="*/ 1811216 h 2129692"/>
              <a:gd name="connsiteX13" fmla="*/ 771770 w 1508370"/>
              <a:gd name="connsiteY13" fmla="*/ 1598246 h 2129692"/>
              <a:gd name="connsiteX14" fmla="*/ 693616 w 1508370"/>
              <a:gd name="connsiteY14" fmla="*/ 1422400 h 2129692"/>
              <a:gd name="connsiteX15" fmla="*/ 611554 w 1508370"/>
              <a:gd name="connsiteY15" fmla="*/ 1139092 h 2129692"/>
              <a:gd name="connsiteX16" fmla="*/ 552939 w 1508370"/>
              <a:gd name="connsiteY16" fmla="*/ 423985 h 2129692"/>
              <a:gd name="connsiteX17" fmla="*/ 494323 w 1508370"/>
              <a:gd name="connsiteY17" fmla="*/ 0 h 2129692"/>
              <a:gd name="connsiteX18" fmla="*/ 0 w 1508370"/>
              <a:gd name="connsiteY18" fmla="*/ 1954 h 21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08370" h="2129692">
                <a:moveTo>
                  <a:pt x="0" y="1954"/>
                </a:moveTo>
                <a:lnTo>
                  <a:pt x="488462" y="429846"/>
                </a:lnTo>
                <a:lnTo>
                  <a:pt x="552939" y="810846"/>
                </a:lnTo>
                <a:lnTo>
                  <a:pt x="580293" y="1133231"/>
                </a:lnTo>
                <a:lnTo>
                  <a:pt x="617416" y="1459523"/>
                </a:lnTo>
                <a:lnTo>
                  <a:pt x="711200" y="1715477"/>
                </a:lnTo>
                <a:lnTo>
                  <a:pt x="791308" y="1871785"/>
                </a:lnTo>
                <a:lnTo>
                  <a:pt x="1309077" y="2067169"/>
                </a:lnTo>
                <a:lnTo>
                  <a:pt x="1367693" y="2129692"/>
                </a:lnTo>
                <a:lnTo>
                  <a:pt x="1508370" y="2117969"/>
                </a:lnTo>
                <a:lnTo>
                  <a:pt x="1490785" y="1869831"/>
                </a:lnTo>
                <a:lnTo>
                  <a:pt x="1352062" y="1871785"/>
                </a:lnTo>
                <a:lnTo>
                  <a:pt x="1279770" y="1811216"/>
                </a:lnTo>
                <a:lnTo>
                  <a:pt x="771770" y="1598246"/>
                </a:lnTo>
                <a:lnTo>
                  <a:pt x="693616" y="1422400"/>
                </a:lnTo>
                <a:lnTo>
                  <a:pt x="611554" y="1139092"/>
                </a:lnTo>
                <a:lnTo>
                  <a:pt x="552939" y="423985"/>
                </a:lnTo>
                <a:lnTo>
                  <a:pt x="494323" y="0"/>
                </a:lnTo>
                <a:lnTo>
                  <a:pt x="0" y="195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9" name="Freeform 236">
            <a:extLst>
              <a:ext uri="{FF2B5EF4-FFF2-40B4-BE49-F238E27FC236}">
                <a16:creationId xmlns:a16="http://schemas.microsoft.com/office/drawing/2014/main" id="{94BFCB97-3FDC-462D-830E-2AB3E5149B5D}"/>
              </a:ext>
            </a:extLst>
          </p:cNvPr>
          <p:cNvSpPr/>
          <p:nvPr/>
        </p:nvSpPr>
        <p:spPr>
          <a:xfrm>
            <a:off x="5902570" y="1621693"/>
            <a:ext cx="699477" cy="1490785"/>
          </a:xfrm>
          <a:custGeom>
            <a:avLst/>
            <a:gdLst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33046 w 699477"/>
              <a:gd name="connsiteY6" fmla="*/ 799123 h 1490785"/>
              <a:gd name="connsiteX7" fmla="*/ 564662 w 699477"/>
              <a:gd name="connsiteY7" fmla="*/ 422031 h 1490785"/>
              <a:gd name="connsiteX8" fmla="*/ 72293 w 699477"/>
              <a:gd name="connsiteY8" fmla="*/ 7816 h 1490785"/>
              <a:gd name="connsiteX9" fmla="*/ 0 w 699477"/>
              <a:gd name="connsiteY9" fmla="*/ 0 h 1490785"/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33046 w 699477"/>
              <a:gd name="connsiteY6" fmla="*/ 799123 h 1490785"/>
              <a:gd name="connsiteX7" fmla="*/ 564662 w 699477"/>
              <a:gd name="connsiteY7" fmla="*/ 433754 h 1490785"/>
              <a:gd name="connsiteX8" fmla="*/ 72293 w 699477"/>
              <a:gd name="connsiteY8" fmla="*/ 7816 h 1490785"/>
              <a:gd name="connsiteX9" fmla="*/ 0 w 699477"/>
              <a:gd name="connsiteY9" fmla="*/ 0 h 1490785"/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66262 w 699477"/>
              <a:gd name="connsiteY6" fmla="*/ 1185985 h 1490785"/>
              <a:gd name="connsiteX7" fmla="*/ 633046 w 699477"/>
              <a:gd name="connsiteY7" fmla="*/ 799123 h 1490785"/>
              <a:gd name="connsiteX8" fmla="*/ 564662 w 699477"/>
              <a:gd name="connsiteY8" fmla="*/ 433754 h 1490785"/>
              <a:gd name="connsiteX9" fmla="*/ 72293 w 699477"/>
              <a:gd name="connsiteY9" fmla="*/ 7816 h 1490785"/>
              <a:gd name="connsiteX10" fmla="*/ 0 w 699477"/>
              <a:gd name="connsiteY10" fmla="*/ 0 h 1490785"/>
              <a:gd name="connsiteX0" fmla="*/ 0 w 699477"/>
              <a:gd name="connsiteY0" fmla="*/ 0 h 1490785"/>
              <a:gd name="connsiteX1" fmla="*/ 78154 w 699477"/>
              <a:gd name="connsiteY1" fmla="*/ 87923 h 1490785"/>
              <a:gd name="connsiteX2" fmla="*/ 562708 w 699477"/>
              <a:gd name="connsiteY2" fmla="*/ 492370 h 1490785"/>
              <a:gd name="connsiteX3" fmla="*/ 623277 w 699477"/>
              <a:gd name="connsiteY3" fmla="*/ 818662 h 1490785"/>
              <a:gd name="connsiteX4" fmla="*/ 672123 w 699477"/>
              <a:gd name="connsiteY4" fmla="*/ 1436077 h 1490785"/>
              <a:gd name="connsiteX5" fmla="*/ 699477 w 699477"/>
              <a:gd name="connsiteY5" fmla="*/ 1490785 h 1490785"/>
              <a:gd name="connsiteX6" fmla="*/ 654539 w 699477"/>
              <a:gd name="connsiteY6" fmla="*/ 1178170 h 1490785"/>
              <a:gd name="connsiteX7" fmla="*/ 633046 w 699477"/>
              <a:gd name="connsiteY7" fmla="*/ 799123 h 1490785"/>
              <a:gd name="connsiteX8" fmla="*/ 564662 w 699477"/>
              <a:gd name="connsiteY8" fmla="*/ 433754 h 1490785"/>
              <a:gd name="connsiteX9" fmla="*/ 72293 w 699477"/>
              <a:gd name="connsiteY9" fmla="*/ 7816 h 1490785"/>
              <a:gd name="connsiteX10" fmla="*/ 0 w 699477"/>
              <a:gd name="connsiteY10" fmla="*/ 0 h 149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9477" h="1490785">
                <a:moveTo>
                  <a:pt x="0" y="0"/>
                </a:moveTo>
                <a:lnTo>
                  <a:pt x="78154" y="87923"/>
                </a:lnTo>
                <a:lnTo>
                  <a:pt x="562708" y="492370"/>
                </a:lnTo>
                <a:lnTo>
                  <a:pt x="623277" y="818662"/>
                </a:lnTo>
                <a:lnTo>
                  <a:pt x="672123" y="1436077"/>
                </a:lnTo>
                <a:lnTo>
                  <a:pt x="699477" y="1490785"/>
                </a:lnTo>
                <a:lnTo>
                  <a:pt x="654539" y="1178170"/>
                </a:lnTo>
                <a:lnTo>
                  <a:pt x="633046" y="799123"/>
                </a:lnTo>
                <a:lnTo>
                  <a:pt x="564662" y="433754"/>
                </a:lnTo>
                <a:lnTo>
                  <a:pt x="72293" y="7816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" name="Freeform 226">
            <a:extLst>
              <a:ext uri="{FF2B5EF4-FFF2-40B4-BE49-F238E27FC236}">
                <a16:creationId xmlns:a16="http://schemas.microsoft.com/office/drawing/2014/main" id="{4F487DA6-77BF-47EE-B4B9-C96552CC8C0A}"/>
              </a:ext>
            </a:extLst>
          </p:cNvPr>
          <p:cNvSpPr/>
          <p:nvPr/>
        </p:nvSpPr>
        <p:spPr>
          <a:xfrm>
            <a:off x="6572739" y="3022601"/>
            <a:ext cx="597877" cy="642815"/>
          </a:xfrm>
          <a:custGeom>
            <a:avLst/>
            <a:gdLst>
              <a:gd name="connsiteX0" fmla="*/ 543170 w 597877"/>
              <a:gd name="connsiteY0" fmla="*/ 642815 h 642815"/>
              <a:gd name="connsiteX1" fmla="*/ 181708 w 597877"/>
              <a:gd name="connsiteY1" fmla="*/ 504092 h 642815"/>
              <a:gd name="connsiteX2" fmla="*/ 93785 w 597877"/>
              <a:gd name="connsiteY2" fmla="*/ 338015 h 642815"/>
              <a:gd name="connsiteX3" fmla="*/ 0 w 597877"/>
              <a:gd name="connsiteY3" fmla="*/ 0 h 642815"/>
              <a:gd name="connsiteX4" fmla="*/ 105508 w 597877"/>
              <a:gd name="connsiteY4" fmla="*/ 300892 h 642815"/>
              <a:gd name="connsiteX5" fmla="*/ 189524 w 597877"/>
              <a:gd name="connsiteY5" fmla="*/ 476738 h 642815"/>
              <a:gd name="connsiteX6" fmla="*/ 597877 w 597877"/>
              <a:gd name="connsiteY6" fmla="*/ 625231 h 642815"/>
              <a:gd name="connsiteX7" fmla="*/ 543170 w 597877"/>
              <a:gd name="connsiteY7" fmla="*/ 642815 h 64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7877" h="642815">
                <a:moveTo>
                  <a:pt x="543170" y="642815"/>
                </a:moveTo>
                <a:lnTo>
                  <a:pt x="181708" y="504092"/>
                </a:lnTo>
                <a:lnTo>
                  <a:pt x="93785" y="338015"/>
                </a:lnTo>
                <a:lnTo>
                  <a:pt x="0" y="0"/>
                </a:lnTo>
                <a:lnTo>
                  <a:pt x="105508" y="300892"/>
                </a:lnTo>
                <a:lnTo>
                  <a:pt x="189524" y="476738"/>
                </a:lnTo>
                <a:lnTo>
                  <a:pt x="597877" y="625231"/>
                </a:lnTo>
                <a:lnTo>
                  <a:pt x="543170" y="642815"/>
                </a:lnTo>
                <a:close/>
              </a:path>
            </a:pathLst>
          </a:custGeom>
          <a:solidFill>
            <a:srgbClr val="00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" name="Freeform 225">
            <a:extLst>
              <a:ext uri="{FF2B5EF4-FFF2-40B4-BE49-F238E27FC236}">
                <a16:creationId xmlns:a16="http://schemas.microsoft.com/office/drawing/2014/main" id="{F6B54845-22DB-491C-8FDC-CFF4B6465B2A}"/>
              </a:ext>
            </a:extLst>
          </p:cNvPr>
          <p:cNvSpPr/>
          <p:nvPr/>
        </p:nvSpPr>
        <p:spPr>
          <a:xfrm>
            <a:off x="5744308" y="1621692"/>
            <a:ext cx="1039446" cy="2014416"/>
          </a:xfrm>
          <a:custGeom>
            <a:avLst/>
            <a:gdLst>
              <a:gd name="connsiteX0" fmla="*/ 0 w 1039446"/>
              <a:gd name="connsiteY0" fmla="*/ 0 h 2014416"/>
              <a:gd name="connsiteX1" fmla="*/ 15630 w 1039446"/>
              <a:gd name="connsiteY1" fmla="*/ 199293 h 2014416"/>
              <a:gd name="connsiteX2" fmla="*/ 154354 w 1039446"/>
              <a:gd name="connsiteY2" fmla="*/ 189523 h 2014416"/>
              <a:gd name="connsiteX3" fmla="*/ 738554 w 1039446"/>
              <a:gd name="connsiteY3" fmla="*/ 640862 h 2014416"/>
              <a:gd name="connsiteX4" fmla="*/ 773723 w 1039446"/>
              <a:gd name="connsiteY4" fmla="*/ 806939 h 2014416"/>
              <a:gd name="connsiteX5" fmla="*/ 793261 w 1039446"/>
              <a:gd name="connsiteY5" fmla="*/ 1115646 h 2014416"/>
              <a:gd name="connsiteX6" fmla="*/ 834292 w 1039446"/>
              <a:gd name="connsiteY6" fmla="*/ 1498600 h 2014416"/>
              <a:gd name="connsiteX7" fmla="*/ 935892 w 1039446"/>
              <a:gd name="connsiteY7" fmla="*/ 1846385 h 2014416"/>
              <a:gd name="connsiteX8" fmla="*/ 1027723 w 1039446"/>
              <a:gd name="connsiteY8" fmla="*/ 2014416 h 2014416"/>
              <a:gd name="connsiteX9" fmla="*/ 1039446 w 1039446"/>
              <a:gd name="connsiteY9" fmla="*/ 1916723 h 2014416"/>
              <a:gd name="connsiteX10" fmla="*/ 1014046 w 1039446"/>
              <a:gd name="connsiteY10" fmla="*/ 1908908 h 2014416"/>
              <a:gd name="connsiteX11" fmla="*/ 930030 w 1039446"/>
              <a:gd name="connsiteY11" fmla="*/ 1748693 h 2014416"/>
              <a:gd name="connsiteX12" fmla="*/ 828430 w 1039446"/>
              <a:gd name="connsiteY12" fmla="*/ 1412631 h 2014416"/>
              <a:gd name="connsiteX13" fmla="*/ 795215 w 1039446"/>
              <a:gd name="connsiteY13" fmla="*/ 797170 h 2014416"/>
              <a:gd name="connsiteX14" fmla="*/ 713154 w 1039446"/>
              <a:gd name="connsiteY14" fmla="*/ 486508 h 2014416"/>
              <a:gd name="connsiteX15" fmla="*/ 209061 w 1039446"/>
              <a:gd name="connsiteY15" fmla="*/ 62523 h 2014416"/>
              <a:gd name="connsiteX16" fmla="*/ 158261 w 1039446"/>
              <a:gd name="connsiteY16" fmla="*/ 3908 h 2014416"/>
              <a:gd name="connsiteX17" fmla="*/ 0 w 1039446"/>
              <a:gd name="connsiteY17" fmla="*/ 0 h 2014416"/>
              <a:gd name="connsiteX0" fmla="*/ 0 w 1039446"/>
              <a:gd name="connsiteY0" fmla="*/ 0 h 2014416"/>
              <a:gd name="connsiteX1" fmla="*/ 15630 w 1039446"/>
              <a:gd name="connsiteY1" fmla="*/ 199293 h 2014416"/>
              <a:gd name="connsiteX2" fmla="*/ 154354 w 1039446"/>
              <a:gd name="connsiteY2" fmla="*/ 189523 h 2014416"/>
              <a:gd name="connsiteX3" fmla="*/ 738554 w 1039446"/>
              <a:gd name="connsiteY3" fmla="*/ 640862 h 2014416"/>
              <a:gd name="connsiteX4" fmla="*/ 773723 w 1039446"/>
              <a:gd name="connsiteY4" fmla="*/ 806939 h 2014416"/>
              <a:gd name="connsiteX5" fmla="*/ 793261 w 1039446"/>
              <a:gd name="connsiteY5" fmla="*/ 1115646 h 2014416"/>
              <a:gd name="connsiteX6" fmla="*/ 834292 w 1039446"/>
              <a:gd name="connsiteY6" fmla="*/ 1498600 h 2014416"/>
              <a:gd name="connsiteX7" fmla="*/ 935892 w 1039446"/>
              <a:gd name="connsiteY7" fmla="*/ 1846385 h 2014416"/>
              <a:gd name="connsiteX8" fmla="*/ 1027723 w 1039446"/>
              <a:gd name="connsiteY8" fmla="*/ 2014416 h 2014416"/>
              <a:gd name="connsiteX9" fmla="*/ 1039446 w 1039446"/>
              <a:gd name="connsiteY9" fmla="*/ 1916723 h 2014416"/>
              <a:gd name="connsiteX10" fmla="*/ 1014046 w 1039446"/>
              <a:gd name="connsiteY10" fmla="*/ 1908908 h 2014416"/>
              <a:gd name="connsiteX11" fmla="*/ 930030 w 1039446"/>
              <a:gd name="connsiteY11" fmla="*/ 1748693 h 2014416"/>
              <a:gd name="connsiteX12" fmla="*/ 828430 w 1039446"/>
              <a:gd name="connsiteY12" fmla="*/ 1412631 h 2014416"/>
              <a:gd name="connsiteX13" fmla="*/ 785445 w 1039446"/>
              <a:gd name="connsiteY13" fmla="*/ 830386 h 2014416"/>
              <a:gd name="connsiteX14" fmla="*/ 713154 w 1039446"/>
              <a:gd name="connsiteY14" fmla="*/ 486508 h 2014416"/>
              <a:gd name="connsiteX15" fmla="*/ 209061 w 1039446"/>
              <a:gd name="connsiteY15" fmla="*/ 62523 h 2014416"/>
              <a:gd name="connsiteX16" fmla="*/ 158261 w 1039446"/>
              <a:gd name="connsiteY16" fmla="*/ 3908 h 2014416"/>
              <a:gd name="connsiteX17" fmla="*/ 0 w 1039446"/>
              <a:gd name="connsiteY17" fmla="*/ 0 h 2014416"/>
              <a:gd name="connsiteX0" fmla="*/ 0 w 1039446"/>
              <a:gd name="connsiteY0" fmla="*/ 0 h 2014416"/>
              <a:gd name="connsiteX1" fmla="*/ 15630 w 1039446"/>
              <a:gd name="connsiteY1" fmla="*/ 199293 h 2014416"/>
              <a:gd name="connsiteX2" fmla="*/ 154354 w 1039446"/>
              <a:gd name="connsiteY2" fmla="*/ 189523 h 2014416"/>
              <a:gd name="connsiteX3" fmla="*/ 738554 w 1039446"/>
              <a:gd name="connsiteY3" fmla="*/ 640862 h 2014416"/>
              <a:gd name="connsiteX4" fmla="*/ 773723 w 1039446"/>
              <a:gd name="connsiteY4" fmla="*/ 806939 h 2014416"/>
              <a:gd name="connsiteX5" fmla="*/ 793261 w 1039446"/>
              <a:gd name="connsiteY5" fmla="*/ 1115646 h 2014416"/>
              <a:gd name="connsiteX6" fmla="*/ 834292 w 1039446"/>
              <a:gd name="connsiteY6" fmla="*/ 1498600 h 2014416"/>
              <a:gd name="connsiteX7" fmla="*/ 935892 w 1039446"/>
              <a:gd name="connsiteY7" fmla="*/ 1846385 h 2014416"/>
              <a:gd name="connsiteX8" fmla="*/ 1027723 w 1039446"/>
              <a:gd name="connsiteY8" fmla="*/ 2014416 h 2014416"/>
              <a:gd name="connsiteX9" fmla="*/ 1039446 w 1039446"/>
              <a:gd name="connsiteY9" fmla="*/ 1916723 h 2014416"/>
              <a:gd name="connsiteX10" fmla="*/ 1014046 w 1039446"/>
              <a:gd name="connsiteY10" fmla="*/ 1908908 h 2014416"/>
              <a:gd name="connsiteX11" fmla="*/ 930030 w 1039446"/>
              <a:gd name="connsiteY11" fmla="*/ 1748693 h 2014416"/>
              <a:gd name="connsiteX12" fmla="*/ 828430 w 1039446"/>
              <a:gd name="connsiteY12" fmla="*/ 1412631 h 2014416"/>
              <a:gd name="connsiteX13" fmla="*/ 781537 w 1039446"/>
              <a:gd name="connsiteY13" fmla="*/ 820617 h 2014416"/>
              <a:gd name="connsiteX14" fmla="*/ 713154 w 1039446"/>
              <a:gd name="connsiteY14" fmla="*/ 486508 h 2014416"/>
              <a:gd name="connsiteX15" fmla="*/ 209061 w 1039446"/>
              <a:gd name="connsiteY15" fmla="*/ 62523 h 2014416"/>
              <a:gd name="connsiteX16" fmla="*/ 158261 w 1039446"/>
              <a:gd name="connsiteY16" fmla="*/ 3908 h 2014416"/>
              <a:gd name="connsiteX17" fmla="*/ 0 w 1039446"/>
              <a:gd name="connsiteY17" fmla="*/ 0 h 201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9446" h="2014416">
                <a:moveTo>
                  <a:pt x="0" y="0"/>
                </a:moveTo>
                <a:lnTo>
                  <a:pt x="15630" y="199293"/>
                </a:lnTo>
                <a:lnTo>
                  <a:pt x="154354" y="189523"/>
                </a:lnTo>
                <a:lnTo>
                  <a:pt x="738554" y="640862"/>
                </a:lnTo>
                <a:lnTo>
                  <a:pt x="773723" y="806939"/>
                </a:lnTo>
                <a:lnTo>
                  <a:pt x="793261" y="1115646"/>
                </a:lnTo>
                <a:lnTo>
                  <a:pt x="834292" y="1498600"/>
                </a:lnTo>
                <a:lnTo>
                  <a:pt x="935892" y="1846385"/>
                </a:lnTo>
                <a:lnTo>
                  <a:pt x="1027723" y="2014416"/>
                </a:lnTo>
                <a:lnTo>
                  <a:pt x="1039446" y="1916723"/>
                </a:lnTo>
                <a:lnTo>
                  <a:pt x="1014046" y="1908908"/>
                </a:lnTo>
                <a:lnTo>
                  <a:pt x="930030" y="1748693"/>
                </a:lnTo>
                <a:lnTo>
                  <a:pt x="828430" y="1412631"/>
                </a:lnTo>
                <a:lnTo>
                  <a:pt x="781537" y="820617"/>
                </a:lnTo>
                <a:lnTo>
                  <a:pt x="713154" y="486508"/>
                </a:lnTo>
                <a:lnTo>
                  <a:pt x="209061" y="62523"/>
                </a:lnTo>
                <a:lnTo>
                  <a:pt x="158261" y="3908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" name="Freeform 224">
            <a:extLst>
              <a:ext uri="{FF2B5EF4-FFF2-40B4-BE49-F238E27FC236}">
                <a16:creationId xmlns:a16="http://schemas.microsoft.com/office/drawing/2014/main" id="{8EFE6539-4C36-4E45-B3C6-FEEDAE967E13}"/>
              </a:ext>
            </a:extLst>
          </p:cNvPr>
          <p:cNvSpPr/>
          <p:nvPr/>
        </p:nvSpPr>
        <p:spPr>
          <a:xfrm>
            <a:off x="6754447" y="3530600"/>
            <a:ext cx="722923" cy="355600"/>
          </a:xfrm>
          <a:custGeom>
            <a:avLst/>
            <a:gdLst>
              <a:gd name="connsiteX0" fmla="*/ 0 w 722923"/>
              <a:gd name="connsiteY0" fmla="*/ 0 h 355600"/>
              <a:gd name="connsiteX1" fmla="*/ 5862 w 722923"/>
              <a:gd name="connsiteY1" fmla="*/ 99646 h 355600"/>
              <a:gd name="connsiteX2" fmla="*/ 519723 w 722923"/>
              <a:gd name="connsiteY2" fmla="*/ 298938 h 355600"/>
              <a:gd name="connsiteX3" fmla="*/ 584200 w 722923"/>
              <a:gd name="connsiteY3" fmla="*/ 355600 h 355600"/>
              <a:gd name="connsiteX4" fmla="*/ 722923 w 722923"/>
              <a:gd name="connsiteY4" fmla="*/ 343877 h 355600"/>
              <a:gd name="connsiteX5" fmla="*/ 711200 w 722923"/>
              <a:gd name="connsiteY5" fmla="*/ 252046 h 355600"/>
              <a:gd name="connsiteX6" fmla="*/ 582246 w 722923"/>
              <a:gd name="connsiteY6" fmla="*/ 254000 h 355600"/>
              <a:gd name="connsiteX7" fmla="*/ 517769 w 722923"/>
              <a:gd name="connsiteY7" fmla="*/ 199292 h 355600"/>
              <a:gd name="connsiteX8" fmla="*/ 0 w 722923"/>
              <a:gd name="connsiteY8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923" h="355600">
                <a:moveTo>
                  <a:pt x="0" y="0"/>
                </a:moveTo>
                <a:lnTo>
                  <a:pt x="5862" y="99646"/>
                </a:lnTo>
                <a:lnTo>
                  <a:pt x="519723" y="298938"/>
                </a:lnTo>
                <a:lnTo>
                  <a:pt x="584200" y="355600"/>
                </a:lnTo>
                <a:lnTo>
                  <a:pt x="722923" y="343877"/>
                </a:lnTo>
                <a:lnTo>
                  <a:pt x="711200" y="252046"/>
                </a:lnTo>
                <a:lnTo>
                  <a:pt x="582246" y="254000"/>
                </a:lnTo>
                <a:lnTo>
                  <a:pt x="517769" y="199292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" name="Freeform 223">
            <a:extLst>
              <a:ext uri="{FF2B5EF4-FFF2-40B4-BE49-F238E27FC236}">
                <a16:creationId xmlns:a16="http://schemas.microsoft.com/office/drawing/2014/main" id="{62F274C3-9D2D-4D6E-97D3-DF96F45A407E}"/>
              </a:ext>
            </a:extLst>
          </p:cNvPr>
          <p:cNvSpPr/>
          <p:nvPr/>
        </p:nvSpPr>
        <p:spPr>
          <a:xfrm>
            <a:off x="6564924" y="3065586"/>
            <a:ext cx="240323" cy="646723"/>
          </a:xfrm>
          <a:custGeom>
            <a:avLst/>
            <a:gdLst>
              <a:gd name="connsiteX0" fmla="*/ 240323 w 240323"/>
              <a:gd name="connsiteY0" fmla="*/ 646723 h 646723"/>
              <a:gd name="connsiteX1" fmla="*/ 238369 w 240323"/>
              <a:gd name="connsiteY1" fmla="*/ 582246 h 646723"/>
              <a:gd name="connsiteX2" fmla="*/ 203200 w 240323"/>
              <a:gd name="connsiteY2" fmla="*/ 568569 h 646723"/>
              <a:gd name="connsiteX3" fmla="*/ 113323 w 240323"/>
              <a:gd name="connsiteY3" fmla="*/ 404446 h 646723"/>
              <a:gd name="connsiteX4" fmla="*/ 0 w 240323"/>
              <a:gd name="connsiteY4" fmla="*/ 0 h 646723"/>
              <a:gd name="connsiteX5" fmla="*/ 27354 w 240323"/>
              <a:gd name="connsiteY5" fmla="*/ 220784 h 646723"/>
              <a:gd name="connsiteX6" fmla="*/ 109415 w 240323"/>
              <a:gd name="connsiteY6" fmla="*/ 463061 h 646723"/>
              <a:gd name="connsiteX7" fmla="*/ 240323 w 240323"/>
              <a:gd name="connsiteY7" fmla="*/ 646723 h 646723"/>
              <a:gd name="connsiteX0" fmla="*/ 240323 w 240323"/>
              <a:gd name="connsiteY0" fmla="*/ 646723 h 646723"/>
              <a:gd name="connsiteX1" fmla="*/ 238369 w 240323"/>
              <a:gd name="connsiteY1" fmla="*/ 582246 h 646723"/>
              <a:gd name="connsiteX2" fmla="*/ 203200 w 240323"/>
              <a:gd name="connsiteY2" fmla="*/ 568569 h 646723"/>
              <a:gd name="connsiteX3" fmla="*/ 113323 w 240323"/>
              <a:gd name="connsiteY3" fmla="*/ 404446 h 646723"/>
              <a:gd name="connsiteX4" fmla="*/ 0 w 240323"/>
              <a:gd name="connsiteY4" fmla="*/ 0 h 646723"/>
              <a:gd name="connsiteX5" fmla="*/ 27354 w 240323"/>
              <a:gd name="connsiteY5" fmla="*/ 220784 h 646723"/>
              <a:gd name="connsiteX6" fmla="*/ 109415 w 240323"/>
              <a:gd name="connsiteY6" fmla="*/ 463061 h 646723"/>
              <a:gd name="connsiteX7" fmla="*/ 195385 w 240323"/>
              <a:gd name="connsiteY7" fmla="*/ 588107 h 646723"/>
              <a:gd name="connsiteX8" fmla="*/ 240323 w 240323"/>
              <a:gd name="connsiteY8" fmla="*/ 646723 h 646723"/>
              <a:gd name="connsiteX0" fmla="*/ 240323 w 240323"/>
              <a:gd name="connsiteY0" fmla="*/ 646723 h 646723"/>
              <a:gd name="connsiteX1" fmla="*/ 238369 w 240323"/>
              <a:gd name="connsiteY1" fmla="*/ 582246 h 646723"/>
              <a:gd name="connsiteX2" fmla="*/ 203200 w 240323"/>
              <a:gd name="connsiteY2" fmla="*/ 568569 h 646723"/>
              <a:gd name="connsiteX3" fmla="*/ 113323 w 240323"/>
              <a:gd name="connsiteY3" fmla="*/ 404446 h 646723"/>
              <a:gd name="connsiteX4" fmla="*/ 0 w 240323"/>
              <a:gd name="connsiteY4" fmla="*/ 0 h 646723"/>
              <a:gd name="connsiteX5" fmla="*/ 27354 w 240323"/>
              <a:gd name="connsiteY5" fmla="*/ 220784 h 646723"/>
              <a:gd name="connsiteX6" fmla="*/ 109415 w 240323"/>
              <a:gd name="connsiteY6" fmla="*/ 463061 h 646723"/>
              <a:gd name="connsiteX7" fmla="*/ 197339 w 240323"/>
              <a:gd name="connsiteY7" fmla="*/ 631092 h 646723"/>
              <a:gd name="connsiteX8" fmla="*/ 240323 w 240323"/>
              <a:gd name="connsiteY8" fmla="*/ 646723 h 64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323" h="646723">
                <a:moveTo>
                  <a:pt x="240323" y="646723"/>
                </a:moveTo>
                <a:cubicBezTo>
                  <a:pt x="239672" y="625231"/>
                  <a:pt x="239020" y="603738"/>
                  <a:pt x="238369" y="582246"/>
                </a:cubicBezTo>
                <a:lnTo>
                  <a:pt x="203200" y="568569"/>
                </a:lnTo>
                <a:lnTo>
                  <a:pt x="113323" y="404446"/>
                </a:lnTo>
                <a:lnTo>
                  <a:pt x="0" y="0"/>
                </a:lnTo>
                <a:lnTo>
                  <a:pt x="27354" y="220784"/>
                </a:lnTo>
                <a:lnTo>
                  <a:pt x="109415" y="463061"/>
                </a:lnTo>
                <a:lnTo>
                  <a:pt x="197339" y="631092"/>
                </a:lnTo>
                <a:lnTo>
                  <a:pt x="240323" y="646723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6F67BF3B-2CF7-41B3-8160-CDED9FFE7227}"/>
              </a:ext>
            </a:extLst>
          </p:cNvPr>
          <p:cNvSpPr/>
          <p:nvPr/>
        </p:nvSpPr>
        <p:spPr>
          <a:xfrm>
            <a:off x="4699000" y="1623647"/>
            <a:ext cx="1830754" cy="1060939"/>
          </a:xfrm>
          <a:custGeom>
            <a:avLst/>
            <a:gdLst>
              <a:gd name="connsiteX0" fmla="*/ 0 w 1830754"/>
              <a:gd name="connsiteY0" fmla="*/ 0 h 1060939"/>
              <a:gd name="connsiteX1" fmla="*/ 638908 w 1830754"/>
              <a:gd name="connsiteY1" fmla="*/ 72292 h 1060939"/>
              <a:gd name="connsiteX2" fmla="*/ 664308 w 1830754"/>
              <a:gd name="connsiteY2" fmla="*/ 150446 h 1060939"/>
              <a:gd name="connsiteX3" fmla="*/ 1043354 w 1830754"/>
              <a:gd name="connsiteY3" fmla="*/ 128954 h 1060939"/>
              <a:gd name="connsiteX4" fmla="*/ 1068754 w 1830754"/>
              <a:gd name="connsiteY4" fmla="*/ 302846 h 1060939"/>
              <a:gd name="connsiteX5" fmla="*/ 1215292 w 1830754"/>
              <a:gd name="connsiteY5" fmla="*/ 300892 h 1060939"/>
              <a:gd name="connsiteX6" fmla="*/ 1297354 w 1830754"/>
              <a:gd name="connsiteY6" fmla="*/ 375139 h 1060939"/>
              <a:gd name="connsiteX7" fmla="*/ 1465385 w 1830754"/>
              <a:gd name="connsiteY7" fmla="*/ 482600 h 1060939"/>
              <a:gd name="connsiteX8" fmla="*/ 1766277 w 1830754"/>
              <a:gd name="connsiteY8" fmla="*/ 707292 h 1060939"/>
              <a:gd name="connsiteX9" fmla="*/ 1830754 w 1830754"/>
              <a:gd name="connsiteY9" fmla="*/ 1060939 h 1060939"/>
              <a:gd name="connsiteX10" fmla="*/ 1822938 w 1830754"/>
              <a:gd name="connsiteY10" fmla="*/ 801077 h 1060939"/>
              <a:gd name="connsiteX11" fmla="*/ 1793631 w 1830754"/>
              <a:gd name="connsiteY11" fmla="*/ 640862 h 1060939"/>
              <a:gd name="connsiteX12" fmla="*/ 1193800 w 1830754"/>
              <a:gd name="connsiteY12" fmla="*/ 181708 h 1060939"/>
              <a:gd name="connsiteX13" fmla="*/ 1058985 w 1830754"/>
              <a:gd name="connsiteY13" fmla="*/ 195385 h 1060939"/>
              <a:gd name="connsiteX14" fmla="*/ 1047262 w 1830754"/>
              <a:gd name="connsiteY14" fmla="*/ 0 h 1060939"/>
              <a:gd name="connsiteX15" fmla="*/ 0 w 1830754"/>
              <a:gd name="connsiteY15" fmla="*/ 0 h 106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0754" h="1060939">
                <a:moveTo>
                  <a:pt x="0" y="0"/>
                </a:moveTo>
                <a:lnTo>
                  <a:pt x="638908" y="72292"/>
                </a:lnTo>
                <a:lnTo>
                  <a:pt x="664308" y="150446"/>
                </a:lnTo>
                <a:lnTo>
                  <a:pt x="1043354" y="128954"/>
                </a:lnTo>
                <a:lnTo>
                  <a:pt x="1068754" y="302846"/>
                </a:lnTo>
                <a:lnTo>
                  <a:pt x="1215292" y="300892"/>
                </a:lnTo>
                <a:lnTo>
                  <a:pt x="1297354" y="375139"/>
                </a:lnTo>
                <a:lnTo>
                  <a:pt x="1465385" y="482600"/>
                </a:lnTo>
                <a:lnTo>
                  <a:pt x="1766277" y="707292"/>
                </a:lnTo>
                <a:lnTo>
                  <a:pt x="1830754" y="1060939"/>
                </a:lnTo>
                <a:lnTo>
                  <a:pt x="1822938" y="801077"/>
                </a:lnTo>
                <a:lnTo>
                  <a:pt x="1793631" y="640862"/>
                </a:lnTo>
                <a:lnTo>
                  <a:pt x="1193800" y="181708"/>
                </a:lnTo>
                <a:lnTo>
                  <a:pt x="1058985" y="195385"/>
                </a:lnTo>
                <a:lnTo>
                  <a:pt x="104726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486239B9-E163-4BE5-9D15-CD865FB82566}"/>
              </a:ext>
            </a:extLst>
          </p:cNvPr>
          <p:cNvSpPr/>
          <p:nvPr/>
        </p:nvSpPr>
        <p:spPr>
          <a:xfrm>
            <a:off x="6758355" y="3628292"/>
            <a:ext cx="345831" cy="181708"/>
          </a:xfrm>
          <a:custGeom>
            <a:avLst/>
            <a:gdLst>
              <a:gd name="connsiteX0" fmla="*/ 0 w 345831"/>
              <a:gd name="connsiteY0" fmla="*/ 0 h 181708"/>
              <a:gd name="connsiteX1" fmla="*/ 15631 w 345831"/>
              <a:gd name="connsiteY1" fmla="*/ 74246 h 181708"/>
              <a:gd name="connsiteX2" fmla="*/ 298938 w 345831"/>
              <a:gd name="connsiteY2" fmla="*/ 181708 h 181708"/>
              <a:gd name="connsiteX3" fmla="*/ 345831 w 345831"/>
              <a:gd name="connsiteY3" fmla="*/ 136770 h 181708"/>
              <a:gd name="connsiteX4" fmla="*/ 0 w 345831"/>
              <a:gd name="connsiteY4" fmla="*/ 0 h 18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831" h="181708">
                <a:moveTo>
                  <a:pt x="0" y="0"/>
                </a:moveTo>
                <a:lnTo>
                  <a:pt x="15631" y="74246"/>
                </a:lnTo>
                <a:lnTo>
                  <a:pt x="298938" y="181708"/>
                </a:lnTo>
                <a:lnTo>
                  <a:pt x="345831" y="136770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6" name="Freeform 22">
            <a:extLst>
              <a:ext uri="{FF2B5EF4-FFF2-40B4-BE49-F238E27FC236}">
                <a16:creationId xmlns:a16="http://schemas.microsoft.com/office/drawing/2014/main" id="{DCC51F5A-E5E1-4603-BC29-EDDDED24EDF9}"/>
              </a:ext>
            </a:extLst>
          </p:cNvPr>
          <p:cNvSpPr/>
          <p:nvPr/>
        </p:nvSpPr>
        <p:spPr>
          <a:xfrm>
            <a:off x="4697046" y="1625601"/>
            <a:ext cx="2012462" cy="2018323"/>
          </a:xfrm>
          <a:custGeom>
            <a:avLst/>
            <a:gdLst>
              <a:gd name="connsiteX0" fmla="*/ 0 w 2012462"/>
              <a:gd name="connsiteY0" fmla="*/ 0 h 2018323"/>
              <a:gd name="connsiteX1" fmla="*/ 17585 w 2012462"/>
              <a:gd name="connsiteY1" fmla="*/ 169985 h 2018323"/>
              <a:gd name="connsiteX2" fmla="*/ 44939 w 2012462"/>
              <a:gd name="connsiteY2" fmla="*/ 158262 h 2018323"/>
              <a:gd name="connsiteX3" fmla="*/ 642816 w 2012462"/>
              <a:gd name="connsiteY3" fmla="*/ 218831 h 2018323"/>
              <a:gd name="connsiteX4" fmla="*/ 674077 w 2012462"/>
              <a:gd name="connsiteY4" fmla="*/ 291123 h 2018323"/>
              <a:gd name="connsiteX5" fmla="*/ 1043354 w 2012462"/>
              <a:gd name="connsiteY5" fmla="*/ 261815 h 2018323"/>
              <a:gd name="connsiteX6" fmla="*/ 1068754 w 2012462"/>
              <a:gd name="connsiteY6" fmla="*/ 429846 h 2018323"/>
              <a:gd name="connsiteX7" fmla="*/ 1209431 w 2012462"/>
              <a:gd name="connsiteY7" fmla="*/ 422031 h 2018323"/>
              <a:gd name="connsiteX8" fmla="*/ 1770185 w 2012462"/>
              <a:gd name="connsiteY8" fmla="*/ 814754 h 2018323"/>
              <a:gd name="connsiteX9" fmla="*/ 1828800 w 2012462"/>
              <a:gd name="connsiteY9" fmla="*/ 1100015 h 2018323"/>
              <a:gd name="connsiteX10" fmla="*/ 1889369 w 2012462"/>
              <a:gd name="connsiteY10" fmla="*/ 1731108 h 2018323"/>
              <a:gd name="connsiteX11" fmla="*/ 1992923 w 2012462"/>
              <a:gd name="connsiteY11" fmla="*/ 2018323 h 2018323"/>
              <a:gd name="connsiteX12" fmla="*/ 2012462 w 2012462"/>
              <a:gd name="connsiteY12" fmla="*/ 1961662 h 2018323"/>
              <a:gd name="connsiteX13" fmla="*/ 1981200 w 2012462"/>
              <a:gd name="connsiteY13" fmla="*/ 1906954 h 2018323"/>
              <a:gd name="connsiteX14" fmla="*/ 1862016 w 2012462"/>
              <a:gd name="connsiteY14" fmla="*/ 1549400 h 2018323"/>
              <a:gd name="connsiteX15" fmla="*/ 1832708 w 2012462"/>
              <a:gd name="connsiteY15" fmla="*/ 1033585 h 2018323"/>
              <a:gd name="connsiteX16" fmla="*/ 1760416 w 2012462"/>
              <a:gd name="connsiteY16" fmla="*/ 691662 h 2018323"/>
              <a:gd name="connsiteX17" fmla="*/ 1449754 w 2012462"/>
              <a:gd name="connsiteY17" fmla="*/ 465015 h 2018323"/>
              <a:gd name="connsiteX18" fmla="*/ 1301262 w 2012462"/>
              <a:gd name="connsiteY18" fmla="*/ 371231 h 2018323"/>
              <a:gd name="connsiteX19" fmla="*/ 1225062 w 2012462"/>
              <a:gd name="connsiteY19" fmla="*/ 298938 h 2018323"/>
              <a:gd name="connsiteX20" fmla="*/ 1066800 w 2012462"/>
              <a:gd name="connsiteY20" fmla="*/ 302846 h 2018323"/>
              <a:gd name="connsiteX21" fmla="*/ 1045308 w 2012462"/>
              <a:gd name="connsiteY21" fmla="*/ 121138 h 2018323"/>
              <a:gd name="connsiteX22" fmla="*/ 670169 w 2012462"/>
              <a:gd name="connsiteY22" fmla="*/ 146538 h 2018323"/>
              <a:gd name="connsiteX23" fmla="*/ 638908 w 2012462"/>
              <a:gd name="connsiteY23" fmla="*/ 68385 h 2018323"/>
              <a:gd name="connsiteX24" fmla="*/ 0 w 2012462"/>
              <a:gd name="connsiteY24" fmla="*/ 0 h 201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12462" h="2018323">
                <a:moveTo>
                  <a:pt x="0" y="0"/>
                </a:moveTo>
                <a:lnTo>
                  <a:pt x="17585" y="169985"/>
                </a:lnTo>
                <a:lnTo>
                  <a:pt x="44939" y="158262"/>
                </a:lnTo>
                <a:lnTo>
                  <a:pt x="642816" y="218831"/>
                </a:lnTo>
                <a:lnTo>
                  <a:pt x="674077" y="291123"/>
                </a:lnTo>
                <a:lnTo>
                  <a:pt x="1043354" y="261815"/>
                </a:lnTo>
                <a:lnTo>
                  <a:pt x="1068754" y="429846"/>
                </a:lnTo>
                <a:lnTo>
                  <a:pt x="1209431" y="422031"/>
                </a:lnTo>
                <a:lnTo>
                  <a:pt x="1770185" y="814754"/>
                </a:lnTo>
                <a:lnTo>
                  <a:pt x="1828800" y="1100015"/>
                </a:lnTo>
                <a:lnTo>
                  <a:pt x="1889369" y="1731108"/>
                </a:lnTo>
                <a:lnTo>
                  <a:pt x="1992923" y="2018323"/>
                </a:lnTo>
                <a:lnTo>
                  <a:pt x="2012462" y="1961662"/>
                </a:lnTo>
                <a:lnTo>
                  <a:pt x="1981200" y="1906954"/>
                </a:lnTo>
                <a:lnTo>
                  <a:pt x="1862016" y="1549400"/>
                </a:lnTo>
                <a:lnTo>
                  <a:pt x="1832708" y="1033585"/>
                </a:lnTo>
                <a:lnTo>
                  <a:pt x="1760416" y="691662"/>
                </a:lnTo>
                <a:lnTo>
                  <a:pt x="1449754" y="465015"/>
                </a:lnTo>
                <a:lnTo>
                  <a:pt x="1301262" y="371231"/>
                </a:lnTo>
                <a:lnTo>
                  <a:pt x="1225062" y="298938"/>
                </a:lnTo>
                <a:lnTo>
                  <a:pt x="1066800" y="302846"/>
                </a:lnTo>
                <a:lnTo>
                  <a:pt x="1045308" y="121138"/>
                </a:lnTo>
                <a:lnTo>
                  <a:pt x="670169" y="146538"/>
                </a:lnTo>
                <a:lnTo>
                  <a:pt x="638908" y="68385"/>
                </a:lnTo>
                <a:lnTo>
                  <a:pt x="0" y="0"/>
                </a:lnTo>
                <a:close/>
              </a:path>
            </a:pathLst>
          </a:custGeom>
          <a:solidFill>
            <a:srgbClr val="BC451B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C02F5142-4CE6-44E5-BE74-094C1DD1B927}"/>
              </a:ext>
            </a:extLst>
          </p:cNvPr>
          <p:cNvSpPr/>
          <p:nvPr/>
        </p:nvSpPr>
        <p:spPr>
          <a:xfrm>
            <a:off x="6684109" y="3548185"/>
            <a:ext cx="799123" cy="480646"/>
          </a:xfrm>
          <a:custGeom>
            <a:avLst/>
            <a:gdLst>
              <a:gd name="connsiteX0" fmla="*/ 5861 w 799123"/>
              <a:gd name="connsiteY0" fmla="*/ 0 h 480646"/>
              <a:gd name="connsiteX1" fmla="*/ 0 w 799123"/>
              <a:gd name="connsiteY1" fmla="*/ 89877 h 480646"/>
              <a:gd name="connsiteX2" fmla="*/ 74246 w 799123"/>
              <a:gd name="connsiteY2" fmla="*/ 230553 h 480646"/>
              <a:gd name="connsiteX3" fmla="*/ 586154 w 799123"/>
              <a:gd name="connsiteY3" fmla="*/ 425938 h 480646"/>
              <a:gd name="connsiteX4" fmla="*/ 658446 w 799123"/>
              <a:gd name="connsiteY4" fmla="*/ 480646 h 480646"/>
              <a:gd name="connsiteX5" fmla="*/ 799123 w 799123"/>
              <a:gd name="connsiteY5" fmla="*/ 472830 h 480646"/>
              <a:gd name="connsiteX6" fmla="*/ 799123 w 799123"/>
              <a:gd name="connsiteY6" fmla="*/ 386861 h 480646"/>
              <a:gd name="connsiteX7" fmla="*/ 656492 w 799123"/>
              <a:gd name="connsiteY7" fmla="*/ 400538 h 480646"/>
              <a:gd name="connsiteX8" fmla="*/ 593969 w 799123"/>
              <a:gd name="connsiteY8" fmla="*/ 341923 h 480646"/>
              <a:gd name="connsiteX9" fmla="*/ 82061 w 799123"/>
              <a:gd name="connsiteY9" fmla="*/ 144584 h 480646"/>
              <a:gd name="connsiteX10" fmla="*/ 5861 w 799123"/>
              <a:gd name="connsiteY10" fmla="*/ 0 h 48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123" h="480646">
                <a:moveTo>
                  <a:pt x="5861" y="0"/>
                </a:moveTo>
                <a:lnTo>
                  <a:pt x="0" y="89877"/>
                </a:lnTo>
                <a:lnTo>
                  <a:pt x="74246" y="230553"/>
                </a:lnTo>
                <a:lnTo>
                  <a:pt x="586154" y="425938"/>
                </a:lnTo>
                <a:lnTo>
                  <a:pt x="658446" y="480646"/>
                </a:lnTo>
                <a:lnTo>
                  <a:pt x="799123" y="472830"/>
                </a:lnTo>
                <a:lnTo>
                  <a:pt x="799123" y="386861"/>
                </a:lnTo>
                <a:lnTo>
                  <a:pt x="656492" y="400538"/>
                </a:lnTo>
                <a:lnTo>
                  <a:pt x="593969" y="341923"/>
                </a:lnTo>
                <a:lnTo>
                  <a:pt x="82061" y="144584"/>
                </a:lnTo>
                <a:lnTo>
                  <a:pt x="5861" y="0"/>
                </a:lnTo>
                <a:close/>
              </a:path>
            </a:pathLst>
          </a:custGeom>
          <a:solidFill>
            <a:srgbClr val="BC451B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DF952F0-9D09-4A05-A09E-0706CE8BE21B}"/>
              </a:ext>
            </a:extLst>
          </p:cNvPr>
          <p:cNvSpPr/>
          <p:nvPr/>
        </p:nvSpPr>
        <p:spPr>
          <a:xfrm>
            <a:off x="3577493" y="1625600"/>
            <a:ext cx="1484923" cy="328246"/>
          </a:xfrm>
          <a:custGeom>
            <a:avLst/>
            <a:gdLst>
              <a:gd name="connsiteX0" fmla="*/ 0 w 1484923"/>
              <a:gd name="connsiteY0" fmla="*/ 0 h 328246"/>
              <a:gd name="connsiteX1" fmla="*/ 1125416 w 1484923"/>
              <a:gd name="connsiteY1" fmla="*/ 171938 h 328246"/>
              <a:gd name="connsiteX2" fmla="*/ 1135185 w 1484923"/>
              <a:gd name="connsiteY2" fmla="*/ 316523 h 328246"/>
              <a:gd name="connsiteX3" fmla="*/ 1152770 w 1484923"/>
              <a:gd name="connsiteY3" fmla="*/ 304800 h 328246"/>
              <a:gd name="connsiteX4" fmla="*/ 1481016 w 1484923"/>
              <a:gd name="connsiteY4" fmla="*/ 328246 h 328246"/>
              <a:gd name="connsiteX5" fmla="*/ 1484923 w 1484923"/>
              <a:gd name="connsiteY5" fmla="*/ 193431 h 328246"/>
              <a:gd name="connsiteX6" fmla="*/ 1166446 w 1484923"/>
              <a:gd name="connsiteY6" fmla="*/ 162169 h 328246"/>
              <a:gd name="connsiteX7" fmla="*/ 1135185 w 1484923"/>
              <a:gd name="connsiteY7" fmla="*/ 169985 h 328246"/>
              <a:gd name="connsiteX8" fmla="*/ 1119554 w 1484923"/>
              <a:gd name="connsiteY8" fmla="*/ 3908 h 328246"/>
              <a:gd name="connsiteX9" fmla="*/ 0 w 1484923"/>
              <a:gd name="connsiteY9" fmla="*/ 0 h 32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4923" h="328246">
                <a:moveTo>
                  <a:pt x="0" y="0"/>
                </a:moveTo>
                <a:lnTo>
                  <a:pt x="1125416" y="171938"/>
                </a:lnTo>
                <a:lnTo>
                  <a:pt x="1135185" y="316523"/>
                </a:lnTo>
                <a:lnTo>
                  <a:pt x="1152770" y="304800"/>
                </a:lnTo>
                <a:lnTo>
                  <a:pt x="1481016" y="328246"/>
                </a:lnTo>
                <a:lnTo>
                  <a:pt x="1484923" y="193431"/>
                </a:lnTo>
                <a:lnTo>
                  <a:pt x="1166446" y="162169"/>
                </a:lnTo>
                <a:lnTo>
                  <a:pt x="1135185" y="169985"/>
                </a:lnTo>
                <a:lnTo>
                  <a:pt x="1119554" y="3908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A31E5D8F-02C1-4FA7-BD66-7BB6FCE78CD7}"/>
              </a:ext>
            </a:extLst>
          </p:cNvPr>
          <p:cNvSpPr/>
          <p:nvPr/>
        </p:nvSpPr>
        <p:spPr>
          <a:xfrm>
            <a:off x="5035062" y="1813170"/>
            <a:ext cx="1795584" cy="2074985"/>
          </a:xfrm>
          <a:custGeom>
            <a:avLst/>
            <a:gdLst>
              <a:gd name="connsiteX0" fmla="*/ 9769 w 1795584"/>
              <a:gd name="connsiteY0" fmla="*/ 0 h 2074985"/>
              <a:gd name="connsiteX1" fmla="*/ 0 w 1795584"/>
              <a:gd name="connsiteY1" fmla="*/ 140677 h 2074985"/>
              <a:gd name="connsiteX2" fmla="*/ 314569 w 1795584"/>
              <a:gd name="connsiteY2" fmla="*/ 173893 h 2074985"/>
              <a:gd name="connsiteX3" fmla="*/ 334107 w 1795584"/>
              <a:gd name="connsiteY3" fmla="*/ 244231 h 2074985"/>
              <a:gd name="connsiteX4" fmla="*/ 707292 w 1795584"/>
              <a:gd name="connsiteY4" fmla="*/ 218831 h 2074985"/>
              <a:gd name="connsiteX5" fmla="*/ 726830 w 1795584"/>
              <a:gd name="connsiteY5" fmla="*/ 369277 h 2074985"/>
              <a:gd name="connsiteX6" fmla="*/ 877276 w 1795584"/>
              <a:gd name="connsiteY6" fmla="*/ 363416 h 2074985"/>
              <a:gd name="connsiteX7" fmla="*/ 947615 w 1795584"/>
              <a:gd name="connsiteY7" fmla="*/ 414216 h 2074985"/>
              <a:gd name="connsiteX8" fmla="*/ 1117600 w 1795584"/>
              <a:gd name="connsiteY8" fmla="*/ 511908 h 2074985"/>
              <a:gd name="connsiteX9" fmla="*/ 1426307 w 1795584"/>
              <a:gd name="connsiteY9" fmla="*/ 734646 h 2074985"/>
              <a:gd name="connsiteX10" fmla="*/ 1492738 w 1795584"/>
              <a:gd name="connsiteY10" fmla="*/ 1025769 h 2074985"/>
              <a:gd name="connsiteX11" fmla="*/ 1553307 w 1795584"/>
              <a:gd name="connsiteY11" fmla="*/ 1623646 h 2074985"/>
              <a:gd name="connsiteX12" fmla="*/ 1719384 w 1795584"/>
              <a:gd name="connsiteY12" fmla="*/ 2051539 h 2074985"/>
              <a:gd name="connsiteX13" fmla="*/ 1795584 w 1795584"/>
              <a:gd name="connsiteY13" fmla="*/ 2074985 h 2074985"/>
              <a:gd name="connsiteX14" fmla="*/ 1783861 w 1795584"/>
              <a:gd name="connsiteY14" fmla="*/ 1989016 h 2074985"/>
              <a:gd name="connsiteX15" fmla="*/ 1719384 w 1795584"/>
              <a:gd name="connsiteY15" fmla="*/ 1961662 h 2074985"/>
              <a:gd name="connsiteX16" fmla="*/ 1637323 w 1795584"/>
              <a:gd name="connsiteY16" fmla="*/ 1789723 h 2074985"/>
              <a:gd name="connsiteX17" fmla="*/ 1555261 w 1795584"/>
              <a:gd name="connsiteY17" fmla="*/ 1545493 h 2074985"/>
              <a:gd name="connsiteX18" fmla="*/ 1496646 w 1795584"/>
              <a:gd name="connsiteY18" fmla="*/ 931985 h 2074985"/>
              <a:gd name="connsiteX19" fmla="*/ 1426307 w 1795584"/>
              <a:gd name="connsiteY19" fmla="*/ 617416 h 2074985"/>
              <a:gd name="connsiteX20" fmla="*/ 867507 w 1795584"/>
              <a:gd name="connsiteY20" fmla="*/ 228600 h 2074985"/>
              <a:gd name="connsiteX21" fmla="*/ 728784 w 1795584"/>
              <a:gd name="connsiteY21" fmla="*/ 238369 h 2074985"/>
              <a:gd name="connsiteX22" fmla="*/ 707292 w 1795584"/>
              <a:gd name="connsiteY22" fmla="*/ 78154 h 2074985"/>
              <a:gd name="connsiteX23" fmla="*/ 334107 w 1795584"/>
              <a:gd name="connsiteY23" fmla="*/ 101600 h 2074985"/>
              <a:gd name="connsiteX24" fmla="*/ 300892 w 1795584"/>
              <a:gd name="connsiteY24" fmla="*/ 27354 h 2074985"/>
              <a:gd name="connsiteX25" fmla="*/ 9769 w 1795584"/>
              <a:gd name="connsiteY25" fmla="*/ 0 h 207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95584" h="2074985">
                <a:moveTo>
                  <a:pt x="9769" y="0"/>
                </a:moveTo>
                <a:lnTo>
                  <a:pt x="0" y="140677"/>
                </a:lnTo>
                <a:lnTo>
                  <a:pt x="314569" y="173893"/>
                </a:lnTo>
                <a:lnTo>
                  <a:pt x="334107" y="244231"/>
                </a:lnTo>
                <a:lnTo>
                  <a:pt x="707292" y="218831"/>
                </a:lnTo>
                <a:lnTo>
                  <a:pt x="726830" y="369277"/>
                </a:lnTo>
                <a:lnTo>
                  <a:pt x="877276" y="363416"/>
                </a:lnTo>
                <a:lnTo>
                  <a:pt x="947615" y="414216"/>
                </a:lnTo>
                <a:lnTo>
                  <a:pt x="1117600" y="511908"/>
                </a:lnTo>
                <a:lnTo>
                  <a:pt x="1426307" y="734646"/>
                </a:lnTo>
                <a:lnTo>
                  <a:pt x="1492738" y="1025769"/>
                </a:lnTo>
                <a:lnTo>
                  <a:pt x="1553307" y="1623646"/>
                </a:lnTo>
                <a:lnTo>
                  <a:pt x="1719384" y="2051539"/>
                </a:lnTo>
                <a:lnTo>
                  <a:pt x="1795584" y="2074985"/>
                </a:lnTo>
                <a:lnTo>
                  <a:pt x="1783861" y="1989016"/>
                </a:lnTo>
                <a:lnTo>
                  <a:pt x="1719384" y="1961662"/>
                </a:lnTo>
                <a:lnTo>
                  <a:pt x="1637323" y="1789723"/>
                </a:lnTo>
                <a:lnTo>
                  <a:pt x="1555261" y="1545493"/>
                </a:lnTo>
                <a:lnTo>
                  <a:pt x="1496646" y="931985"/>
                </a:lnTo>
                <a:lnTo>
                  <a:pt x="1426307" y="617416"/>
                </a:lnTo>
                <a:lnTo>
                  <a:pt x="867507" y="228600"/>
                </a:lnTo>
                <a:lnTo>
                  <a:pt x="728784" y="238369"/>
                </a:lnTo>
                <a:lnTo>
                  <a:pt x="707292" y="78154"/>
                </a:lnTo>
                <a:lnTo>
                  <a:pt x="334107" y="101600"/>
                </a:lnTo>
                <a:lnTo>
                  <a:pt x="300892" y="27354"/>
                </a:lnTo>
                <a:lnTo>
                  <a:pt x="9769" y="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9A1D4333-FCFE-41DC-AF5B-379920235F09}"/>
              </a:ext>
            </a:extLst>
          </p:cNvPr>
          <p:cNvSpPr/>
          <p:nvPr/>
        </p:nvSpPr>
        <p:spPr>
          <a:xfrm>
            <a:off x="6766170" y="3780692"/>
            <a:ext cx="1848339" cy="338016"/>
          </a:xfrm>
          <a:custGeom>
            <a:avLst/>
            <a:gdLst>
              <a:gd name="connsiteX0" fmla="*/ 0 w 1848339"/>
              <a:gd name="connsiteY0" fmla="*/ 0 h 338016"/>
              <a:gd name="connsiteX1" fmla="*/ 21493 w 1848339"/>
              <a:gd name="connsiteY1" fmla="*/ 97693 h 338016"/>
              <a:gd name="connsiteX2" fmla="*/ 496277 w 1848339"/>
              <a:gd name="connsiteY2" fmla="*/ 269631 h 338016"/>
              <a:gd name="connsiteX3" fmla="*/ 580293 w 1848339"/>
              <a:gd name="connsiteY3" fmla="*/ 338016 h 338016"/>
              <a:gd name="connsiteX4" fmla="*/ 1848339 w 1848339"/>
              <a:gd name="connsiteY4" fmla="*/ 263770 h 338016"/>
              <a:gd name="connsiteX5" fmla="*/ 1844431 w 1848339"/>
              <a:gd name="connsiteY5" fmla="*/ 173893 h 338016"/>
              <a:gd name="connsiteX6" fmla="*/ 572477 w 1848339"/>
              <a:gd name="connsiteY6" fmla="*/ 252046 h 338016"/>
              <a:gd name="connsiteX7" fmla="*/ 506046 w 1848339"/>
              <a:gd name="connsiteY7" fmla="*/ 189523 h 338016"/>
              <a:gd name="connsiteX8" fmla="*/ 0 w 1848339"/>
              <a:gd name="connsiteY8" fmla="*/ 0 h 33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8339" h="338016">
                <a:moveTo>
                  <a:pt x="0" y="0"/>
                </a:moveTo>
                <a:lnTo>
                  <a:pt x="21493" y="97693"/>
                </a:lnTo>
                <a:lnTo>
                  <a:pt x="496277" y="269631"/>
                </a:lnTo>
                <a:lnTo>
                  <a:pt x="580293" y="338016"/>
                </a:lnTo>
                <a:lnTo>
                  <a:pt x="1848339" y="263770"/>
                </a:lnTo>
                <a:lnTo>
                  <a:pt x="1844431" y="173893"/>
                </a:lnTo>
                <a:lnTo>
                  <a:pt x="572477" y="252046"/>
                </a:lnTo>
                <a:lnTo>
                  <a:pt x="506046" y="189523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FC377A4-55AF-4508-98D5-6A3A972513FF}"/>
              </a:ext>
            </a:extLst>
          </p:cNvPr>
          <p:cNvSpPr/>
          <p:nvPr/>
        </p:nvSpPr>
        <p:spPr>
          <a:xfrm>
            <a:off x="2384989" y="1623701"/>
            <a:ext cx="2476144" cy="478564"/>
          </a:xfrm>
          <a:custGeom>
            <a:avLst/>
            <a:gdLst>
              <a:gd name="connsiteX0" fmla="*/ 0 w 2476144"/>
              <a:gd name="connsiteY0" fmla="*/ 2136 h 478564"/>
              <a:gd name="connsiteX1" fmla="*/ 2307364 w 2476144"/>
              <a:gd name="connsiteY1" fmla="*/ 346105 h 478564"/>
              <a:gd name="connsiteX2" fmla="*/ 2328729 w 2476144"/>
              <a:gd name="connsiteY2" fmla="*/ 478564 h 478564"/>
              <a:gd name="connsiteX3" fmla="*/ 2367185 w 2476144"/>
              <a:gd name="connsiteY3" fmla="*/ 463609 h 478564"/>
              <a:gd name="connsiteX4" fmla="*/ 2463325 w 2476144"/>
              <a:gd name="connsiteY4" fmla="*/ 476428 h 478564"/>
              <a:gd name="connsiteX5" fmla="*/ 2476144 w 2476144"/>
              <a:gd name="connsiteY5" fmla="*/ 314058 h 478564"/>
              <a:gd name="connsiteX6" fmla="*/ 2350093 w 2476144"/>
              <a:gd name="connsiteY6" fmla="*/ 301239 h 478564"/>
              <a:gd name="connsiteX7" fmla="*/ 2326592 w 2476144"/>
              <a:gd name="connsiteY7" fmla="*/ 311921 h 478564"/>
              <a:gd name="connsiteX8" fmla="*/ 2315910 w 2476144"/>
              <a:gd name="connsiteY8" fmla="*/ 175189 h 478564"/>
              <a:gd name="connsiteX9" fmla="*/ 1207093 w 2476144"/>
              <a:gd name="connsiteY9" fmla="*/ 0 h 478564"/>
              <a:gd name="connsiteX10" fmla="*/ 0 w 2476144"/>
              <a:gd name="connsiteY10" fmla="*/ 2136 h 478564"/>
              <a:gd name="connsiteX0" fmla="*/ 0 w 2476144"/>
              <a:gd name="connsiteY0" fmla="*/ 2136 h 478564"/>
              <a:gd name="connsiteX1" fmla="*/ 1232731 w 2476144"/>
              <a:gd name="connsiteY1" fmla="*/ 183735 h 478564"/>
              <a:gd name="connsiteX2" fmla="*/ 2307364 w 2476144"/>
              <a:gd name="connsiteY2" fmla="*/ 346105 h 478564"/>
              <a:gd name="connsiteX3" fmla="*/ 2328729 w 2476144"/>
              <a:gd name="connsiteY3" fmla="*/ 478564 h 478564"/>
              <a:gd name="connsiteX4" fmla="*/ 2367185 w 2476144"/>
              <a:gd name="connsiteY4" fmla="*/ 463609 h 478564"/>
              <a:gd name="connsiteX5" fmla="*/ 2463325 w 2476144"/>
              <a:gd name="connsiteY5" fmla="*/ 476428 h 478564"/>
              <a:gd name="connsiteX6" fmla="*/ 2476144 w 2476144"/>
              <a:gd name="connsiteY6" fmla="*/ 314058 h 478564"/>
              <a:gd name="connsiteX7" fmla="*/ 2350093 w 2476144"/>
              <a:gd name="connsiteY7" fmla="*/ 301239 h 478564"/>
              <a:gd name="connsiteX8" fmla="*/ 2326592 w 2476144"/>
              <a:gd name="connsiteY8" fmla="*/ 311921 h 478564"/>
              <a:gd name="connsiteX9" fmla="*/ 2315910 w 2476144"/>
              <a:gd name="connsiteY9" fmla="*/ 175189 h 478564"/>
              <a:gd name="connsiteX10" fmla="*/ 1207093 w 2476144"/>
              <a:gd name="connsiteY10" fmla="*/ 0 h 478564"/>
              <a:gd name="connsiteX11" fmla="*/ 0 w 2476144"/>
              <a:gd name="connsiteY11" fmla="*/ 2136 h 478564"/>
              <a:gd name="connsiteX0" fmla="*/ 0 w 2476144"/>
              <a:gd name="connsiteY0" fmla="*/ 2136 h 478564"/>
              <a:gd name="connsiteX1" fmla="*/ 1187866 w 2476144"/>
              <a:gd name="connsiteY1" fmla="*/ 205099 h 478564"/>
              <a:gd name="connsiteX2" fmla="*/ 2307364 w 2476144"/>
              <a:gd name="connsiteY2" fmla="*/ 346105 h 478564"/>
              <a:gd name="connsiteX3" fmla="*/ 2328729 w 2476144"/>
              <a:gd name="connsiteY3" fmla="*/ 478564 h 478564"/>
              <a:gd name="connsiteX4" fmla="*/ 2367185 w 2476144"/>
              <a:gd name="connsiteY4" fmla="*/ 463609 h 478564"/>
              <a:gd name="connsiteX5" fmla="*/ 2463325 w 2476144"/>
              <a:gd name="connsiteY5" fmla="*/ 476428 h 478564"/>
              <a:gd name="connsiteX6" fmla="*/ 2476144 w 2476144"/>
              <a:gd name="connsiteY6" fmla="*/ 314058 h 478564"/>
              <a:gd name="connsiteX7" fmla="*/ 2350093 w 2476144"/>
              <a:gd name="connsiteY7" fmla="*/ 301239 h 478564"/>
              <a:gd name="connsiteX8" fmla="*/ 2326592 w 2476144"/>
              <a:gd name="connsiteY8" fmla="*/ 311921 h 478564"/>
              <a:gd name="connsiteX9" fmla="*/ 2315910 w 2476144"/>
              <a:gd name="connsiteY9" fmla="*/ 175189 h 478564"/>
              <a:gd name="connsiteX10" fmla="*/ 1207093 w 2476144"/>
              <a:gd name="connsiteY10" fmla="*/ 0 h 478564"/>
              <a:gd name="connsiteX11" fmla="*/ 0 w 2476144"/>
              <a:gd name="connsiteY11" fmla="*/ 2136 h 47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6144" h="478564">
                <a:moveTo>
                  <a:pt x="0" y="2136"/>
                </a:moveTo>
                <a:lnTo>
                  <a:pt x="1187866" y="205099"/>
                </a:lnTo>
                <a:lnTo>
                  <a:pt x="2307364" y="346105"/>
                </a:lnTo>
                <a:lnTo>
                  <a:pt x="2328729" y="478564"/>
                </a:lnTo>
                <a:lnTo>
                  <a:pt x="2367185" y="463609"/>
                </a:lnTo>
                <a:lnTo>
                  <a:pt x="2463325" y="476428"/>
                </a:lnTo>
                <a:lnTo>
                  <a:pt x="2476144" y="314058"/>
                </a:lnTo>
                <a:lnTo>
                  <a:pt x="2350093" y="301239"/>
                </a:lnTo>
                <a:lnTo>
                  <a:pt x="2326592" y="311921"/>
                </a:lnTo>
                <a:lnTo>
                  <a:pt x="2315910" y="175189"/>
                </a:lnTo>
                <a:lnTo>
                  <a:pt x="1207093" y="0"/>
                </a:lnTo>
                <a:lnTo>
                  <a:pt x="0" y="2136"/>
                </a:lnTo>
                <a:close/>
              </a:path>
            </a:pathLst>
          </a:custGeom>
          <a:solidFill>
            <a:srgbClr val="9900CC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91412944-ACCD-47DD-A78D-A4A6AC7470B8}"/>
              </a:ext>
            </a:extLst>
          </p:cNvPr>
          <p:cNvSpPr/>
          <p:nvPr/>
        </p:nvSpPr>
        <p:spPr>
          <a:xfrm>
            <a:off x="4831223" y="1937759"/>
            <a:ext cx="2469735" cy="2144994"/>
          </a:xfrm>
          <a:custGeom>
            <a:avLst/>
            <a:gdLst>
              <a:gd name="connsiteX0" fmla="*/ 2137 w 2469735"/>
              <a:gd name="connsiteY0" fmla="*/ 0 h 2144994"/>
              <a:gd name="connsiteX1" fmla="*/ 0 w 2469735"/>
              <a:gd name="connsiteY1" fmla="*/ 162370 h 2144994"/>
              <a:gd name="connsiteX2" fmla="*/ 510612 w 2469735"/>
              <a:gd name="connsiteY2" fmla="*/ 205099 h 2144994"/>
              <a:gd name="connsiteX3" fmla="*/ 540522 w 2469735"/>
              <a:gd name="connsiteY3" fmla="*/ 260647 h 2144994"/>
              <a:gd name="connsiteX4" fmla="*/ 916537 w 2469735"/>
              <a:gd name="connsiteY4" fmla="*/ 235009 h 2144994"/>
              <a:gd name="connsiteX5" fmla="*/ 935765 w 2469735"/>
              <a:gd name="connsiteY5" fmla="*/ 388834 h 2144994"/>
              <a:gd name="connsiteX6" fmla="*/ 1074634 w 2469735"/>
              <a:gd name="connsiteY6" fmla="*/ 380288 h 2144994"/>
              <a:gd name="connsiteX7" fmla="*/ 1204957 w 2469735"/>
              <a:gd name="connsiteY7" fmla="*/ 463609 h 2144994"/>
              <a:gd name="connsiteX8" fmla="*/ 1313916 w 2469735"/>
              <a:gd name="connsiteY8" fmla="*/ 523430 h 2144994"/>
              <a:gd name="connsiteX9" fmla="*/ 1636520 w 2469735"/>
              <a:gd name="connsiteY9" fmla="*/ 737075 h 2144994"/>
              <a:gd name="connsiteX10" fmla="*/ 1694204 w 2469735"/>
              <a:gd name="connsiteY10" fmla="*/ 1014813 h 2144994"/>
              <a:gd name="connsiteX11" fmla="*/ 1756161 w 2469735"/>
              <a:gd name="connsiteY11" fmla="*/ 1615155 h 2144994"/>
              <a:gd name="connsiteX12" fmla="*/ 1860847 w 2469735"/>
              <a:gd name="connsiteY12" fmla="*/ 1888620 h 2144994"/>
              <a:gd name="connsiteX13" fmla="*/ 1929214 w 2469735"/>
              <a:gd name="connsiteY13" fmla="*/ 2029626 h 2144994"/>
              <a:gd name="connsiteX14" fmla="*/ 2191997 w 2469735"/>
              <a:gd name="connsiteY14" fmla="*/ 2119357 h 2144994"/>
              <a:gd name="connsiteX15" fmla="*/ 2469735 w 2469735"/>
              <a:gd name="connsiteY15" fmla="*/ 2144994 h 2144994"/>
              <a:gd name="connsiteX16" fmla="*/ 2429142 w 2469735"/>
              <a:gd name="connsiteY16" fmla="*/ 2110811 h 2144994"/>
              <a:gd name="connsiteX17" fmla="*/ 1924941 w 2469735"/>
              <a:gd name="connsiteY17" fmla="*/ 1922804 h 2144994"/>
              <a:gd name="connsiteX18" fmla="*/ 1756161 w 2469735"/>
              <a:gd name="connsiteY18" fmla="*/ 1506196 h 2144994"/>
              <a:gd name="connsiteX19" fmla="*/ 1698477 w 2469735"/>
              <a:gd name="connsiteY19" fmla="*/ 890899 h 2144994"/>
              <a:gd name="connsiteX20" fmla="*/ 1670703 w 2469735"/>
              <a:gd name="connsiteY20" fmla="*/ 794759 h 2144994"/>
              <a:gd name="connsiteX21" fmla="*/ 1630111 w 2469735"/>
              <a:gd name="connsiteY21" fmla="*/ 604615 h 2144994"/>
              <a:gd name="connsiteX22" fmla="*/ 1286142 w 2469735"/>
              <a:gd name="connsiteY22" fmla="*/ 361060 h 2144994"/>
              <a:gd name="connsiteX23" fmla="*/ 1143000 w 2469735"/>
              <a:gd name="connsiteY23" fmla="*/ 286284 h 2144994"/>
              <a:gd name="connsiteX24" fmla="*/ 1081043 w 2469735"/>
              <a:gd name="connsiteY24" fmla="*/ 232873 h 2144994"/>
              <a:gd name="connsiteX25" fmla="*/ 929356 w 2469735"/>
              <a:gd name="connsiteY25" fmla="*/ 241419 h 2144994"/>
              <a:gd name="connsiteX26" fmla="*/ 907991 w 2469735"/>
              <a:gd name="connsiteY26" fmla="*/ 87594 h 2144994"/>
              <a:gd name="connsiteX27" fmla="*/ 536249 w 2469735"/>
              <a:gd name="connsiteY27" fmla="*/ 121777 h 2144994"/>
              <a:gd name="connsiteX28" fmla="*/ 512748 w 2469735"/>
              <a:gd name="connsiteY28" fmla="*/ 44865 h 2144994"/>
              <a:gd name="connsiteX29" fmla="*/ 2137 w 2469735"/>
              <a:gd name="connsiteY29" fmla="*/ 0 h 214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69735" h="2144994">
                <a:moveTo>
                  <a:pt x="2137" y="0"/>
                </a:moveTo>
                <a:cubicBezTo>
                  <a:pt x="1425" y="54123"/>
                  <a:pt x="712" y="108247"/>
                  <a:pt x="0" y="162370"/>
                </a:cubicBezTo>
                <a:lnTo>
                  <a:pt x="510612" y="205099"/>
                </a:lnTo>
                <a:lnTo>
                  <a:pt x="540522" y="260647"/>
                </a:lnTo>
                <a:lnTo>
                  <a:pt x="916537" y="235009"/>
                </a:lnTo>
                <a:lnTo>
                  <a:pt x="935765" y="388834"/>
                </a:lnTo>
                <a:lnTo>
                  <a:pt x="1074634" y="380288"/>
                </a:lnTo>
                <a:lnTo>
                  <a:pt x="1204957" y="463609"/>
                </a:lnTo>
                <a:lnTo>
                  <a:pt x="1313916" y="523430"/>
                </a:lnTo>
                <a:lnTo>
                  <a:pt x="1636520" y="737075"/>
                </a:lnTo>
                <a:lnTo>
                  <a:pt x="1694204" y="1014813"/>
                </a:lnTo>
                <a:lnTo>
                  <a:pt x="1756161" y="1615155"/>
                </a:lnTo>
                <a:lnTo>
                  <a:pt x="1860847" y="1888620"/>
                </a:lnTo>
                <a:lnTo>
                  <a:pt x="1929214" y="2029626"/>
                </a:lnTo>
                <a:lnTo>
                  <a:pt x="2191997" y="2119357"/>
                </a:lnTo>
                <a:lnTo>
                  <a:pt x="2469735" y="2144994"/>
                </a:lnTo>
                <a:lnTo>
                  <a:pt x="2429142" y="2110811"/>
                </a:lnTo>
                <a:lnTo>
                  <a:pt x="1924941" y="1922804"/>
                </a:lnTo>
                <a:lnTo>
                  <a:pt x="1756161" y="1506196"/>
                </a:lnTo>
                <a:lnTo>
                  <a:pt x="1698477" y="890899"/>
                </a:lnTo>
                <a:lnTo>
                  <a:pt x="1670703" y="794759"/>
                </a:lnTo>
                <a:lnTo>
                  <a:pt x="1630111" y="604615"/>
                </a:lnTo>
                <a:lnTo>
                  <a:pt x="1286142" y="361060"/>
                </a:lnTo>
                <a:lnTo>
                  <a:pt x="1143000" y="286284"/>
                </a:lnTo>
                <a:lnTo>
                  <a:pt x="1081043" y="232873"/>
                </a:lnTo>
                <a:lnTo>
                  <a:pt x="929356" y="241419"/>
                </a:lnTo>
                <a:lnTo>
                  <a:pt x="907991" y="87594"/>
                </a:lnTo>
                <a:lnTo>
                  <a:pt x="536249" y="121777"/>
                </a:lnTo>
                <a:lnTo>
                  <a:pt x="512748" y="44865"/>
                </a:lnTo>
                <a:lnTo>
                  <a:pt x="2137" y="0"/>
                </a:lnTo>
                <a:close/>
              </a:path>
            </a:pathLst>
          </a:custGeom>
          <a:solidFill>
            <a:srgbClr val="9900CC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6ADB9C4-DB29-472D-AF51-72CC512742AC}"/>
              </a:ext>
            </a:extLst>
          </p:cNvPr>
          <p:cNvSpPr/>
          <p:nvPr/>
        </p:nvSpPr>
        <p:spPr>
          <a:xfrm>
            <a:off x="6760393" y="3867044"/>
            <a:ext cx="3634309" cy="600234"/>
          </a:xfrm>
          <a:custGeom>
            <a:avLst/>
            <a:gdLst>
              <a:gd name="connsiteX0" fmla="*/ 0 w 2975632"/>
              <a:gd name="connsiteY0" fmla="*/ 242648 h 600234"/>
              <a:gd name="connsiteX1" fmla="*/ 7663 w 2975632"/>
              <a:gd name="connsiteY1" fmla="*/ 342261 h 600234"/>
              <a:gd name="connsiteX2" fmla="*/ 1305191 w 2975632"/>
              <a:gd name="connsiteY2" fmla="*/ 275852 h 600234"/>
              <a:gd name="connsiteX3" fmla="*/ 2033136 w 2975632"/>
              <a:gd name="connsiteY3" fmla="*/ 600234 h 600234"/>
              <a:gd name="connsiteX4" fmla="*/ 2899006 w 2975632"/>
              <a:gd name="connsiteY4" fmla="*/ 349924 h 600234"/>
              <a:gd name="connsiteX5" fmla="*/ 2975632 w 2975632"/>
              <a:gd name="connsiteY5" fmla="*/ 109830 h 600234"/>
              <a:gd name="connsiteX6" fmla="*/ 2973077 w 2975632"/>
              <a:gd name="connsiteY6" fmla="*/ 0 h 600234"/>
              <a:gd name="connsiteX7" fmla="*/ 2901560 w 2975632"/>
              <a:gd name="connsiteY7" fmla="*/ 250310 h 600234"/>
              <a:gd name="connsiteX8" fmla="*/ 2022919 w 2975632"/>
              <a:gd name="connsiteY8" fmla="*/ 498067 h 600234"/>
              <a:gd name="connsiteX9" fmla="*/ 1312854 w 2975632"/>
              <a:gd name="connsiteY9" fmla="*/ 166022 h 600234"/>
              <a:gd name="connsiteX10" fmla="*/ 0 w 2975632"/>
              <a:gd name="connsiteY10" fmla="*/ 242648 h 600234"/>
              <a:gd name="connsiteX0" fmla="*/ 0 w 2975632"/>
              <a:gd name="connsiteY0" fmla="*/ 242648 h 600234"/>
              <a:gd name="connsiteX1" fmla="*/ 1528 w 2975632"/>
              <a:gd name="connsiteY1" fmla="*/ 299031 h 600234"/>
              <a:gd name="connsiteX2" fmla="*/ 7663 w 2975632"/>
              <a:gd name="connsiteY2" fmla="*/ 342261 h 600234"/>
              <a:gd name="connsiteX3" fmla="*/ 1305191 w 2975632"/>
              <a:gd name="connsiteY3" fmla="*/ 275852 h 600234"/>
              <a:gd name="connsiteX4" fmla="*/ 2033136 w 2975632"/>
              <a:gd name="connsiteY4" fmla="*/ 600234 h 600234"/>
              <a:gd name="connsiteX5" fmla="*/ 2899006 w 2975632"/>
              <a:gd name="connsiteY5" fmla="*/ 349924 h 600234"/>
              <a:gd name="connsiteX6" fmla="*/ 2975632 w 2975632"/>
              <a:gd name="connsiteY6" fmla="*/ 109830 h 600234"/>
              <a:gd name="connsiteX7" fmla="*/ 2973077 w 2975632"/>
              <a:gd name="connsiteY7" fmla="*/ 0 h 600234"/>
              <a:gd name="connsiteX8" fmla="*/ 2901560 w 2975632"/>
              <a:gd name="connsiteY8" fmla="*/ 250310 h 600234"/>
              <a:gd name="connsiteX9" fmla="*/ 2022919 w 2975632"/>
              <a:gd name="connsiteY9" fmla="*/ 498067 h 600234"/>
              <a:gd name="connsiteX10" fmla="*/ 1312854 w 2975632"/>
              <a:gd name="connsiteY10" fmla="*/ 166022 h 600234"/>
              <a:gd name="connsiteX11" fmla="*/ 0 w 2975632"/>
              <a:gd name="connsiteY11" fmla="*/ 242648 h 600234"/>
              <a:gd name="connsiteX0" fmla="*/ 154434 w 3130066"/>
              <a:gd name="connsiteY0" fmla="*/ 242648 h 600234"/>
              <a:gd name="connsiteX1" fmla="*/ 1 w 3130066"/>
              <a:gd name="connsiteY1" fmla="*/ 290485 h 600234"/>
              <a:gd name="connsiteX2" fmla="*/ 162097 w 3130066"/>
              <a:gd name="connsiteY2" fmla="*/ 342261 h 600234"/>
              <a:gd name="connsiteX3" fmla="*/ 1459625 w 3130066"/>
              <a:gd name="connsiteY3" fmla="*/ 275852 h 600234"/>
              <a:gd name="connsiteX4" fmla="*/ 2187570 w 3130066"/>
              <a:gd name="connsiteY4" fmla="*/ 600234 h 600234"/>
              <a:gd name="connsiteX5" fmla="*/ 3053440 w 3130066"/>
              <a:gd name="connsiteY5" fmla="*/ 349924 h 600234"/>
              <a:gd name="connsiteX6" fmla="*/ 3130066 w 3130066"/>
              <a:gd name="connsiteY6" fmla="*/ 109830 h 600234"/>
              <a:gd name="connsiteX7" fmla="*/ 3127511 w 3130066"/>
              <a:gd name="connsiteY7" fmla="*/ 0 h 600234"/>
              <a:gd name="connsiteX8" fmla="*/ 3055994 w 3130066"/>
              <a:gd name="connsiteY8" fmla="*/ 250310 h 600234"/>
              <a:gd name="connsiteX9" fmla="*/ 2177353 w 3130066"/>
              <a:gd name="connsiteY9" fmla="*/ 498067 h 600234"/>
              <a:gd name="connsiteX10" fmla="*/ 1467288 w 3130066"/>
              <a:gd name="connsiteY10" fmla="*/ 166022 h 600234"/>
              <a:gd name="connsiteX11" fmla="*/ 154434 w 3130066"/>
              <a:gd name="connsiteY11" fmla="*/ 242648 h 600234"/>
              <a:gd name="connsiteX0" fmla="*/ 154434 w 3130066"/>
              <a:gd name="connsiteY0" fmla="*/ 242648 h 600234"/>
              <a:gd name="connsiteX1" fmla="*/ 1 w 3130066"/>
              <a:gd name="connsiteY1" fmla="*/ 290485 h 600234"/>
              <a:gd name="connsiteX2" fmla="*/ 89732 w 3130066"/>
              <a:gd name="connsiteY2" fmla="*/ 348169 h 600234"/>
              <a:gd name="connsiteX3" fmla="*/ 162097 w 3130066"/>
              <a:gd name="connsiteY3" fmla="*/ 342261 h 600234"/>
              <a:gd name="connsiteX4" fmla="*/ 1459625 w 3130066"/>
              <a:gd name="connsiteY4" fmla="*/ 275852 h 600234"/>
              <a:gd name="connsiteX5" fmla="*/ 2187570 w 3130066"/>
              <a:gd name="connsiteY5" fmla="*/ 600234 h 600234"/>
              <a:gd name="connsiteX6" fmla="*/ 3053440 w 3130066"/>
              <a:gd name="connsiteY6" fmla="*/ 349924 h 600234"/>
              <a:gd name="connsiteX7" fmla="*/ 3130066 w 3130066"/>
              <a:gd name="connsiteY7" fmla="*/ 109830 h 600234"/>
              <a:gd name="connsiteX8" fmla="*/ 3127511 w 3130066"/>
              <a:gd name="connsiteY8" fmla="*/ 0 h 600234"/>
              <a:gd name="connsiteX9" fmla="*/ 3055994 w 3130066"/>
              <a:gd name="connsiteY9" fmla="*/ 250310 h 600234"/>
              <a:gd name="connsiteX10" fmla="*/ 2177353 w 3130066"/>
              <a:gd name="connsiteY10" fmla="*/ 498067 h 600234"/>
              <a:gd name="connsiteX11" fmla="*/ 1467288 w 3130066"/>
              <a:gd name="connsiteY11" fmla="*/ 166022 h 600234"/>
              <a:gd name="connsiteX12" fmla="*/ 154434 w 3130066"/>
              <a:gd name="connsiteY12" fmla="*/ 242648 h 600234"/>
              <a:gd name="connsiteX0" fmla="*/ 154675 w 3130307"/>
              <a:gd name="connsiteY0" fmla="*/ 242648 h 600234"/>
              <a:gd name="connsiteX1" fmla="*/ 75018 w 3130307"/>
              <a:gd name="connsiteY1" fmla="*/ 247756 h 600234"/>
              <a:gd name="connsiteX2" fmla="*/ 242 w 3130307"/>
              <a:gd name="connsiteY2" fmla="*/ 290485 h 600234"/>
              <a:gd name="connsiteX3" fmla="*/ 89973 w 3130307"/>
              <a:gd name="connsiteY3" fmla="*/ 348169 h 600234"/>
              <a:gd name="connsiteX4" fmla="*/ 162338 w 3130307"/>
              <a:gd name="connsiteY4" fmla="*/ 342261 h 600234"/>
              <a:gd name="connsiteX5" fmla="*/ 1459866 w 3130307"/>
              <a:gd name="connsiteY5" fmla="*/ 275852 h 600234"/>
              <a:gd name="connsiteX6" fmla="*/ 2187811 w 3130307"/>
              <a:gd name="connsiteY6" fmla="*/ 600234 h 600234"/>
              <a:gd name="connsiteX7" fmla="*/ 3053681 w 3130307"/>
              <a:gd name="connsiteY7" fmla="*/ 349924 h 600234"/>
              <a:gd name="connsiteX8" fmla="*/ 3130307 w 3130307"/>
              <a:gd name="connsiteY8" fmla="*/ 109830 h 600234"/>
              <a:gd name="connsiteX9" fmla="*/ 3127752 w 3130307"/>
              <a:gd name="connsiteY9" fmla="*/ 0 h 600234"/>
              <a:gd name="connsiteX10" fmla="*/ 3056235 w 3130307"/>
              <a:gd name="connsiteY10" fmla="*/ 250310 h 600234"/>
              <a:gd name="connsiteX11" fmla="*/ 2177594 w 3130307"/>
              <a:gd name="connsiteY11" fmla="*/ 498067 h 600234"/>
              <a:gd name="connsiteX12" fmla="*/ 1467529 w 3130307"/>
              <a:gd name="connsiteY12" fmla="*/ 166022 h 600234"/>
              <a:gd name="connsiteX13" fmla="*/ 154675 w 3130307"/>
              <a:gd name="connsiteY13" fmla="*/ 242648 h 600234"/>
              <a:gd name="connsiteX0" fmla="*/ 652453 w 3628085"/>
              <a:gd name="connsiteY0" fmla="*/ 242648 h 600234"/>
              <a:gd name="connsiteX1" fmla="*/ 572796 w 3628085"/>
              <a:gd name="connsiteY1" fmla="*/ 247756 h 600234"/>
              <a:gd name="connsiteX2" fmla="*/ 229 w 3628085"/>
              <a:gd name="connsiteY2" fmla="*/ 96068 h 600234"/>
              <a:gd name="connsiteX3" fmla="*/ 498020 w 3628085"/>
              <a:gd name="connsiteY3" fmla="*/ 290485 h 600234"/>
              <a:gd name="connsiteX4" fmla="*/ 587751 w 3628085"/>
              <a:gd name="connsiteY4" fmla="*/ 348169 h 600234"/>
              <a:gd name="connsiteX5" fmla="*/ 660116 w 3628085"/>
              <a:gd name="connsiteY5" fmla="*/ 342261 h 600234"/>
              <a:gd name="connsiteX6" fmla="*/ 1957644 w 3628085"/>
              <a:gd name="connsiteY6" fmla="*/ 275852 h 600234"/>
              <a:gd name="connsiteX7" fmla="*/ 2685589 w 3628085"/>
              <a:gd name="connsiteY7" fmla="*/ 600234 h 600234"/>
              <a:gd name="connsiteX8" fmla="*/ 3551459 w 3628085"/>
              <a:gd name="connsiteY8" fmla="*/ 349924 h 600234"/>
              <a:gd name="connsiteX9" fmla="*/ 3628085 w 3628085"/>
              <a:gd name="connsiteY9" fmla="*/ 109830 h 600234"/>
              <a:gd name="connsiteX10" fmla="*/ 3625530 w 3628085"/>
              <a:gd name="connsiteY10" fmla="*/ 0 h 600234"/>
              <a:gd name="connsiteX11" fmla="*/ 3554013 w 3628085"/>
              <a:gd name="connsiteY11" fmla="*/ 250310 h 600234"/>
              <a:gd name="connsiteX12" fmla="*/ 2675372 w 3628085"/>
              <a:gd name="connsiteY12" fmla="*/ 498067 h 600234"/>
              <a:gd name="connsiteX13" fmla="*/ 1965307 w 3628085"/>
              <a:gd name="connsiteY13" fmla="*/ 166022 h 600234"/>
              <a:gd name="connsiteX14" fmla="*/ 652453 w 3628085"/>
              <a:gd name="connsiteY14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7307 w 3632939"/>
              <a:gd name="connsiteY0" fmla="*/ 242648 h 600234"/>
              <a:gd name="connsiteX1" fmla="*/ 577650 w 3632939"/>
              <a:gd name="connsiteY1" fmla="*/ 247756 h 600234"/>
              <a:gd name="connsiteX2" fmla="*/ 498602 w 3632939"/>
              <a:gd name="connsiteY2" fmla="*/ 185799 h 600234"/>
              <a:gd name="connsiteX3" fmla="*/ 5083 w 3632939"/>
              <a:gd name="connsiteY3" fmla="*/ 96068 h 600234"/>
              <a:gd name="connsiteX4" fmla="*/ 502874 w 3632939"/>
              <a:gd name="connsiteY4" fmla="*/ 290485 h 600234"/>
              <a:gd name="connsiteX5" fmla="*/ 592605 w 3632939"/>
              <a:gd name="connsiteY5" fmla="*/ 348169 h 600234"/>
              <a:gd name="connsiteX6" fmla="*/ 664970 w 3632939"/>
              <a:gd name="connsiteY6" fmla="*/ 342261 h 600234"/>
              <a:gd name="connsiteX7" fmla="*/ 1962498 w 3632939"/>
              <a:gd name="connsiteY7" fmla="*/ 275852 h 600234"/>
              <a:gd name="connsiteX8" fmla="*/ 2690443 w 3632939"/>
              <a:gd name="connsiteY8" fmla="*/ 600234 h 600234"/>
              <a:gd name="connsiteX9" fmla="*/ 3556313 w 3632939"/>
              <a:gd name="connsiteY9" fmla="*/ 349924 h 600234"/>
              <a:gd name="connsiteX10" fmla="*/ 3632939 w 3632939"/>
              <a:gd name="connsiteY10" fmla="*/ 109830 h 600234"/>
              <a:gd name="connsiteX11" fmla="*/ 3630384 w 3632939"/>
              <a:gd name="connsiteY11" fmla="*/ 0 h 600234"/>
              <a:gd name="connsiteX12" fmla="*/ 3558867 w 3632939"/>
              <a:gd name="connsiteY12" fmla="*/ 250310 h 600234"/>
              <a:gd name="connsiteX13" fmla="*/ 2680226 w 3632939"/>
              <a:gd name="connsiteY13" fmla="*/ 498067 h 600234"/>
              <a:gd name="connsiteX14" fmla="*/ 1970161 w 3632939"/>
              <a:gd name="connsiteY14" fmla="*/ 166022 h 600234"/>
              <a:gd name="connsiteX15" fmla="*/ 657307 w 3632939"/>
              <a:gd name="connsiteY15" fmla="*/ 242648 h 600234"/>
              <a:gd name="connsiteX0" fmla="*/ 658677 w 3634309"/>
              <a:gd name="connsiteY0" fmla="*/ 242648 h 600234"/>
              <a:gd name="connsiteX1" fmla="*/ 579020 w 3634309"/>
              <a:gd name="connsiteY1" fmla="*/ 247756 h 600234"/>
              <a:gd name="connsiteX2" fmla="*/ 499972 w 3634309"/>
              <a:gd name="connsiteY2" fmla="*/ 185799 h 600234"/>
              <a:gd name="connsiteX3" fmla="*/ 247872 w 3634309"/>
              <a:gd name="connsiteY3" fmla="*/ 136661 h 600234"/>
              <a:gd name="connsiteX4" fmla="*/ 6453 w 3634309"/>
              <a:gd name="connsiteY4" fmla="*/ 96068 h 600234"/>
              <a:gd name="connsiteX5" fmla="*/ 504244 w 3634309"/>
              <a:gd name="connsiteY5" fmla="*/ 290485 h 600234"/>
              <a:gd name="connsiteX6" fmla="*/ 593975 w 3634309"/>
              <a:gd name="connsiteY6" fmla="*/ 348169 h 600234"/>
              <a:gd name="connsiteX7" fmla="*/ 666340 w 3634309"/>
              <a:gd name="connsiteY7" fmla="*/ 342261 h 600234"/>
              <a:gd name="connsiteX8" fmla="*/ 1963868 w 3634309"/>
              <a:gd name="connsiteY8" fmla="*/ 275852 h 600234"/>
              <a:gd name="connsiteX9" fmla="*/ 2691813 w 3634309"/>
              <a:gd name="connsiteY9" fmla="*/ 600234 h 600234"/>
              <a:gd name="connsiteX10" fmla="*/ 3557683 w 3634309"/>
              <a:gd name="connsiteY10" fmla="*/ 349924 h 600234"/>
              <a:gd name="connsiteX11" fmla="*/ 3634309 w 3634309"/>
              <a:gd name="connsiteY11" fmla="*/ 109830 h 600234"/>
              <a:gd name="connsiteX12" fmla="*/ 3631754 w 3634309"/>
              <a:gd name="connsiteY12" fmla="*/ 0 h 600234"/>
              <a:gd name="connsiteX13" fmla="*/ 3560237 w 3634309"/>
              <a:gd name="connsiteY13" fmla="*/ 250310 h 600234"/>
              <a:gd name="connsiteX14" fmla="*/ 2681596 w 3634309"/>
              <a:gd name="connsiteY14" fmla="*/ 498067 h 600234"/>
              <a:gd name="connsiteX15" fmla="*/ 1971531 w 3634309"/>
              <a:gd name="connsiteY15" fmla="*/ 166022 h 600234"/>
              <a:gd name="connsiteX16" fmla="*/ 658677 w 3634309"/>
              <a:gd name="connsiteY16" fmla="*/ 242648 h 60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4309" h="600234">
                <a:moveTo>
                  <a:pt x="658677" y="242648"/>
                </a:moveTo>
                <a:lnTo>
                  <a:pt x="579020" y="247756"/>
                </a:lnTo>
                <a:cubicBezTo>
                  <a:pt x="544379" y="211932"/>
                  <a:pt x="559080" y="226035"/>
                  <a:pt x="499972" y="185799"/>
                </a:cubicBezTo>
                <a:cubicBezTo>
                  <a:pt x="442288" y="165503"/>
                  <a:pt x="330125" y="151616"/>
                  <a:pt x="247872" y="136661"/>
                </a:cubicBezTo>
                <a:cubicBezTo>
                  <a:pt x="165619" y="121706"/>
                  <a:pt x="-38768" y="68650"/>
                  <a:pt x="6453" y="96068"/>
                </a:cubicBezTo>
                <a:cubicBezTo>
                  <a:pt x="51674" y="123486"/>
                  <a:pt x="493206" y="277310"/>
                  <a:pt x="504244" y="290485"/>
                </a:cubicBezTo>
                <a:cubicBezTo>
                  <a:pt x="533442" y="299031"/>
                  <a:pt x="564777" y="339623"/>
                  <a:pt x="593975" y="348169"/>
                </a:cubicBezTo>
                <a:lnTo>
                  <a:pt x="666340" y="342261"/>
                </a:lnTo>
                <a:lnTo>
                  <a:pt x="1963868" y="275852"/>
                </a:lnTo>
                <a:lnTo>
                  <a:pt x="2691813" y="600234"/>
                </a:lnTo>
                <a:lnTo>
                  <a:pt x="3557683" y="349924"/>
                </a:lnTo>
                <a:lnTo>
                  <a:pt x="3634309" y="109830"/>
                </a:lnTo>
                <a:cubicBezTo>
                  <a:pt x="3633457" y="73220"/>
                  <a:pt x="3632606" y="36610"/>
                  <a:pt x="3631754" y="0"/>
                </a:cubicBezTo>
                <a:lnTo>
                  <a:pt x="3560237" y="250310"/>
                </a:lnTo>
                <a:lnTo>
                  <a:pt x="2681596" y="498067"/>
                </a:lnTo>
                <a:lnTo>
                  <a:pt x="1971531" y="166022"/>
                </a:lnTo>
                <a:lnTo>
                  <a:pt x="658677" y="242648"/>
                </a:lnTo>
                <a:close/>
              </a:path>
            </a:pathLst>
          </a:custGeom>
          <a:solidFill>
            <a:srgbClr val="9900CC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2569DB1-B3BA-4ABF-874D-44F816F65FA0}"/>
              </a:ext>
            </a:extLst>
          </p:cNvPr>
          <p:cNvSpPr/>
          <p:nvPr/>
        </p:nvSpPr>
        <p:spPr>
          <a:xfrm>
            <a:off x="8565903" y="3803189"/>
            <a:ext cx="1823691" cy="567030"/>
          </a:xfrm>
          <a:custGeom>
            <a:avLst/>
            <a:gdLst>
              <a:gd name="connsiteX0" fmla="*/ 0 w 1823691"/>
              <a:gd name="connsiteY0" fmla="*/ 158360 h 567030"/>
              <a:gd name="connsiteX1" fmla="*/ 7662 w 1823691"/>
              <a:gd name="connsiteY1" fmla="*/ 247756 h 567030"/>
              <a:gd name="connsiteX2" fmla="*/ 166022 w 1823691"/>
              <a:gd name="connsiteY2" fmla="*/ 234985 h 567030"/>
              <a:gd name="connsiteX3" fmla="*/ 883749 w 1823691"/>
              <a:gd name="connsiteY3" fmla="*/ 567030 h 567030"/>
              <a:gd name="connsiteX4" fmla="*/ 1752174 w 1823691"/>
              <a:gd name="connsiteY4" fmla="*/ 306503 h 567030"/>
              <a:gd name="connsiteX5" fmla="*/ 1754728 w 1823691"/>
              <a:gd name="connsiteY5" fmla="*/ 311611 h 567030"/>
              <a:gd name="connsiteX6" fmla="*/ 1823691 w 1823691"/>
              <a:gd name="connsiteY6" fmla="*/ 53638 h 567030"/>
              <a:gd name="connsiteX7" fmla="*/ 1823691 w 1823691"/>
              <a:gd name="connsiteY7" fmla="*/ 0 h 567030"/>
              <a:gd name="connsiteX8" fmla="*/ 1752174 w 1823691"/>
              <a:gd name="connsiteY8" fmla="*/ 224769 h 567030"/>
              <a:gd name="connsiteX9" fmla="*/ 876087 w 1823691"/>
              <a:gd name="connsiteY9" fmla="*/ 477633 h 567030"/>
              <a:gd name="connsiteX10" fmla="*/ 168576 w 1823691"/>
              <a:gd name="connsiteY10" fmla="*/ 145589 h 567030"/>
              <a:gd name="connsiteX11" fmla="*/ 0 w 1823691"/>
              <a:gd name="connsiteY11" fmla="*/ 158360 h 56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3691" h="567030">
                <a:moveTo>
                  <a:pt x="0" y="158360"/>
                </a:moveTo>
                <a:lnTo>
                  <a:pt x="7662" y="247756"/>
                </a:lnTo>
                <a:lnTo>
                  <a:pt x="166022" y="234985"/>
                </a:lnTo>
                <a:lnTo>
                  <a:pt x="883749" y="567030"/>
                </a:lnTo>
                <a:lnTo>
                  <a:pt x="1752174" y="306503"/>
                </a:lnTo>
                <a:lnTo>
                  <a:pt x="1754728" y="311611"/>
                </a:lnTo>
                <a:lnTo>
                  <a:pt x="1823691" y="53638"/>
                </a:lnTo>
                <a:lnTo>
                  <a:pt x="1823691" y="0"/>
                </a:lnTo>
                <a:lnTo>
                  <a:pt x="1752174" y="224769"/>
                </a:lnTo>
                <a:lnTo>
                  <a:pt x="876087" y="477633"/>
                </a:lnTo>
                <a:lnTo>
                  <a:pt x="168576" y="145589"/>
                </a:lnTo>
                <a:lnTo>
                  <a:pt x="0" y="158360"/>
                </a:lnTo>
                <a:close/>
              </a:path>
            </a:pathLst>
          </a:custGeom>
          <a:solidFill>
            <a:srgbClr val="00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78139C-1E47-4BF0-942D-20935E551CE3}"/>
              </a:ext>
            </a:extLst>
          </p:cNvPr>
          <p:cNvSpPr/>
          <p:nvPr/>
        </p:nvSpPr>
        <p:spPr>
          <a:xfrm>
            <a:off x="7454829" y="3726563"/>
            <a:ext cx="2937318" cy="556814"/>
          </a:xfrm>
          <a:custGeom>
            <a:avLst/>
            <a:gdLst>
              <a:gd name="connsiteX0" fmla="*/ 0 w 2937318"/>
              <a:gd name="connsiteY0" fmla="*/ 211998 h 556814"/>
              <a:gd name="connsiteX1" fmla="*/ 0 w 2937318"/>
              <a:gd name="connsiteY1" fmla="*/ 298840 h 556814"/>
              <a:gd name="connsiteX2" fmla="*/ 1271987 w 2937318"/>
              <a:gd name="connsiteY2" fmla="*/ 222215 h 556814"/>
              <a:gd name="connsiteX3" fmla="*/ 2007593 w 2937318"/>
              <a:gd name="connsiteY3" fmla="*/ 556814 h 556814"/>
              <a:gd name="connsiteX4" fmla="*/ 2878572 w 2937318"/>
              <a:gd name="connsiteY4" fmla="*/ 301395 h 556814"/>
              <a:gd name="connsiteX5" fmla="*/ 2937318 w 2937318"/>
              <a:gd name="connsiteY5" fmla="*/ 94505 h 556814"/>
              <a:gd name="connsiteX6" fmla="*/ 2937318 w 2937318"/>
              <a:gd name="connsiteY6" fmla="*/ 0 h 556814"/>
              <a:gd name="connsiteX7" fmla="*/ 2860693 w 2937318"/>
              <a:gd name="connsiteY7" fmla="*/ 211998 h 556814"/>
              <a:gd name="connsiteX8" fmla="*/ 1992268 w 2937318"/>
              <a:gd name="connsiteY8" fmla="*/ 472525 h 556814"/>
              <a:gd name="connsiteX9" fmla="*/ 1256662 w 2937318"/>
              <a:gd name="connsiteY9" fmla="*/ 132818 h 556814"/>
              <a:gd name="connsiteX10" fmla="*/ 0 w 2937318"/>
              <a:gd name="connsiteY10" fmla="*/ 211998 h 55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37318" h="556814">
                <a:moveTo>
                  <a:pt x="0" y="211998"/>
                </a:moveTo>
                <a:lnTo>
                  <a:pt x="0" y="298840"/>
                </a:lnTo>
                <a:lnTo>
                  <a:pt x="1271987" y="222215"/>
                </a:lnTo>
                <a:lnTo>
                  <a:pt x="2007593" y="556814"/>
                </a:lnTo>
                <a:lnTo>
                  <a:pt x="2878572" y="301395"/>
                </a:lnTo>
                <a:lnTo>
                  <a:pt x="2937318" y="94505"/>
                </a:lnTo>
                <a:lnTo>
                  <a:pt x="2937318" y="0"/>
                </a:lnTo>
                <a:lnTo>
                  <a:pt x="2860693" y="211998"/>
                </a:lnTo>
                <a:lnTo>
                  <a:pt x="1992268" y="472525"/>
                </a:lnTo>
                <a:lnTo>
                  <a:pt x="1256662" y="132818"/>
                </a:lnTo>
                <a:lnTo>
                  <a:pt x="0" y="211998"/>
                </a:lnTo>
                <a:close/>
              </a:path>
            </a:pathLst>
          </a:custGeom>
          <a:solidFill>
            <a:srgbClr val="BC451B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F35FD2-8838-4A6D-867C-FD7CD541EB01}"/>
              </a:ext>
            </a:extLst>
          </p:cNvPr>
          <p:cNvSpPr/>
          <p:nvPr/>
        </p:nvSpPr>
        <p:spPr>
          <a:xfrm>
            <a:off x="7033389" y="3675480"/>
            <a:ext cx="3353651" cy="518501"/>
          </a:xfrm>
          <a:custGeom>
            <a:avLst/>
            <a:gdLst>
              <a:gd name="connsiteX0" fmla="*/ 38313 w 3353651"/>
              <a:gd name="connsiteY0" fmla="*/ 71518 h 518501"/>
              <a:gd name="connsiteX1" fmla="*/ 0 w 3353651"/>
              <a:gd name="connsiteY1" fmla="*/ 122601 h 518501"/>
              <a:gd name="connsiteX2" fmla="*/ 232431 w 3353651"/>
              <a:gd name="connsiteY2" fmla="*/ 209444 h 518501"/>
              <a:gd name="connsiteX3" fmla="*/ 306503 w 3353651"/>
              <a:gd name="connsiteY3" fmla="*/ 268190 h 518501"/>
              <a:gd name="connsiteX4" fmla="*/ 1701090 w 3353651"/>
              <a:gd name="connsiteY4" fmla="*/ 194119 h 518501"/>
              <a:gd name="connsiteX5" fmla="*/ 2411155 w 3353651"/>
              <a:gd name="connsiteY5" fmla="*/ 518501 h 518501"/>
              <a:gd name="connsiteX6" fmla="*/ 3289796 w 3353651"/>
              <a:gd name="connsiteY6" fmla="*/ 265636 h 518501"/>
              <a:gd name="connsiteX7" fmla="*/ 3353651 w 3353651"/>
              <a:gd name="connsiteY7" fmla="*/ 63855 h 518501"/>
              <a:gd name="connsiteX8" fmla="*/ 3353651 w 3353651"/>
              <a:gd name="connsiteY8" fmla="*/ 0 h 518501"/>
              <a:gd name="connsiteX9" fmla="*/ 3279580 w 3353651"/>
              <a:gd name="connsiteY9" fmla="*/ 219661 h 518501"/>
              <a:gd name="connsiteX10" fmla="*/ 2416263 w 3353651"/>
              <a:gd name="connsiteY10" fmla="*/ 459755 h 518501"/>
              <a:gd name="connsiteX11" fmla="*/ 1698536 w 3353651"/>
              <a:gd name="connsiteY11" fmla="*/ 132818 h 518501"/>
              <a:gd name="connsiteX12" fmla="*/ 309057 w 3353651"/>
              <a:gd name="connsiteY12" fmla="*/ 209444 h 518501"/>
              <a:gd name="connsiteX13" fmla="*/ 229877 w 3353651"/>
              <a:gd name="connsiteY13" fmla="*/ 153252 h 518501"/>
              <a:gd name="connsiteX14" fmla="*/ 38313 w 3353651"/>
              <a:gd name="connsiteY14" fmla="*/ 71518 h 5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53651" h="518501">
                <a:moveTo>
                  <a:pt x="38313" y="71518"/>
                </a:moveTo>
                <a:lnTo>
                  <a:pt x="0" y="122601"/>
                </a:lnTo>
                <a:lnTo>
                  <a:pt x="232431" y="209444"/>
                </a:lnTo>
                <a:lnTo>
                  <a:pt x="306503" y="268190"/>
                </a:lnTo>
                <a:lnTo>
                  <a:pt x="1701090" y="194119"/>
                </a:lnTo>
                <a:lnTo>
                  <a:pt x="2411155" y="518501"/>
                </a:lnTo>
                <a:lnTo>
                  <a:pt x="3289796" y="265636"/>
                </a:lnTo>
                <a:lnTo>
                  <a:pt x="3353651" y="63855"/>
                </a:lnTo>
                <a:lnTo>
                  <a:pt x="3353651" y="0"/>
                </a:lnTo>
                <a:lnTo>
                  <a:pt x="3279580" y="219661"/>
                </a:lnTo>
                <a:lnTo>
                  <a:pt x="2416263" y="459755"/>
                </a:lnTo>
                <a:lnTo>
                  <a:pt x="1698536" y="132818"/>
                </a:lnTo>
                <a:lnTo>
                  <a:pt x="309057" y="209444"/>
                </a:lnTo>
                <a:lnTo>
                  <a:pt x="229877" y="153252"/>
                </a:lnTo>
                <a:lnTo>
                  <a:pt x="38313" y="71518"/>
                </a:lnTo>
                <a:close/>
              </a:path>
            </a:pathLst>
          </a:custGeom>
          <a:solidFill>
            <a:srgbClr val="FF99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DD68210-509D-4050-AB3F-29D6219A7761}"/>
              </a:ext>
            </a:extLst>
          </p:cNvPr>
          <p:cNvSpPr/>
          <p:nvPr/>
        </p:nvSpPr>
        <p:spPr>
          <a:xfrm>
            <a:off x="7419071" y="3529891"/>
            <a:ext cx="2973077" cy="602788"/>
          </a:xfrm>
          <a:custGeom>
            <a:avLst/>
            <a:gdLst>
              <a:gd name="connsiteX0" fmla="*/ 0 w 2973077"/>
              <a:gd name="connsiteY0" fmla="*/ 252864 h 602788"/>
              <a:gd name="connsiteX1" fmla="*/ 5109 w 2973077"/>
              <a:gd name="connsiteY1" fmla="*/ 352478 h 602788"/>
              <a:gd name="connsiteX2" fmla="*/ 1323071 w 2973077"/>
              <a:gd name="connsiteY2" fmla="*/ 278406 h 602788"/>
              <a:gd name="connsiteX3" fmla="*/ 2030581 w 2973077"/>
              <a:gd name="connsiteY3" fmla="*/ 602788 h 602788"/>
              <a:gd name="connsiteX4" fmla="*/ 2896452 w 2973077"/>
              <a:gd name="connsiteY4" fmla="*/ 370357 h 602788"/>
              <a:gd name="connsiteX5" fmla="*/ 2970523 w 2973077"/>
              <a:gd name="connsiteY5" fmla="*/ 143034 h 602788"/>
              <a:gd name="connsiteX6" fmla="*/ 2973077 w 2973077"/>
              <a:gd name="connsiteY6" fmla="*/ 0 h 602788"/>
              <a:gd name="connsiteX7" fmla="*/ 2906669 w 2973077"/>
              <a:gd name="connsiteY7" fmla="*/ 255418 h 602788"/>
              <a:gd name="connsiteX8" fmla="*/ 2030581 w 2973077"/>
              <a:gd name="connsiteY8" fmla="*/ 505729 h 602788"/>
              <a:gd name="connsiteX9" fmla="*/ 1323071 w 2973077"/>
              <a:gd name="connsiteY9" fmla="*/ 181347 h 602788"/>
              <a:gd name="connsiteX10" fmla="*/ 0 w 2973077"/>
              <a:gd name="connsiteY10" fmla="*/ 252864 h 60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3077" h="602788">
                <a:moveTo>
                  <a:pt x="0" y="252864"/>
                </a:moveTo>
                <a:lnTo>
                  <a:pt x="5109" y="352478"/>
                </a:lnTo>
                <a:lnTo>
                  <a:pt x="1323071" y="278406"/>
                </a:lnTo>
                <a:lnTo>
                  <a:pt x="2030581" y="602788"/>
                </a:lnTo>
                <a:lnTo>
                  <a:pt x="2896452" y="370357"/>
                </a:lnTo>
                <a:lnTo>
                  <a:pt x="2970523" y="143034"/>
                </a:lnTo>
                <a:cubicBezTo>
                  <a:pt x="2971374" y="95356"/>
                  <a:pt x="2972226" y="47678"/>
                  <a:pt x="2973077" y="0"/>
                </a:cubicBezTo>
                <a:lnTo>
                  <a:pt x="2906669" y="255418"/>
                </a:lnTo>
                <a:lnTo>
                  <a:pt x="2030581" y="505729"/>
                </a:lnTo>
                <a:lnTo>
                  <a:pt x="1323071" y="181347"/>
                </a:lnTo>
                <a:lnTo>
                  <a:pt x="0" y="252864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650D9FD-4EAF-4503-ACF7-1A4504BEBFB7}"/>
              </a:ext>
            </a:extLst>
          </p:cNvPr>
          <p:cNvSpPr/>
          <p:nvPr/>
        </p:nvSpPr>
        <p:spPr>
          <a:xfrm>
            <a:off x="7018064" y="3535000"/>
            <a:ext cx="3376639" cy="505729"/>
          </a:xfrm>
          <a:custGeom>
            <a:avLst/>
            <a:gdLst>
              <a:gd name="connsiteX0" fmla="*/ 86842 w 3376639"/>
              <a:gd name="connsiteY0" fmla="*/ 94505 h 505729"/>
              <a:gd name="connsiteX1" fmla="*/ 247756 w 3376639"/>
              <a:gd name="connsiteY1" fmla="*/ 150697 h 505729"/>
              <a:gd name="connsiteX2" fmla="*/ 316719 w 3376639"/>
              <a:gd name="connsiteY2" fmla="*/ 217106 h 505729"/>
              <a:gd name="connsiteX3" fmla="*/ 1731740 w 3376639"/>
              <a:gd name="connsiteY3" fmla="*/ 137926 h 505729"/>
              <a:gd name="connsiteX4" fmla="*/ 2434143 w 3376639"/>
              <a:gd name="connsiteY4" fmla="*/ 467417 h 505729"/>
              <a:gd name="connsiteX5" fmla="*/ 3302567 w 3376639"/>
              <a:gd name="connsiteY5" fmla="*/ 211998 h 505729"/>
              <a:gd name="connsiteX6" fmla="*/ 3376639 w 3376639"/>
              <a:gd name="connsiteY6" fmla="*/ 0 h 505729"/>
              <a:gd name="connsiteX7" fmla="*/ 3307676 w 3376639"/>
              <a:gd name="connsiteY7" fmla="*/ 250310 h 505729"/>
              <a:gd name="connsiteX8" fmla="*/ 2426480 w 3376639"/>
              <a:gd name="connsiteY8" fmla="*/ 505729 h 505729"/>
              <a:gd name="connsiteX9" fmla="*/ 1716415 w 3376639"/>
              <a:gd name="connsiteY9" fmla="*/ 173685 h 505729"/>
              <a:gd name="connsiteX10" fmla="*/ 311611 w 3376639"/>
              <a:gd name="connsiteY10" fmla="*/ 252865 h 505729"/>
              <a:gd name="connsiteX11" fmla="*/ 257973 w 3376639"/>
              <a:gd name="connsiteY11" fmla="*/ 199227 h 505729"/>
              <a:gd name="connsiteX12" fmla="*/ 0 w 3376639"/>
              <a:gd name="connsiteY12" fmla="*/ 97059 h 505729"/>
              <a:gd name="connsiteX13" fmla="*/ 86842 w 3376639"/>
              <a:gd name="connsiteY13" fmla="*/ 94505 h 50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76639" h="505729">
                <a:moveTo>
                  <a:pt x="86842" y="94505"/>
                </a:moveTo>
                <a:lnTo>
                  <a:pt x="247756" y="150697"/>
                </a:lnTo>
                <a:lnTo>
                  <a:pt x="316719" y="217106"/>
                </a:lnTo>
                <a:lnTo>
                  <a:pt x="1731740" y="137926"/>
                </a:lnTo>
                <a:lnTo>
                  <a:pt x="2434143" y="467417"/>
                </a:lnTo>
                <a:lnTo>
                  <a:pt x="3302567" y="211998"/>
                </a:lnTo>
                <a:lnTo>
                  <a:pt x="3376639" y="0"/>
                </a:lnTo>
                <a:lnTo>
                  <a:pt x="3307676" y="250310"/>
                </a:lnTo>
                <a:lnTo>
                  <a:pt x="2426480" y="505729"/>
                </a:lnTo>
                <a:lnTo>
                  <a:pt x="1716415" y="173685"/>
                </a:lnTo>
                <a:lnTo>
                  <a:pt x="311611" y="252865"/>
                </a:lnTo>
                <a:lnTo>
                  <a:pt x="257973" y="199227"/>
                </a:lnTo>
                <a:lnTo>
                  <a:pt x="0" y="97059"/>
                </a:lnTo>
                <a:lnTo>
                  <a:pt x="86842" y="94505"/>
                </a:lnTo>
                <a:close/>
              </a:path>
            </a:pathLst>
          </a:custGeom>
          <a:solidFill>
            <a:srgbClr val="00FFFF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A087B24-D3CA-48F9-BCF0-051558BF1307}"/>
              </a:ext>
            </a:extLst>
          </p:cNvPr>
          <p:cNvSpPr/>
          <p:nvPr/>
        </p:nvSpPr>
        <p:spPr>
          <a:xfrm>
            <a:off x="7444613" y="3248930"/>
            <a:ext cx="2947535" cy="753486"/>
          </a:xfrm>
          <a:custGeom>
            <a:avLst/>
            <a:gdLst>
              <a:gd name="connsiteX0" fmla="*/ 0 w 2947535"/>
              <a:gd name="connsiteY0" fmla="*/ 240093 h 753486"/>
              <a:gd name="connsiteX1" fmla="*/ 15325 w 2947535"/>
              <a:gd name="connsiteY1" fmla="*/ 495512 h 753486"/>
              <a:gd name="connsiteX2" fmla="*/ 1302637 w 2947535"/>
              <a:gd name="connsiteY2" fmla="*/ 423995 h 753486"/>
              <a:gd name="connsiteX3" fmla="*/ 2002485 w 2947535"/>
              <a:gd name="connsiteY3" fmla="*/ 753486 h 753486"/>
              <a:gd name="connsiteX4" fmla="*/ 2873464 w 2947535"/>
              <a:gd name="connsiteY4" fmla="*/ 500621 h 753486"/>
              <a:gd name="connsiteX5" fmla="*/ 2947535 w 2947535"/>
              <a:gd name="connsiteY5" fmla="*/ 255419 h 753486"/>
              <a:gd name="connsiteX6" fmla="*/ 2947535 w 2947535"/>
              <a:gd name="connsiteY6" fmla="*/ 0 h 753486"/>
              <a:gd name="connsiteX7" fmla="*/ 2873464 w 2947535"/>
              <a:gd name="connsiteY7" fmla="*/ 260527 h 753486"/>
              <a:gd name="connsiteX8" fmla="*/ 1999931 w 2947535"/>
              <a:gd name="connsiteY8" fmla="*/ 508283 h 753486"/>
              <a:gd name="connsiteX9" fmla="*/ 1274541 w 2947535"/>
              <a:gd name="connsiteY9" fmla="*/ 176239 h 753486"/>
              <a:gd name="connsiteX10" fmla="*/ 0 w 2947535"/>
              <a:gd name="connsiteY10" fmla="*/ 240093 h 75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47535" h="753486">
                <a:moveTo>
                  <a:pt x="0" y="240093"/>
                </a:moveTo>
                <a:lnTo>
                  <a:pt x="15325" y="495512"/>
                </a:lnTo>
                <a:lnTo>
                  <a:pt x="1302637" y="423995"/>
                </a:lnTo>
                <a:lnTo>
                  <a:pt x="2002485" y="753486"/>
                </a:lnTo>
                <a:lnTo>
                  <a:pt x="2873464" y="500621"/>
                </a:lnTo>
                <a:lnTo>
                  <a:pt x="2947535" y="255419"/>
                </a:lnTo>
                <a:lnTo>
                  <a:pt x="2947535" y="0"/>
                </a:lnTo>
                <a:lnTo>
                  <a:pt x="2873464" y="260527"/>
                </a:lnTo>
                <a:lnTo>
                  <a:pt x="1999931" y="508283"/>
                </a:lnTo>
                <a:lnTo>
                  <a:pt x="1274541" y="176239"/>
                </a:lnTo>
                <a:lnTo>
                  <a:pt x="0" y="24009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6F03EA7-047A-4750-8B31-4206D1F2EBDA}"/>
              </a:ext>
            </a:extLst>
          </p:cNvPr>
          <p:cNvSpPr/>
          <p:nvPr/>
        </p:nvSpPr>
        <p:spPr>
          <a:xfrm>
            <a:off x="7334782" y="3292352"/>
            <a:ext cx="3049703" cy="472525"/>
          </a:xfrm>
          <a:custGeom>
            <a:avLst/>
            <a:gdLst>
              <a:gd name="connsiteX0" fmla="*/ 0 w 3042040"/>
              <a:gd name="connsiteY0" fmla="*/ 176239 h 472525"/>
              <a:gd name="connsiteX1" fmla="*/ 1381816 w 3042040"/>
              <a:gd name="connsiteY1" fmla="*/ 132818 h 472525"/>
              <a:gd name="connsiteX2" fmla="*/ 2107206 w 3042040"/>
              <a:gd name="connsiteY2" fmla="*/ 472525 h 472525"/>
              <a:gd name="connsiteX3" fmla="*/ 2985848 w 3042040"/>
              <a:gd name="connsiteY3" fmla="*/ 217106 h 472525"/>
              <a:gd name="connsiteX4" fmla="*/ 3042040 w 3042040"/>
              <a:gd name="connsiteY4" fmla="*/ 0 h 472525"/>
              <a:gd name="connsiteX5" fmla="*/ 2975631 w 3042040"/>
              <a:gd name="connsiteY5" fmla="*/ 191564 h 472525"/>
              <a:gd name="connsiteX6" fmla="*/ 2096990 w 3042040"/>
              <a:gd name="connsiteY6" fmla="*/ 436766 h 472525"/>
              <a:gd name="connsiteX7" fmla="*/ 1394587 w 3042040"/>
              <a:gd name="connsiteY7" fmla="*/ 94505 h 472525"/>
              <a:gd name="connsiteX8" fmla="*/ 0 w 3042040"/>
              <a:gd name="connsiteY8" fmla="*/ 176239 h 472525"/>
              <a:gd name="connsiteX0" fmla="*/ 0 w 3039486"/>
              <a:gd name="connsiteY0" fmla="*/ 148143 h 472525"/>
              <a:gd name="connsiteX1" fmla="*/ 1379262 w 3039486"/>
              <a:gd name="connsiteY1" fmla="*/ 132818 h 472525"/>
              <a:gd name="connsiteX2" fmla="*/ 2104652 w 3039486"/>
              <a:gd name="connsiteY2" fmla="*/ 472525 h 472525"/>
              <a:gd name="connsiteX3" fmla="*/ 2983294 w 3039486"/>
              <a:gd name="connsiteY3" fmla="*/ 217106 h 472525"/>
              <a:gd name="connsiteX4" fmla="*/ 3039486 w 3039486"/>
              <a:gd name="connsiteY4" fmla="*/ 0 h 472525"/>
              <a:gd name="connsiteX5" fmla="*/ 2973077 w 3039486"/>
              <a:gd name="connsiteY5" fmla="*/ 191564 h 472525"/>
              <a:gd name="connsiteX6" fmla="*/ 2094436 w 3039486"/>
              <a:gd name="connsiteY6" fmla="*/ 436766 h 472525"/>
              <a:gd name="connsiteX7" fmla="*/ 1392033 w 3039486"/>
              <a:gd name="connsiteY7" fmla="*/ 94505 h 472525"/>
              <a:gd name="connsiteX8" fmla="*/ 0 w 3039486"/>
              <a:gd name="connsiteY8" fmla="*/ 148143 h 472525"/>
              <a:gd name="connsiteX0" fmla="*/ 0 w 3039486"/>
              <a:gd name="connsiteY0" fmla="*/ 183902 h 472525"/>
              <a:gd name="connsiteX1" fmla="*/ 1379262 w 3039486"/>
              <a:gd name="connsiteY1" fmla="*/ 132818 h 472525"/>
              <a:gd name="connsiteX2" fmla="*/ 2104652 w 3039486"/>
              <a:gd name="connsiteY2" fmla="*/ 472525 h 472525"/>
              <a:gd name="connsiteX3" fmla="*/ 2983294 w 3039486"/>
              <a:gd name="connsiteY3" fmla="*/ 217106 h 472525"/>
              <a:gd name="connsiteX4" fmla="*/ 3039486 w 3039486"/>
              <a:gd name="connsiteY4" fmla="*/ 0 h 472525"/>
              <a:gd name="connsiteX5" fmla="*/ 2973077 w 3039486"/>
              <a:gd name="connsiteY5" fmla="*/ 191564 h 472525"/>
              <a:gd name="connsiteX6" fmla="*/ 2094436 w 3039486"/>
              <a:gd name="connsiteY6" fmla="*/ 436766 h 472525"/>
              <a:gd name="connsiteX7" fmla="*/ 1392033 w 3039486"/>
              <a:gd name="connsiteY7" fmla="*/ 94505 h 472525"/>
              <a:gd name="connsiteX8" fmla="*/ 0 w 3039486"/>
              <a:gd name="connsiteY8" fmla="*/ 183902 h 472525"/>
              <a:gd name="connsiteX0" fmla="*/ 0 w 3039486"/>
              <a:gd name="connsiteY0" fmla="*/ 183902 h 472525"/>
              <a:gd name="connsiteX1" fmla="*/ 296286 w 3039486"/>
              <a:gd name="connsiteY1" fmla="*/ 171131 h 472525"/>
              <a:gd name="connsiteX2" fmla="*/ 1379262 w 3039486"/>
              <a:gd name="connsiteY2" fmla="*/ 132818 h 472525"/>
              <a:gd name="connsiteX3" fmla="*/ 2104652 w 3039486"/>
              <a:gd name="connsiteY3" fmla="*/ 472525 h 472525"/>
              <a:gd name="connsiteX4" fmla="*/ 2983294 w 3039486"/>
              <a:gd name="connsiteY4" fmla="*/ 217106 h 472525"/>
              <a:gd name="connsiteX5" fmla="*/ 3039486 w 3039486"/>
              <a:gd name="connsiteY5" fmla="*/ 0 h 472525"/>
              <a:gd name="connsiteX6" fmla="*/ 2973077 w 3039486"/>
              <a:gd name="connsiteY6" fmla="*/ 191564 h 472525"/>
              <a:gd name="connsiteX7" fmla="*/ 2094436 w 3039486"/>
              <a:gd name="connsiteY7" fmla="*/ 436766 h 472525"/>
              <a:gd name="connsiteX8" fmla="*/ 1392033 w 3039486"/>
              <a:gd name="connsiteY8" fmla="*/ 94505 h 472525"/>
              <a:gd name="connsiteX9" fmla="*/ 0 w 3039486"/>
              <a:gd name="connsiteY9" fmla="*/ 183902 h 472525"/>
              <a:gd name="connsiteX0" fmla="*/ 10217 w 3049703"/>
              <a:gd name="connsiteY0" fmla="*/ 183902 h 472525"/>
              <a:gd name="connsiteX1" fmla="*/ 0 w 3049703"/>
              <a:gd name="connsiteY1" fmla="*/ 211998 h 472525"/>
              <a:gd name="connsiteX2" fmla="*/ 1389479 w 3049703"/>
              <a:gd name="connsiteY2" fmla="*/ 132818 h 472525"/>
              <a:gd name="connsiteX3" fmla="*/ 2114869 w 3049703"/>
              <a:gd name="connsiteY3" fmla="*/ 472525 h 472525"/>
              <a:gd name="connsiteX4" fmla="*/ 2993511 w 3049703"/>
              <a:gd name="connsiteY4" fmla="*/ 217106 h 472525"/>
              <a:gd name="connsiteX5" fmla="*/ 3049703 w 3049703"/>
              <a:gd name="connsiteY5" fmla="*/ 0 h 472525"/>
              <a:gd name="connsiteX6" fmla="*/ 2983294 w 3049703"/>
              <a:gd name="connsiteY6" fmla="*/ 191564 h 472525"/>
              <a:gd name="connsiteX7" fmla="*/ 2104653 w 3049703"/>
              <a:gd name="connsiteY7" fmla="*/ 436766 h 472525"/>
              <a:gd name="connsiteX8" fmla="*/ 1402250 w 3049703"/>
              <a:gd name="connsiteY8" fmla="*/ 94505 h 472525"/>
              <a:gd name="connsiteX9" fmla="*/ 10217 w 3049703"/>
              <a:gd name="connsiteY9" fmla="*/ 183902 h 4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9703" h="472525">
                <a:moveTo>
                  <a:pt x="10217" y="183902"/>
                </a:moveTo>
                <a:lnTo>
                  <a:pt x="0" y="211998"/>
                </a:lnTo>
                <a:lnTo>
                  <a:pt x="1389479" y="132818"/>
                </a:lnTo>
                <a:lnTo>
                  <a:pt x="2114869" y="472525"/>
                </a:lnTo>
                <a:lnTo>
                  <a:pt x="2993511" y="217106"/>
                </a:lnTo>
                <a:lnTo>
                  <a:pt x="3049703" y="0"/>
                </a:lnTo>
                <a:lnTo>
                  <a:pt x="2983294" y="191564"/>
                </a:lnTo>
                <a:lnTo>
                  <a:pt x="2104653" y="436766"/>
                </a:lnTo>
                <a:lnTo>
                  <a:pt x="1402250" y="94505"/>
                </a:lnTo>
                <a:lnTo>
                  <a:pt x="10217" y="183902"/>
                </a:lnTo>
                <a:close/>
              </a:path>
            </a:pathLst>
          </a:custGeom>
          <a:solidFill>
            <a:srgbClr val="FFFF0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4E17702-FB6F-4D02-A69E-4D9E12FC0B4E}"/>
              </a:ext>
            </a:extLst>
          </p:cNvPr>
          <p:cNvSpPr/>
          <p:nvPr/>
        </p:nvSpPr>
        <p:spPr>
          <a:xfrm>
            <a:off x="8616985" y="2413709"/>
            <a:ext cx="1772608" cy="853100"/>
          </a:xfrm>
          <a:custGeom>
            <a:avLst/>
            <a:gdLst>
              <a:gd name="connsiteX0" fmla="*/ 0 w 1772608"/>
              <a:gd name="connsiteY0" fmla="*/ 125156 h 853100"/>
              <a:gd name="connsiteX1" fmla="*/ 12771 w 1772608"/>
              <a:gd name="connsiteY1" fmla="*/ 498068 h 853100"/>
              <a:gd name="connsiteX2" fmla="*/ 130264 w 1772608"/>
              <a:gd name="connsiteY2" fmla="*/ 492959 h 853100"/>
              <a:gd name="connsiteX3" fmla="*/ 842883 w 1772608"/>
              <a:gd name="connsiteY3" fmla="*/ 853100 h 853100"/>
              <a:gd name="connsiteX4" fmla="*/ 1703645 w 1772608"/>
              <a:gd name="connsiteY4" fmla="*/ 600235 h 853100"/>
              <a:gd name="connsiteX5" fmla="*/ 1772608 w 1772608"/>
              <a:gd name="connsiteY5" fmla="*/ 372912 h 853100"/>
              <a:gd name="connsiteX6" fmla="*/ 1770054 w 1772608"/>
              <a:gd name="connsiteY6" fmla="*/ 0 h 853100"/>
              <a:gd name="connsiteX7" fmla="*/ 1703645 w 1772608"/>
              <a:gd name="connsiteY7" fmla="*/ 237540 h 853100"/>
              <a:gd name="connsiteX8" fmla="*/ 825004 w 1772608"/>
              <a:gd name="connsiteY8" fmla="*/ 487851 h 853100"/>
              <a:gd name="connsiteX9" fmla="*/ 102168 w 1772608"/>
              <a:gd name="connsiteY9" fmla="*/ 109831 h 853100"/>
              <a:gd name="connsiteX10" fmla="*/ 0 w 1772608"/>
              <a:gd name="connsiteY10" fmla="*/ 125156 h 8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2608" h="853100">
                <a:moveTo>
                  <a:pt x="0" y="125156"/>
                </a:moveTo>
                <a:lnTo>
                  <a:pt x="12771" y="498068"/>
                </a:lnTo>
                <a:lnTo>
                  <a:pt x="130264" y="492959"/>
                </a:lnTo>
                <a:lnTo>
                  <a:pt x="842883" y="853100"/>
                </a:lnTo>
                <a:lnTo>
                  <a:pt x="1703645" y="600235"/>
                </a:lnTo>
                <a:lnTo>
                  <a:pt x="1772608" y="372912"/>
                </a:lnTo>
                <a:cubicBezTo>
                  <a:pt x="1771757" y="248608"/>
                  <a:pt x="1770905" y="124304"/>
                  <a:pt x="1770054" y="0"/>
                </a:cubicBezTo>
                <a:lnTo>
                  <a:pt x="1703645" y="237540"/>
                </a:lnTo>
                <a:lnTo>
                  <a:pt x="825004" y="487851"/>
                </a:lnTo>
                <a:lnTo>
                  <a:pt x="102168" y="109831"/>
                </a:lnTo>
                <a:lnTo>
                  <a:pt x="0" y="125156"/>
                </a:lnTo>
                <a:close/>
              </a:path>
            </a:pathLst>
          </a:custGeom>
          <a:solidFill>
            <a:srgbClr val="00B0F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B4C204C-BA09-4B19-BD9F-EB7C8221AD92}"/>
              </a:ext>
            </a:extLst>
          </p:cNvPr>
          <p:cNvSpPr/>
          <p:nvPr/>
        </p:nvSpPr>
        <p:spPr>
          <a:xfrm>
            <a:off x="6586416" y="1623359"/>
            <a:ext cx="3800621" cy="1278203"/>
          </a:xfrm>
          <a:custGeom>
            <a:avLst/>
            <a:gdLst>
              <a:gd name="connsiteX0" fmla="*/ 0 w 2094436"/>
              <a:gd name="connsiteY0" fmla="*/ 89396 h 766257"/>
              <a:gd name="connsiteX1" fmla="*/ 20434 w 2094436"/>
              <a:gd name="connsiteY1" fmla="*/ 421441 h 766257"/>
              <a:gd name="connsiteX2" fmla="*/ 444429 w 2094436"/>
              <a:gd name="connsiteY2" fmla="*/ 395899 h 766257"/>
              <a:gd name="connsiteX3" fmla="*/ 1154494 w 2094436"/>
              <a:gd name="connsiteY3" fmla="*/ 766257 h 766257"/>
              <a:gd name="connsiteX4" fmla="*/ 2033136 w 2094436"/>
              <a:gd name="connsiteY4" fmla="*/ 518500 h 766257"/>
              <a:gd name="connsiteX5" fmla="*/ 2094436 w 2094436"/>
              <a:gd name="connsiteY5" fmla="*/ 298840 h 766257"/>
              <a:gd name="connsiteX6" fmla="*/ 2091882 w 2094436"/>
              <a:gd name="connsiteY6" fmla="*/ 0 h 766257"/>
              <a:gd name="connsiteX7" fmla="*/ 2025473 w 2094436"/>
              <a:gd name="connsiteY7" fmla="*/ 211998 h 766257"/>
              <a:gd name="connsiteX8" fmla="*/ 1139169 w 2094436"/>
              <a:gd name="connsiteY8" fmla="*/ 467417 h 766257"/>
              <a:gd name="connsiteX9" fmla="*/ 436767 w 2094436"/>
              <a:gd name="connsiteY9" fmla="*/ 63855 h 766257"/>
              <a:gd name="connsiteX10" fmla="*/ 0 w 2094436"/>
              <a:gd name="connsiteY10" fmla="*/ 89396 h 766257"/>
              <a:gd name="connsiteX0" fmla="*/ 0 w 2094436"/>
              <a:gd name="connsiteY0" fmla="*/ 89396 h 766257"/>
              <a:gd name="connsiteX1" fmla="*/ 11243 w 2094436"/>
              <a:gd name="connsiteY1" fmla="*/ 236666 h 766257"/>
              <a:gd name="connsiteX2" fmla="*/ 20434 w 2094436"/>
              <a:gd name="connsiteY2" fmla="*/ 421441 h 766257"/>
              <a:gd name="connsiteX3" fmla="*/ 444429 w 2094436"/>
              <a:gd name="connsiteY3" fmla="*/ 395899 h 766257"/>
              <a:gd name="connsiteX4" fmla="*/ 1154494 w 2094436"/>
              <a:gd name="connsiteY4" fmla="*/ 766257 h 766257"/>
              <a:gd name="connsiteX5" fmla="*/ 2033136 w 2094436"/>
              <a:gd name="connsiteY5" fmla="*/ 518500 h 766257"/>
              <a:gd name="connsiteX6" fmla="*/ 2094436 w 2094436"/>
              <a:gd name="connsiteY6" fmla="*/ 298840 h 766257"/>
              <a:gd name="connsiteX7" fmla="*/ 2091882 w 2094436"/>
              <a:gd name="connsiteY7" fmla="*/ 0 h 766257"/>
              <a:gd name="connsiteX8" fmla="*/ 2025473 w 2094436"/>
              <a:gd name="connsiteY8" fmla="*/ 211998 h 766257"/>
              <a:gd name="connsiteX9" fmla="*/ 1139169 w 2094436"/>
              <a:gd name="connsiteY9" fmla="*/ 467417 h 766257"/>
              <a:gd name="connsiteX10" fmla="*/ 436767 w 2094436"/>
              <a:gd name="connsiteY10" fmla="*/ 63855 h 766257"/>
              <a:gd name="connsiteX11" fmla="*/ 0 w 2094436"/>
              <a:gd name="connsiteY11" fmla="*/ 89396 h 766257"/>
              <a:gd name="connsiteX0" fmla="*/ 961772 w 3056208"/>
              <a:gd name="connsiteY0" fmla="*/ 89396 h 766257"/>
              <a:gd name="connsiteX1" fmla="*/ 0 w 3056208"/>
              <a:gd name="connsiteY1" fmla="*/ 471127 h 766257"/>
              <a:gd name="connsiteX2" fmla="*/ 982206 w 3056208"/>
              <a:gd name="connsiteY2" fmla="*/ 421441 h 766257"/>
              <a:gd name="connsiteX3" fmla="*/ 1406201 w 3056208"/>
              <a:gd name="connsiteY3" fmla="*/ 395899 h 766257"/>
              <a:gd name="connsiteX4" fmla="*/ 2116266 w 3056208"/>
              <a:gd name="connsiteY4" fmla="*/ 766257 h 766257"/>
              <a:gd name="connsiteX5" fmla="*/ 2994908 w 3056208"/>
              <a:gd name="connsiteY5" fmla="*/ 518500 h 766257"/>
              <a:gd name="connsiteX6" fmla="*/ 3056208 w 3056208"/>
              <a:gd name="connsiteY6" fmla="*/ 298840 h 766257"/>
              <a:gd name="connsiteX7" fmla="*/ 3053654 w 3056208"/>
              <a:gd name="connsiteY7" fmla="*/ 0 h 766257"/>
              <a:gd name="connsiteX8" fmla="*/ 2987245 w 3056208"/>
              <a:gd name="connsiteY8" fmla="*/ 211998 h 766257"/>
              <a:gd name="connsiteX9" fmla="*/ 2100941 w 3056208"/>
              <a:gd name="connsiteY9" fmla="*/ 467417 h 766257"/>
              <a:gd name="connsiteX10" fmla="*/ 1398539 w 3056208"/>
              <a:gd name="connsiteY10" fmla="*/ 63855 h 766257"/>
              <a:gd name="connsiteX11" fmla="*/ 961772 w 3056208"/>
              <a:gd name="connsiteY11" fmla="*/ 89396 h 766257"/>
              <a:gd name="connsiteX0" fmla="*/ 961772 w 3056208"/>
              <a:gd name="connsiteY0" fmla="*/ 89396 h 766257"/>
              <a:gd name="connsiteX1" fmla="*/ 543169 w 3056208"/>
              <a:gd name="connsiteY1" fmla="*/ 254251 h 766257"/>
              <a:gd name="connsiteX2" fmla="*/ 0 w 3056208"/>
              <a:gd name="connsiteY2" fmla="*/ 471127 h 766257"/>
              <a:gd name="connsiteX3" fmla="*/ 982206 w 3056208"/>
              <a:gd name="connsiteY3" fmla="*/ 421441 h 766257"/>
              <a:gd name="connsiteX4" fmla="*/ 1406201 w 3056208"/>
              <a:gd name="connsiteY4" fmla="*/ 395899 h 766257"/>
              <a:gd name="connsiteX5" fmla="*/ 2116266 w 3056208"/>
              <a:gd name="connsiteY5" fmla="*/ 766257 h 766257"/>
              <a:gd name="connsiteX6" fmla="*/ 2994908 w 3056208"/>
              <a:gd name="connsiteY6" fmla="*/ 518500 h 766257"/>
              <a:gd name="connsiteX7" fmla="*/ 3056208 w 3056208"/>
              <a:gd name="connsiteY7" fmla="*/ 298840 h 766257"/>
              <a:gd name="connsiteX8" fmla="*/ 3053654 w 3056208"/>
              <a:gd name="connsiteY8" fmla="*/ 0 h 766257"/>
              <a:gd name="connsiteX9" fmla="*/ 2987245 w 3056208"/>
              <a:gd name="connsiteY9" fmla="*/ 211998 h 766257"/>
              <a:gd name="connsiteX10" fmla="*/ 2100941 w 3056208"/>
              <a:gd name="connsiteY10" fmla="*/ 467417 h 766257"/>
              <a:gd name="connsiteX11" fmla="*/ 1398539 w 3056208"/>
              <a:gd name="connsiteY11" fmla="*/ 63855 h 766257"/>
              <a:gd name="connsiteX12" fmla="*/ 961772 w 3056208"/>
              <a:gd name="connsiteY12" fmla="*/ 89396 h 766257"/>
              <a:gd name="connsiteX0" fmla="*/ 961772 w 3056208"/>
              <a:gd name="connsiteY0" fmla="*/ 89396 h 766257"/>
              <a:gd name="connsiteX1" fmla="*/ 3907 w 3056208"/>
              <a:gd name="connsiteY1" fmla="*/ 142882 h 766257"/>
              <a:gd name="connsiteX2" fmla="*/ 0 w 3056208"/>
              <a:gd name="connsiteY2" fmla="*/ 471127 h 766257"/>
              <a:gd name="connsiteX3" fmla="*/ 982206 w 3056208"/>
              <a:gd name="connsiteY3" fmla="*/ 421441 h 766257"/>
              <a:gd name="connsiteX4" fmla="*/ 1406201 w 3056208"/>
              <a:gd name="connsiteY4" fmla="*/ 395899 h 766257"/>
              <a:gd name="connsiteX5" fmla="*/ 2116266 w 3056208"/>
              <a:gd name="connsiteY5" fmla="*/ 766257 h 766257"/>
              <a:gd name="connsiteX6" fmla="*/ 2994908 w 3056208"/>
              <a:gd name="connsiteY6" fmla="*/ 518500 h 766257"/>
              <a:gd name="connsiteX7" fmla="*/ 3056208 w 3056208"/>
              <a:gd name="connsiteY7" fmla="*/ 298840 h 766257"/>
              <a:gd name="connsiteX8" fmla="*/ 3053654 w 3056208"/>
              <a:gd name="connsiteY8" fmla="*/ 0 h 766257"/>
              <a:gd name="connsiteX9" fmla="*/ 2987245 w 3056208"/>
              <a:gd name="connsiteY9" fmla="*/ 211998 h 766257"/>
              <a:gd name="connsiteX10" fmla="*/ 2100941 w 3056208"/>
              <a:gd name="connsiteY10" fmla="*/ 467417 h 766257"/>
              <a:gd name="connsiteX11" fmla="*/ 1398539 w 3056208"/>
              <a:gd name="connsiteY11" fmla="*/ 63855 h 766257"/>
              <a:gd name="connsiteX12" fmla="*/ 961772 w 3056208"/>
              <a:gd name="connsiteY12" fmla="*/ 89396 h 766257"/>
              <a:gd name="connsiteX0" fmla="*/ 1035329 w 3129765"/>
              <a:gd name="connsiteY0" fmla="*/ 89396 h 766257"/>
              <a:gd name="connsiteX1" fmla="*/ 77464 w 3129765"/>
              <a:gd name="connsiteY1" fmla="*/ 142882 h 766257"/>
              <a:gd name="connsiteX2" fmla="*/ 71603 w 3129765"/>
              <a:gd name="connsiteY2" fmla="*/ 203451 h 766257"/>
              <a:gd name="connsiteX3" fmla="*/ 73557 w 3129765"/>
              <a:gd name="connsiteY3" fmla="*/ 471127 h 766257"/>
              <a:gd name="connsiteX4" fmla="*/ 1055763 w 3129765"/>
              <a:gd name="connsiteY4" fmla="*/ 421441 h 766257"/>
              <a:gd name="connsiteX5" fmla="*/ 1479758 w 3129765"/>
              <a:gd name="connsiteY5" fmla="*/ 395899 h 766257"/>
              <a:gd name="connsiteX6" fmla="*/ 2189823 w 3129765"/>
              <a:gd name="connsiteY6" fmla="*/ 766257 h 766257"/>
              <a:gd name="connsiteX7" fmla="*/ 3068465 w 3129765"/>
              <a:gd name="connsiteY7" fmla="*/ 518500 h 766257"/>
              <a:gd name="connsiteX8" fmla="*/ 3129765 w 3129765"/>
              <a:gd name="connsiteY8" fmla="*/ 298840 h 766257"/>
              <a:gd name="connsiteX9" fmla="*/ 3127211 w 3129765"/>
              <a:gd name="connsiteY9" fmla="*/ 0 h 766257"/>
              <a:gd name="connsiteX10" fmla="*/ 3060802 w 3129765"/>
              <a:gd name="connsiteY10" fmla="*/ 211998 h 766257"/>
              <a:gd name="connsiteX11" fmla="*/ 2174498 w 3129765"/>
              <a:gd name="connsiteY11" fmla="*/ 467417 h 766257"/>
              <a:gd name="connsiteX12" fmla="*/ 1472096 w 3129765"/>
              <a:gd name="connsiteY12" fmla="*/ 63855 h 766257"/>
              <a:gd name="connsiteX13" fmla="*/ 1035329 w 3129765"/>
              <a:gd name="connsiteY13" fmla="*/ 89396 h 766257"/>
              <a:gd name="connsiteX0" fmla="*/ 1502988 w 3597424"/>
              <a:gd name="connsiteY0" fmla="*/ 89396 h 766257"/>
              <a:gd name="connsiteX1" fmla="*/ 545123 w 3597424"/>
              <a:gd name="connsiteY1" fmla="*/ 142882 h 766257"/>
              <a:gd name="connsiteX2" fmla="*/ 0 w 3597424"/>
              <a:gd name="connsiteY2" fmla="*/ 43235 h 766257"/>
              <a:gd name="connsiteX3" fmla="*/ 541216 w 3597424"/>
              <a:gd name="connsiteY3" fmla="*/ 471127 h 766257"/>
              <a:gd name="connsiteX4" fmla="*/ 1523422 w 3597424"/>
              <a:gd name="connsiteY4" fmla="*/ 421441 h 766257"/>
              <a:gd name="connsiteX5" fmla="*/ 1947417 w 3597424"/>
              <a:gd name="connsiteY5" fmla="*/ 395899 h 766257"/>
              <a:gd name="connsiteX6" fmla="*/ 2657482 w 3597424"/>
              <a:gd name="connsiteY6" fmla="*/ 766257 h 766257"/>
              <a:gd name="connsiteX7" fmla="*/ 3536124 w 3597424"/>
              <a:gd name="connsiteY7" fmla="*/ 518500 h 766257"/>
              <a:gd name="connsiteX8" fmla="*/ 3597424 w 3597424"/>
              <a:gd name="connsiteY8" fmla="*/ 298840 h 766257"/>
              <a:gd name="connsiteX9" fmla="*/ 3594870 w 3597424"/>
              <a:gd name="connsiteY9" fmla="*/ 0 h 766257"/>
              <a:gd name="connsiteX10" fmla="*/ 3528461 w 3597424"/>
              <a:gd name="connsiteY10" fmla="*/ 211998 h 766257"/>
              <a:gd name="connsiteX11" fmla="*/ 2642157 w 3597424"/>
              <a:gd name="connsiteY11" fmla="*/ 467417 h 766257"/>
              <a:gd name="connsiteX12" fmla="*/ 1939755 w 3597424"/>
              <a:gd name="connsiteY12" fmla="*/ 63855 h 766257"/>
              <a:gd name="connsiteX13" fmla="*/ 1502988 w 3597424"/>
              <a:gd name="connsiteY13" fmla="*/ 89396 h 766257"/>
              <a:gd name="connsiteX0" fmla="*/ 1503069 w 3597505"/>
              <a:gd name="connsiteY0" fmla="*/ 89396 h 766257"/>
              <a:gd name="connsiteX1" fmla="*/ 545204 w 3597505"/>
              <a:gd name="connsiteY1" fmla="*/ 142882 h 766257"/>
              <a:gd name="connsiteX2" fmla="*/ 81 w 3597505"/>
              <a:gd name="connsiteY2" fmla="*/ 43235 h 766257"/>
              <a:gd name="connsiteX3" fmla="*/ 541297 w 3597505"/>
              <a:gd name="connsiteY3" fmla="*/ 471127 h 766257"/>
              <a:gd name="connsiteX4" fmla="*/ 1523503 w 3597505"/>
              <a:gd name="connsiteY4" fmla="*/ 421441 h 766257"/>
              <a:gd name="connsiteX5" fmla="*/ 1947498 w 3597505"/>
              <a:gd name="connsiteY5" fmla="*/ 395899 h 766257"/>
              <a:gd name="connsiteX6" fmla="*/ 2657563 w 3597505"/>
              <a:gd name="connsiteY6" fmla="*/ 766257 h 766257"/>
              <a:gd name="connsiteX7" fmla="*/ 3536205 w 3597505"/>
              <a:gd name="connsiteY7" fmla="*/ 518500 h 766257"/>
              <a:gd name="connsiteX8" fmla="*/ 3597505 w 3597505"/>
              <a:gd name="connsiteY8" fmla="*/ 298840 h 766257"/>
              <a:gd name="connsiteX9" fmla="*/ 3594951 w 3597505"/>
              <a:gd name="connsiteY9" fmla="*/ 0 h 766257"/>
              <a:gd name="connsiteX10" fmla="*/ 3528542 w 3597505"/>
              <a:gd name="connsiteY10" fmla="*/ 211998 h 766257"/>
              <a:gd name="connsiteX11" fmla="*/ 2642238 w 3597505"/>
              <a:gd name="connsiteY11" fmla="*/ 467417 h 766257"/>
              <a:gd name="connsiteX12" fmla="*/ 1939836 w 3597505"/>
              <a:gd name="connsiteY12" fmla="*/ 63855 h 766257"/>
              <a:gd name="connsiteX13" fmla="*/ 1503069 w 3597505"/>
              <a:gd name="connsiteY13" fmla="*/ 89396 h 766257"/>
              <a:gd name="connsiteX0" fmla="*/ 1503069 w 3597505"/>
              <a:gd name="connsiteY0" fmla="*/ 89396 h 766257"/>
              <a:gd name="connsiteX1" fmla="*/ 545204 w 3597505"/>
              <a:gd name="connsiteY1" fmla="*/ 142882 h 766257"/>
              <a:gd name="connsiteX2" fmla="*/ 81 w 3597505"/>
              <a:gd name="connsiteY2" fmla="*/ 43235 h 766257"/>
              <a:gd name="connsiteX3" fmla="*/ 541297 w 3597505"/>
              <a:gd name="connsiteY3" fmla="*/ 471127 h 766257"/>
              <a:gd name="connsiteX4" fmla="*/ 1523503 w 3597505"/>
              <a:gd name="connsiteY4" fmla="*/ 421441 h 766257"/>
              <a:gd name="connsiteX5" fmla="*/ 1947498 w 3597505"/>
              <a:gd name="connsiteY5" fmla="*/ 395899 h 766257"/>
              <a:gd name="connsiteX6" fmla="*/ 2657563 w 3597505"/>
              <a:gd name="connsiteY6" fmla="*/ 766257 h 766257"/>
              <a:gd name="connsiteX7" fmla="*/ 3536205 w 3597505"/>
              <a:gd name="connsiteY7" fmla="*/ 518500 h 766257"/>
              <a:gd name="connsiteX8" fmla="*/ 3597505 w 3597505"/>
              <a:gd name="connsiteY8" fmla="*/ 298840 h 766257"/>
              <a:gd name="connsiteX9" fmla="*/ 3594951 w 3597505"/>
              <a:gd name="connsiteY9" fmla="*/ 0 h 766257"/>
              <a:gd name="connsiteX10" fmla="*/ 3528542 w 3597505"/>
              <a:gd name="connsiteY10" fmla="*/ 211998 h 766257"/>
              <a:gd name="connsiteX11" fmla="*/ 2642238 w 3597505"/>
              <a:gd name="connsiteY11" fmla="*/ 467417 h 766257"/>
              <a:gd name="connsiteX12" fmla="*/ 1939836 w 3597505"/>
              <a:gd name="connsiteY12" fmla="*/ 63855 h 766257"/>
              <a:gd name="connsiteX13" fmla="*/ 1503069 w 3597505"/>
              <a:gd name="connsiteY13" fmla="*/ 89396 h 766257"/>
              <a:gd name="connsiteX0" fmla="*/ 1520651 w 3615087"/>
              <a:gd name="connsiteY0" fmla="*/ 89396 h 766257"/>
              <a:gd name="connsiteX1" fmla="*/ 562786 w 3615087"/>
              <a:gd name="connsiteY1" fmla="*/ 142882 h 766257"/>
              <a:gd name="connsiteX2" fmla="*/ 78 w 3615087"/>
              <a:gd name="connsiteY2" fmla="*/ 144835 h 766257"/>
              <a:gd name="connsiteX3" fmla="*/ 558879 w 3615087"/>
              <a:gd name="connsiteY3" fmla="*/ 471127 h 766257"/>
              <a:gd name="connsiteX4" fmla="*/ 1541085 w 3615087"/>
              <a:gd name="connsiteY4" fmla="*/ 421441 h 766257"/>
              <a:gd name="connsiteX5" fmla="*/ 1965080 w 3615087"/>
              <a:gd name="connsiteY5" fmla="*/ 395899 h 766257"/>
              <a:gd name="connsiteX6" fmla="*/ 2675145 w 3615087"/>
              <a:gd name="connsiteY6" fmla="*/ 766257 h 766257"/>
              <a:gd name="connsiteX7" fmla="*/ 3553787 w 3615087"/>
              <a:gd name="connsiteY7" fmla="*/ 518500 h 766257"/>
              <a:gd name="connsiteX8" fmla="*/ 3615087 w 3615087"/>
              <a:gd name="connsiteY8" fmla="*/ 298840 h 766257"/>
              <a:gd name="connsiteX9" fmla="*/ 3612533 w 3615087"/>
              <a:gd name="connsiteY9" fmla="*/ 0 h 766257"/>
              <a:gd name="connsiteX10" fmla="*/ 3546124 w 3615087"/>
              <a:gd name="connsiteY10" fmla="*/ 211998 h 766257"/>
              <a:gd name="connsiteX11" fmla="*/ 2659820 w 3615087"/>
              <a:gd name="connsiteY11" fmla="*/ 467417 h 766257"/>
              <a:gd name="connsiteX12" fmla="*/ 1957418 w 3615087"/>
              <a:gd name="connsiteY12" fmla="*/ 63855 h 766257"/>
              <a:gd name="connsiteX13" fmla="*/ 1520651 w 3615087"/>
              <a:gd name="connsiteY13" fmla="*/ 89396 h 766257"/>
              <a:gd name="connsiteX0" fmla="*/ 1520635 w 3615071"/>
              <a:gd name="connsiteY0" fmla="*/ 89396 h 766257"/>
              <a:gd name="connsiteX1" fmla="*/ 562770 w 3615071"/>
              <a:gd name="connsiteY1" fmla="*/ 142882 h 766257"/>
              <a:gd name="connsiteX2" fmla="*/ 62 w 3615071"/>
              <a:gd name="connsiteY2" fmla="*/ 144835 h 766257"/>
              <a:gd name="connsiteX3" fmla="*/ 558863 w 3615071"/>
              <a:gd name="connsiteY3" fmla="*/ 471127 h 766257"/>
              <a:gd name="connsiteX4" fmla="*/ 1541069 w 3615071"/>
              <a:gd name="connsiteY4" fmla="*/ 421441 h 766257"/>
              <a:gd name="connsiteX5" fmla="*/ 1965064 w 3615071"/>
              <a:gd name="connsiteY5" fmla="*/ 395899 h 766257"/>
              <a:gd name="connsiteX6" fmla="*/ 2675129 w 3615071"/>
              <a:gd name="connsiteY6" fmla="*/ 766257 h 766257"/>
              <a:gd name="connsiteX7" fmla="*/ 3553771 w 3615071"/>
              <a:gd name="connsiteY7" fmla="*/ 518500 h 766257"/>
              <a:gd name="connsiteX8" fmla="*/ 3615071 w 3615071"/>
              <a:gd name="connsiteY8" fmla="*/ 298840 h 766257"/>
              <a:gd name="connsiteX9" fmla="*/ 3612517 w 3615071"/>
              <a:gd name="connsiteY9" fmla="*/ 0 h 766257"/>
              <a:gd name="connsiteX10" fmla="*/ 3546108 w 3615071"/>
              <a:gd name="connsiteY10" fmla="*/ 211998 h 766257"/>
              <a:gd name="connsiteX11" fmla="*/ 2659804 w 3615071"/>
              <a:gd name="connsiteY11" fmla="*/ 467417 h 766257"/>
              <a:gd name="connsiteX12" fmla="*/ 1957402 w 3615071"/>
              <a:gd name="connsiteY12" fmla="*/ 63855 h 766257"/>
              <a:gd name="connsiteX13" fmla="*/ 1520635 w 3615071"/>
              <a:gd name="connsiteY13" fmla="*/ 89396 h 766257"/>
              <a:gd name="connsiteX0" fmla="*/ 1520629 w 3615065"/>
              <a:gd name="connsiteY0" fmla="*/ 89396 h 766257"/>
              <a:gd name="connsiteX1" fmla="*/ 562764 w 3615065"/>
              <a:gd name="connsiteY1" fmla="*/ 142882 h 766257"/>
              <a:gd name="connsiteX2" fmla="*/ 56 w 3615065"/>
              <a:gd name="connsiteY2" fmla="*/ 144835 h 766257"/>
              <a:gd name="connsiteX3" fmla="*/ 558857 w 3615065"/>
              <a:gd name="connsiteY3" fmla="*/ 471127 h 766257"/>
              <a:gd name="connsiteX4" fmla="*/ 1541063 w 3615065"/>
              <a:gd name="connsiteY4" fmla="*/ 421441 h 766257"/>
              <a:gd name="connsiteX5" fmla="*/ 1965058 w 3615065"/>
              <a:gd name="connsiteY5" fmla="*/ 395899 h 766257"/>
              <a:gd name="connsiteX6" fmla="*/ 2675123 w 3615065"/>
              <a:gd name="connsiteY6" fmla="*/ 766257 h 766257"/>
              <a:gd name="connsiteX7" fmla="*/ 3553765 w 3615065"/>
              <a:gd name="connsiteY7" fmla="*/ 518500 h 766257"/>
              <a:gd name="connsiteX8" fmla="*/ 3615065 w 3615065"/>
              <a:gd name="connsiteY8" fmla="*/ 298840 h 766257"/>
              <a:gd name="connsiteX9" fmla="*/ 3612511 w 3615065"/>
              <a:gd name="connsiteY9" fmla="*/ 0 h 766257"/>
              <a:gd name="connsiteX10" fmla="*/ 3546102 w 3615065"/>
              <a:gd name="connsiteY10" fmla="*/ 211998 h 766257"/>
              <a:gd name="connsiteX11" fmla="*/ 2659798 w 3615065"/>
              <a:gd name="connsiteY11" fmla="*/ 467417 h 766257"/>
              <a:gd name="connsiteX12" fmla="*/ 1957396 w 3615065"/>
              <a:gd name="connsiteY12" fmla="*/ 63855 h 766257"/>
              <a:gd name="connsiteX13" fmla="*/ 1520629 w 3615065"/>
              <a:gd name="connsiteY13" fmla="*/ 89396 h 766257"/>
              <a:gd name="connsiteX0" fmla="*/ 1520880 w 3615316"/>
              <a:gd name="connsiteY0" fmla="*/ 89396 h 766257"/>
              <a:gd name="connsiteX1" fmla="*/ 563015 w 3615316"/>
              <a:gd name="connsiteY1" fmla="*/ 142882 h 766257"/>
              <a:gd name="connsiteX2" fmla="*/ 307 w 3615316"/>
              <a:gd name="connsiteY2" fmla="*/ 144835 h 766257"/>
              <a:gd name="connsiteX3" fmla="*/ 484864 w 3615316"/>
              <a:gd name="connsiteY3" fmla="*/ 424235 h 766257"/>
              <a:gd name="connsiteX4" fmla="*/ 559108 w 3615316"/>
              <a:gd name="connsiteY4" fmla="*/ 471127 h 766257"/>
              <a:gd name="connsiteX5" fmla="*/ 1541314 w 3615316"/>
              <a:gd name="connsiteY5" fmla="*/ 421441 h 766257"/>
              <a:gd name="connsiteX6" fmla="*/ 1965309 w 3615316"/>
              <a:gd name="connsiteY6" fmla="*/ 395899 h 766257"/>
              <a:gd name="connsiteX7" fmla="*/ 2675374 w 3615316"/>
              <a:gd name="connsiteY7" fmla="*/ 766257 h 766257"/>
              <a:gd name="connsiteX8" fmla="*/ 3554016 w 3615316"/>
              <a:gd name="connsiteY8" fmla="*/ 518500 h 766257"/>
              <a:gd name="connsiteX9" fmla="*/ 3615316 w 3615316"/>
              <a:gd name="connsiteY9" fmla="*/ 298840 h 766257"/>
              <a:gd name="connsiteX10" fmla="*/ 3612762 w 3615316"/>
              <a:gd name="connsiteY10" fmla="*/ 0 h 766257"/>
              <a:gd name="connsiteX11" fmla="*/ 3546353 w 3615316"/>
              <a:gd name="connsiteY11" fmla="*/ 211998 h 766257"/>
              <a:gd name="connsiteX12" fmla="*/ 2660049 w 3615316"/>
              <a:gd name="connsiteY12" fmla="*/ 467417 h 766257"/>
              <a:gd name="connsiteX13" fmla="*/ 1957647 w 3615316"/>
              <a:gd name="connsiteY13" fmla="*/ 63855 h 766257"/>
              <a:gd name="connsiteX14" fmla="*/ 1520880 w 3615316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44835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44835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44835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867 w 3615303"/>
              <a:gd name="connsiteY0" fmla="*/ 89396 h 766257"/>
              <a:gd name="connsiteX1" fmla="*/ 563002 w 3615303"/>
              <a:gd name="connsiteY1" fmla="*/ 142882 h 766257"/>
              <a:gd name="connsiteX2" fmla="*/ 294 w 3615303"/>
              <a:gd name="connsiteY2" fmla="*/ 152650 h 766257"/>
              <a:gd name="connsiteX3" fmla="*/ 504390 w 3615303"/>
              <a:gd name="connsiteY3" fmla="*/ 402743 h 766257"/>
              <a:gd name="connsiteX4" fmla="*/ 559095 w 3615303"/>
              <a:gd name="connsiteY4" fmla="*/ 471127 h 766257"/>
              <a:gd name="connsiteX5" fmla="*/ 1541301 w 3615303"/>
              <a:gd name="connsiteY5" fmla="*/ 421441 h 766257"/>
              <a:gd name="connsiteX6" fmla="*/ 1965296 w 3615303"/>
              <a:gd name="connsiteY6" fmla="*/ 395899 h 766257"/>
              <a:gd name="connsiteX7" fmla="*/ 2675361 w 3615303"/>
              <a:gd name="connsiteY7" fmla="*/ 766257 h 766257"/>
              <a:gd name="connsiteX8" fmla="*/ 3554003 w 3615303"/>
              <a:gd name="connsiteY8" fmla="*/ 518500 h 766257"/>
              <a:gd name="connsiteX9" fmla="*/ 3615303 w 3615303"/>
              <a:gd name="connsiteY9" fmla="*/ 298840 h 766257"/>
              <a:gd name="connsiteX10" fmla="*/ 3612749 w 3615303"/>
              <a:gd name="connsiteY10" fmla="*/ 0 h 766257"/>
              <a:gd name="connsiteX11" fmla="*/ 3546340 w 3615303"/>
              <a:gd name="connsiteY11" fmla="*/ 211998 h 766257"/>
              <a:gd name="connsiteX12" fmla="*/ 2660036 w 3615303"/>
              <a:gd name="connsiteY12" fmla="*/ 467417 h 766257"/>
              <a:gd name="connsiteX13" fmla="*/ 1957634 w 3615303"/>
              <a:gd name="connsiteY13" fmla="*/ 63855 h 766257"/>
              <a:gd name="connsiteX14" fmla="*/ 1520867 w 3615303"/>
              <a:gd name="connsiteY14" fmla="*/ 89396 h 766257"/>
              <a:gd name="connsiteX0" fmla="*/ 1520577 w 3615013"/>
              <a:gd name="connsiteY0" fmla="*/ 89396 h 766257"/>
              <a:gd name="connsiteX1" fmla="*/ 562712 w 3615013"/>
              <a:gd name="connsiteY1" fmla="*/ 142882 h 766257"/>
              <a:gd name="connsiteX2" fmla="*/ 4 w 3615013"/>
              <a:gd name="connsiteY2" fmla="*/ 152650 h 766257"/>
              <a:gd name="connsiteX3" fmla="*/ 504100 w 3615013"/>
              <a:gd name="connsiteY3" fmla="*/ 402743 h 766257"/>
              <a:gd name="connsiteX4" fmla="*/ 558805 w 3615013"/>
              <a:gd name="connsiteY4" fmla="*/ 471127 h 766257"/>
              <a:gd name="connsiteX5" fmla="*/ 1541011 w 3615013"/>
              <a:gd name="connsiteY5" fmla="*/ 421441 h 766257"/>
              <a:gd name="connsiteX6" fmla="*/ 1965006 w 3615013"/>
              <a:gd name="connsiteY6" fmla="*/ 395899 h 766257"/>
              <a:gd name="connsiteX7" fmla="*/ 2675071 w 3615013"/>
              <a:gd name="connsiteY7" fmla="*/ 766257 h 766257"/>
              <a:gd name="connsiteX8" fmla="*/ 3553713 w 3615013"/>
              <a:gd name="connsiteY8" fmla="*/ 518500 h 766257"/>
              <a:gd name="connsiteX9" fmla="*/ 3615013 w 3615013"/>
              <a:gd name="connsiteY9" fmla="*/ 298840 h 766257"/>
              <a:gd name="connsiteX10" fmla="*/ 3612459 w 3615013"/>
              <a:gd name="connsiteY10" fmla="*/ 0 h 766257"/>
              <a:gd name="connsiteX11" fmla="*/ 3546050 w 3615013"/>
              <a:gd name="connsiteY11" fmla="*/ 211998 h 766257"/>
              <a:gd name="connsiteX12" fmla="*/ 2659746 w 3615013"/>
              <a:gd name="connsiteY12" fmla="*/ 467417 h 766257"/>
              <a:gd name="connsiteX13" fmla="*/ 1957344 w 3615013"/>
              <a:gd name="connsiteY13" fmla="*/ 63855 h 766257"/>
              <a:gd name="connsiteX14" fmla="*/ 1520577 w 3615013"/>
              <a:gd name="connsiteY14" fmla="*/ 89396 h 766257"/>
              <a:gd name="connsiteX0" fmla="*/ 1522225 w 3616661"/>
              <a:gd name="connsiteY0" fmla="*/ 89396 h 766257"/>
              <a:gd name="connsiteX1" fmla="*/ 564360 w 3616661"/>
              <a:gd name="connsiteY1" fmla="*/ 142882 h 766257"/>
              <a:gd name="connsiteX2" fmla="*/ 351393 w 3616661"/>
              <a:gd name="connsiteY2" fmla="*/ 154605 h 766257"/>
              <a:gd name="connsiteX3" fmla="*/ 1652 w 3616661"/>
              <a:gd name="connsiteY3" fmla="*/ 152650 h 766257"/>
              <a:gd name="connsiteX4" fmla="*/ 505748 w 3616661"/>
              <a:gd name="connsiteY4" fmla="*/ 402743 h 766257"/>
              <a:gd name="connsiteX5" fmla="*/ 560453 w 3616661"/>
              <a:gd name="connsiteY5" fmla="*/ 471127 h 766257"/>
              <a:gd name="connsiteX6" fmla="*/ 1542659 w 3616661"/>
              <a:gd name="connsiteY6" fmla="*/ 421441 h 766257"/>
              <a:gd name="connsiteX7" fmla="*/ 1966654 w 3616661"/>
              <a:gd name="connsiteY7" fmla="*/ 395899 h 766257"/>
              <a:gd name="connsiteX8" fmla="*/ 2676719 w 3616661"/>
              <a:gd name="connsiteY8" fmla="*/ 766257 h 766257"/>
              <a:gd name="connsiteX9" fmla="*/ 3555361 w 3616661"/>
              <a:gd name="connsiteY9" fmla="*/ 518500 h 766257"/>
              <a:gd name="connsiteX10" fmla="*/ 3616661 w 3616661"/>
              <a:gd name="connsiteY10" fmla="*/ 298840 h 766257"/>
              <a:gd name="connsiteX11" fmla="*/ 3614107 w 3616661"/>
              <a:gd name="connsiteY11" fmla="*/ 0 h 766257"/>
              <a:gd name="connsiteX12" fmla="*/ 3547698 w 3616661"/>
              <a:gd name="connsiteY12" fmla="*/ 211998 h 766257"/>
              <a:gd name="connsiteX13" fmla="*/ 2661394 w 3616661"/>
              <a:gd name="connsiteY13" fmla="*/ 467417 h 766257"/>
              <a:gd name="connsiteX14" fmla="*/ 1958992 w 3616661"/>
              <a:gd name="connsiteY14" fmla="*/ 63855 h 766257"/>
              <a:gd name="connsiteX15" fmla="*/ 1522225 w 3616661"/>
              <a:gd name="connsiteY15" fmla="*/ 89396 h 766257"/>
              <a:gd name="connsiteX0" fmla="*/ 1521710 w 3616146"/>
              <a:gd name="connsiteY0" fmla="*/ 89396 h 766257"/>
              <a:gd name="connsiteX1" fmla="*/ 563845 w 3616146"/>
              <a:gd name="connsiteY1" fmla="*/ 142882 h 766257"/>
              <a:gd name="connsiteX2" fmla="*/ 487648 w 3616146"/>
              <a:gd name="connsiteY2" fmla="*/ 53005 h 766257"/>
              <a:gd name="connsiteX3" fmla="*/ 1137 w 3616146"/>
              <a:gd name="connsiteY3" fmla="*/ 152650 h 766257"/>
              <a:gd name="connsiteX4" fmla="*/ 505233 w 3616146"/>
              <a:gd name="connsiteY4" fmla="*/ 402743 h 766257"/>
              <a:gd name="connsiteX5" fmla="*/ 559938 w 3616146"/>
              <a:gd name="connsiteY5" fmla="*/ 471127 h 766257"/>
              <a:gd name="connsiteX6" fmla="*/ 1542144 w 3616146"/>
              <a:gd name="connsiteY6" fmla="*/ 421441 h 766257"/>
              <a:gd name="connsiteX7" fmla="*/ 1966139 w 3616146"/>
              <a:gd name="connsiteY7" fmla="*/ 395899 h 766257"/>
              <a:gd name="connsiteX8" fmla="*/ 2676204 w 3616146"/>
              <a:gd name="connsiteY8" fmla="*/ 766257 h 766257"/>
              <a:gd name="connsiteX9" fmla="*/ 3554846 w 3616146"/>
              <a:gd name="connsiteY9" fmla="*/ 518500 h 766257"/>
              <a:gd name="connsiteX10" fmla="*/ 3616146 w 3616146"/>
              <a:gd name="connsiteY10" fmla="*/ 298840 h 766257"/>
              <a:gd name="connsiteX11" fmla="*/ 3613592 w 3616146"/>
              <a:gd name="connsiteY11" fmla="*/ 0 h 766257"/>
              <a:gd name="connsiteX12" fmla="*/ 3547183 w 3616146"/>
              <a:gd name="connsiteY12" fmla="*/ 211998 h 766257"/>
              <a:gd name="connsiteX13" fmla="*/ 2660879 w 3616146"/>
              <a:gd name="connsiteY13" fmla="*/ 467417 h 766257"/>
              <a:gd name="connsiteX14" fmla="*/ 1958477 w 3616146"/>
              <a:gd name="connsiteY14" fmla="*/ 63855 h 766257"/>
              <a:gd name="connsiteX15" fmla="*/ 1521710 w 3616146"/>
              <a:gd name="connsiteY15" fmla="*/ 89396 h 766257"/>
              <a:gd name="connsiteX0" fmla="*/ 1521710 w 3616146"/>
              <a:gd name="connsiteY0" fmla="*/ 89396 h 766257"/>
              <a:gd name="connsiteX1" fmla="*/ 563845 w 3616146"/>
              <a:gd name="connsiteY1" fmla="*/ 142882 h 766257"/>
              <a:gd name="connsiteX2" fmla="*/ 487648 w 3616146"/>
              <a:gd name="connsiteY2" fmla="*/ 53005 h 766257"/>
              <a:gd name="connsiteX3" fmla="*/ 1137 w 3616146"/>
              <a:gd name="connsiteY3" fmla="*/ 152650 h 766257"/>
              <a:gd name="connsiteX4" fmla="*/ 505233 w 3616146"/>
              <a:gd name="connsiteY4" fmla="*/ 402743 h 766257"/>
              <a:gd name="connsiteX5" fmla="*/ 559938 w 3616146"/>
              <a:gd name="connsiteY5" fmla="*/ 471127 h 766257"/>
              <a:gd name="connsiteX6" fmla="*/ 1542144 w 3616146"/>
              <a:gd name="connsiteY6" fmla="*/ 421441 h 766257"/>
              <a:gd name="connsiteX7" fmla="*/ 1966139 w 3616146"/>
              <a:gd name="connsiteY7" fmla="*/ 395899 h 766257"/>
              <a:gd name="connsiteX8" fmla="*/ 2676204 w 3616146"/>
              <a:gd name="connsiteY8" fmla="*/ 766257 h 766257"/>
              <a:gd name="connsiteX9" fmla="*/ 3554846 w 3616146"/>
              <a:gd name="connsiteY9" fmla="*/ 518500 h 766257"/>
              <a:gd name="connsiteX10" fmla="*/ 3616146 w 3616146"/>
              <a:gd name="connsiteY10" fmla="*/ 298840 h 766257"/>
              <a:gd name="connsiteX11" fmla="*/ 3613592 w 3616146"/>
              <a:gd name="connsiteY11" fmla="*/ 0 h 766257"/>
              <a:gd name="connsiteX12" fmla="*/ 3547183 w 3616146"/>
              <a:gd name="connsiteY12" fmla="*/ 211998 h 766257"/>
              <a:gd name="connsiteX13" fmla="*/ 2660879 w 3616146"/>
              <a:gd name="connsiteY13" fmla="*/ 467417 h 766257"/>
              <a:gd name="connsiteX14" fmla="*/ 1958477 w 3616146"/>
              <a:gd name="connsiteY14" fmla="*/ 63855 h 766257"/>
              <a:gd name="connsiteX15" fmla="*/ 1521710 w 3616146"/>
              <a:gd name="connsiteY15" fmla="*/ 89396 h 766257"/>
              <a:gd name="connsiteX0" fmla="*/ 1521710 w 3616146"/>
              <a:gd name="connsiteY0" fmla="*/ 89396 h 766257"/>
              <a:gd name="connsiteX1" fmla="*/ 563845 w 3616146"/>
              <a:gd name="connsiteY1" fmla="*/ 142882 h 766257"/>
              <a:gd name="connsiteX2" fmla="*/ 487648 w 3616146"/>
              <a:gd name="connsiteY2" fmla="*/ 53005 h 766257"/>
              <a:gd name="connsiteX3" fmla="*/ 1137 w 3616146"/>
              <a:gd name="connsiteY3" fmla="*/ 152650 h 766257"/>
              <a:gd name="connsiteX4" fmla="*/ 505233 w 3616146"/>
              <a:gd name="connsiteY4" fmla="*/ 402743 h 766257"/>
              <a:gd name="connsiteX5" fmla="*/ 559938 w 3616146"/>
              <a:gd name="connsiteY5" fmla="*/ 471127 h 766257"/>
              <a:gd name="connsiteX6" fmla="*/ 1542144 w 3616146"/>
              <a:gd name="connsiteY6" fmla="*/ 421441 h 766257"/>
              <a:gd name="connsiteX7" fmla="*/ 1966139 w 3616146"/>
              <a:gd name="connsiteY7" fmla="*/ 395899 h 766257"/>
              <a:gd name="connsiteX8" fmla="*/ 2676204 w 3616146"/>
              <a:gd name="connsiteY8" fmla="*/ 766257 h 766257"/>
              <a:gd name="connsiteX9" fmla="*/ 3554846 w 3616146"/>
              <a:gd name="connsiteY9" fmla="*/ 518500 h 766257"/>
              <a:gd name="connsiteX10" fmla="*/ 3616146 w 3616146"/>
              <a:gd name="connsiteY10" fmla="*/ 298840 h 766257"/>
              <a:gd name="connsiteX11" fmla="*/ 3613592 w 3616146"/>
              <a:gd name="connsiteY11" fmla="*/ 0 h 766257"/>
              <a:gd name="connsiteX12" fmla="*/ 3547183 w 3616146"/>
              <a:gd name="connsiteY12" fmla="*/ 211998 h 766257"/>
              <a:gd name="connsiteX13" fmla="*/ 2660879 w 3616146"/>
              <a:gd name="connsiteY13" fmla="*/ 467417 h 766257"/>
              <a:gd name="connsiteX14" fmla="*/ 1958477 w 3616146"/>
              <a:gd name="connsiteY14" fmla="*/ 63855 h 766257"/>
              <a:gd name="connsiteX15" fmla="*/ 1521710 w 3616146"/>
              <a:gd name="connsiteY15" fmla="*/ 89396 h 766257"/>
              <a:gd name="connsiteX0" fmla="*/ 1521658 w 3616094"/>
              <a:gd name="connsiteY0" fmla="*/ 89396 h 766257"/>
              <a:gd name="connsiteX1" fmla="*/ 563793 w 3616094"/>
              <a:gd name="connsiteY1" fmla="*/ 142882 h 766257"/>
              <a:gd name="connsiteX2" fmla="*/ 487596 w 3616094"/>
              <a:gd name="connsiteY2" fmla="*/ 53005 h 766257"/>
              <a:gd name="connsiteX3" fmla="*/ 1085 w 3616094"/>
              <a:gd name="connsiteY3" fmla="*/ 152650 h 766257"/>
              <a:gd name="connsiteX4" fmla="*/ 505181 w 3616094"/>
              <a:gd name="connsiteY4" fmla="*/ 402743 h 766257"/>
              <a:gd name="connsiteX5" fmla="*/ 559886 w 3616094"/>
              <a:gd name="connsiteY5" fmla="*/ 471127 h 766257"/>
              <a:gd name="connsiteX6" fmla="*/ 1542092 w 3616094"/>
              <a:gd name="connsiteY6" fmla="*/ 421441 h 766257"/>
              <a:gd name="connsiteX7" fmla="*/ 1966087 w 3616094"/>
              <a:gd name="connsiteY7" fmla="*/ 395899 h 766257"/>
              <a:gd name="connsiteX8" fmla="*/ 2676152 w 3616094"/>
              <a:gd name="connsiteY8" fmla="*/ 766257 h 766257"/>
              <a:gd name="connsiteX9" fmla="*/ 3554794 w 3616094"/>
              <a:gd name="connsiteY9" fmla="*/ 518500 h 766257"/>
              <a:gd name="connsiteX10" fmla="*/ 3616094 w 3616094"/>
              <a:gd name="connsiteY10" fmla="*/ 298840 h 766257"/>
              <a:gd name="connsiteX11" fmla="*/ 3613540 w 3616094"/>
              <a:gd name="connsiteY11" fmla="*/ 0 h 766257"/>
              <a:gd name="connsiteX12" fmla="*/ 3547131 w 3616094"/>
              <a:gd name="connsiteY12" fmla="*/ 211998 h 766257"/>
              <a:gd name="connsiteX13" fmla="*/ 2660827 w 3616094"/>
              <a:gd name="connsiteY13" fmla="*/ 467417 h 766257"/>
              <a:gd name="connsiteX14" fmla="*/ 1958425 w 3616094"/>
              <a:gd name="connsiteY14" fmla="*/ 63855 h 766257"/>
              <a:gd name="connsiteX15" fmla="*/ 1521658 w 3616094"/>
              <a:gd name="connsiteY15" fmla="*/ 89396 h 766257"/>
              <a:gd name="connsiteX0" fmla="*/ 1521658 w 3616094"/>
              <a:gd name="connsiteY0" fmla="*/ 89396 h 766257"/>
              <a:gd name="connsiteX1" fmla="*/ 563793 w 3616094"/>
              <a:gd name="connsiteY1" fmla="*/ 142882 h 766257"/>
              <a:gd name="connsiteX2" fmla="*/ 487596 w 3616094"/>
              <a:gd name="connsiteY2" fmla="*/ 53005 h 766257"/>
              <a:gd name="connsiteX3" fmla="*/ 1085 w 3616094"/>
              <a:gd name="connsiteY3" fmla="*/ 152650 h 766257"/>
              <a:gd name="connsiteX4" fmla="*/ 505181 w 3616094"/>
              <a:gd name="connsiteY4" fmla="*/ 402743 h 766257"/>
              <a:gd name="connsiteX5" fmla="*/ 559886 w 3616094"/>
              <a:gd name="connsiteY5" fmla="*/ 471127 h 766257"/>
              <a:gd name="connsiteX6" fmla="*/ 1542092 w 3616094"/>
              <a:gd name="connsiteY6" fmla="*/ 421441 h 766257"/>
              <a:gd name="connsiteX7" fmla="*/ 1966087 w 3616094"/>
              <a:gd name="connsiteY7" fmla="*/ 395899 h 766257"/>
              <a:gd name="connsiteX8" fmla="*/ 2676152 w 3616094"/>
              <a:gd name="connsiteY8" fmla="*/ 766257 h 766257"/>
              <a:gd name="connsiteX9" fmla="*/ 3554794 w 3616094"/>
              <a:gd name="connsiteY9" fmla="*/ 518500 h 766257"/>
              <a:gd name="connsiteX10" fmla="*/ 3616094 w 3616094"/>
              <a:gd name="connsiteY10" fmla="*/ 298840 h 766257"/>
              <a:gd name="connsiteX11" fmla="*/ 3613540 w 3616094"/>
              <a:gd name="connsiteY11" fmla="*/ 0 h 766257"/>
              <a:gd name="connsiteX12" fmla="*/ 3547131 w 3616094"/>
              <a:gd name="connsiteY12" fmla="*/ 211998 h 766257"/>
              <a:gd name="connsiteX13" fmla="*/ 2660827 w 3616094"/>
              <a:gd name="connsiteY13" fmla="*/ 467417 h 766257"/>
              <a:gd name="connsiteX14" fmla="*/ 1958425 w 3616094"/>
              <a:gd name="connsiteY14" fmla="*/ 63855 h 766257"/>
              <a:gd name="connsiteX15" fmla="*/ 1521658 w 3616094"/>
              <a:gd name="connsiteY15" fmla="*/ 89396 h 766257"/>
              <a:gd name="connsiteX0" fmla="*/ 1526601 w 3621037"/>
              <a:gd name="connsiteY0" fmla="*/ 89396 h 766257"/>
              <a:gd name="connsiteX1" fmla="*/ 568736 w 3621037"/>
              <a:gd name="connsiteY1" fmla="*/ 142882 h 766257"/>
              <a:gd name="connsiteX2" fmla="*/ 492539 w 3621037"/>
              <a:gd name="connsiteY2" fmla="*/ 53005 h 766257"/>
              <a:gd name="connsiteX3" fmla="*/ 248307 w 3621037"/>
              <a:gd name="connsiteY3" fmla="*/ 60820 h 766257"/>
              <a:gd name="connsiteX4" fmla="*/ 6028 w 3621037"/>
              <a:gd name="connsiteY4" fmla="*/ 152650 h 766257"/>
              <a:gd name="connsiteX5" fmla="*/ 510124 w 3621037"/>
              <a:gd name="connsiteY5" fmla="*/ 402743 h 766257"/>
              <a:gd name="connsiteX6" fmla="*/ 564829 w 3621037"/>
              <a:gd name="connsiteY6" fmla="*/ 471127 h 766257"/>
              <a:gd name="connsiteX7" fmla="*/ 1547035 w 3621037"/>
              <a:gd name="connsiteY7" fmla="*/ 421441 h 766257"/>
              <a:gd name="connsiteX8" fmla="*/ 1971030 w 3621037"/>
              <a:gd name="connsiteY8" fmla="*/ 395899 h 766257"/>
              <a:gd name="connsiteX9" fmla="*/ 2681095 w 3621037"/>
              <a:gd name="connsiteY9" fmla="*/ 766257 h 766257"/>
              <a:gd name="connsiteX10" fmla="*/ 3559737 w 3621037"/>
              <a:gd name="connsiteY10" fmla="*/ 518500 h 766257"/>
              <a:gd name="connsiteX11" fmla="*/ 3621037 w 3621037"/>
              <a:gd name="connsiteY11" fmla="*/ 298840 h 766257"/>
              <a:gd name="connsiteX12" fmla="*/ 3618483 w 3621037"/>
              <a:gd name="connsiteY12" fmla="*/ 0 h 766257"/>
              <a:gd name="connsiteX13" fmla="*/ 3552074 w 3621037"/>
              <a:gd name="connsiteY13" fmla="*/ 211998 h 766257"/>
              <a:gd name="connsiteX14" fmla="*/ 2665770 w 3621037"/>
              <a:gd name="connsiteY14" fmla="*/ 467417 h 766257"/>
              <a:gd name="connsiteX15" fmla="*/ 1963368 w 3621037"/>
              <a:gd name="connsiteY15" fmla="*/ 63855 h 766257"/>
              <a:gd name="connsiteX16" fmla="*/ 1526601 w 3621037"/>
              <a:gd name="connsiteY16" fmla="*/ 89396 h 766257"/>
              <a:gd name="connsiteX0" fmla="*/ 1633516 w 3727952"/>
              <a:gd name="connsiteY0" fmla="*/ 174529 h 851390"/>
              <a:gd name="connsiteX1" fmla="*/ 675651 w 3727952"/>
              <a:gd name="connsiteY1" fmla="*/ 228015 h 851390"/>
              <a:gd name="connsiteX2" fmla="*/ 599454 w 3727952"/>
              <a:gd name="connsiteY2" fmla="*/ 138138 h 851390"/>
              <a:gd name="connsiteX3" fmla="*/ 26976 w 3727952"/>
              <a:gd name="connsiteY3" fmla="*/ 1369 h 851390"/>
              <a:gd name="connsiteX4" fmla="*/ 112943 w 3727952"/>
              <a:gd name="connsiteY4" fmla="*/ 237783 h 851390"/>
              <a:gd name="connsiteX5" fmla="*/ 617039 w 3727952"/>
              <a:gd name="connsiteY5" fmla="*/ 487876 h 851390"/>
              <a:gd name="connsiteX6" fmla="*/ 671744 w 3727952"/>
              <a:gd name="connsiteY6" fmla="*/ 556260 h 851390"/>
              <a:gd name="connsiteX7" fmla="*/ 1653950 w 3727952"/>
              <a:gd name="connsiteY7" fmla="*/ 506574 h 851390"/>
              <a:gd name="connsiteX8" fmla="*/ 2077945 w 3727952"/>
              <a:gd name="connsiteY8" fmla="*/ 481032 h 851390"/>
              <a:gd name="connsiteX9" fmla="*/ 2788010 w 3727952"/>
              <a:gd name="connsiteY9" fmla="*/ 851390 h 851390"/>
              <a:gd name="connsiteX10" fmla="*/ 3666652 w 3727952"/>
              <a:gd name="connsiteY10" fmla="*/ 603633 h 851390"/>
              <a:gd name="connsiteX11" fmla="*/ 3727952 w 3727952"/>
              <a:gd name="connsiteY11" fmla="*/ 383973 h 851390"/>
              <a:gd name="connsiteX12" fmla="*/ 3725398 w 3727952"/>
              <a:gd name="connsiteY12" fmla="*/ 85133 h 851390"/>
              <a:gd name="connsiteX13" fmla="*/ 3658989 w 3727952"/>
              <a:gd name="connsiteY13" fmla="*/ 297131 h 851390"/>
              <a:gd name="connsiteX14" fmla="*/ 2772685 w 3727952"/>
              <a:gd name="connsiteY14" fmla="*/ 552550 h 851390"/>
              <a:gd name="connsiteX15" fmla="*/ 2070283 w 3727952"/>
              <a:gd name="connsiteY15" fmla="*/ 148988 h 851390"/>
              <a:gd name="connsiteX16" fmla="*/ 1633516 w 3727952"/>
              <a:gd name="connsiteY16" fmla="*/ 174529 h 851390"/>
              <a:gd name="connsiteX0" fmla="*/ 1606540 w 3700976"/>
              <a:gd name="connsiteY0" fmla="*/ 174529 h 851390"/>
              <a:gd name="connsiteX1" fmla="*/ 648675 w 3700976"/>
              <a:gd name="connsiteY1" fmla="*/ 228015 h 851390"/>
              <a:gd name="connsiteX2" fmla="*/ 572478 w 3700976"/>
              <a:gd name="connsiteY2" fmla="*/ 138138 h 851390"/>
              <a:gd name="connsiteX3" fmla="*/ 0 w 3700976"/>
              <a:gd name="connsiteY3" fmla="*/ 1369 h 851390"/>
              <a:gd name="connsiteX4" fmla="*/ 85967 w 3700976"/>
              <a:gd name="connsiteY4" fmla="*/ 237783 h 851390"/>
              <a:gd name="connsiteX5" fmla="*/ 590063 w 3700976"/>
              <a:gd name="connsiteY5" fmla="*/ 487876 h 851390"/>
              <a:gd name="connsiteX6" fmla="*/ 644768 w 3700976"/>
              <a:gd name="connsiteY6" fmla="*/ 556260 h 851390"/>
              <a:gd name="connsiteX7" fmla="*/ 1626974 w 3700976"/>
              <a:gd name="connsiteY7" fmla="*/ 506574 h 851390"/>
              <a:gd name="connsiteX8" fmla="*/ 2050969 w 3700976"/>
              <a:gd name="connsiteY8" fmla="*/ 481032 h 851390"/>
              <a:gd name="connsiteX9" fmla="*/ 2761034 w 3700976"/>
              <a:gd name="connsiteY9" fmla="*/ 851390 h 851390"/>
              <a:gd name="connsiteX10" fmla="*/ 3639676 w 3700976"/>
              <a:gd name="connsiteY10" fmla="*/ 603633 h 851390"/>
              <a:gd name="connsiteX11" fmla="*/ 3700976 w 3700976"/>
              <a:gd name="connsiteY11" fmla="*/ 383973 h 851390"/>
              <a:gd name="connsiteX12" fmla="*/ 3698422 w 3700976"/>
              <a:gd name="connsiteY12" fmla="*/ 85133 h 851390"/>
              <a:gd name="connsiteX13" fmla="*/ 3632013 w 3700976"/>
              <a:gd name="connsiteY13" fmla="*/ 297131 h 851390"/>
              <a:gd name="connsiteX14" fmla="*/ 2745709 w 3700976"/>
              <a:gd name="connsiteY14" fmla="*/ 552550 h 851390"/>
              <a:gd name="connsiteX15" fmla="*/ 2043307 w 3700976"/>
              <a:gd name="connsiteY15" fmla="*/ 148988 h 851390"/>
              <a:gd name="connsiteX16" fmla="*/ 1606540 w 3700976"/>
              <a:gd name="connsiteY16" fmla="*/ 174529 h 851390"/>
              <a:gd name="connsiteX0" fmla="*/ 1620217 w 3714653"/>
              <a:gd name="connsiteY0" fmla="*/ 162922 h 839783"/>
              <a:gd name="connsiteX1" fmla="*/ 662352 w 3714653"/>
              <a:gd name="connsiteY1" fmla="*/ 216408 h 839783"/>
              <a:gd name="connsiteX2" fmla="*/ 586155 w 3714653"/>
              <a:gd name="connsiteY2" fmla="*/ 126531 h 839783"/>
              <a:gd name="connsiteX3" fmla="*/ 0 w 3714653"/>
              <a:gd name="connsiteY3" fmla="*/ 1485 h 839783"/>
              <a:gd name="connsiteX4" fmla="*/ 99644 w 3714653"/>
              <a:gd name="connsiteY4" fmla="*/ 226176 h 839783"/>
              <a:gd name="connsiteX5" fmla="*/ 603740 w 3714653"/>
              <a:gd name="connsiteY5" fmla="*/ 476269 h 839783"/>
              <a:gd name="connsiteX6" fmla="*/ 658445 w 3714653"/>
              <a:gd name="connsiteY6" fmla="*/ 544653 h 839783"/>
              <a:gd name="connsiteX7" fmla="*/ 1640651 w 3714653"/>
              <a:gd name="connsiteY7" fmla="*/ 494967 h 839783"/>
              <a:gd name="connsiteX8" fmla="*/ 2064646 w 3714653"/>
              <a:gd name="connsiteY8" fmla="*/ 469425 h 839783"/>
              <a:gd name="connsiteX9" fmla="*/ 2774711 w 3714653"/>
              <a:gd name="connsiteY9" fmla="*/ 839783 h 839783"/>
              <a:gd name="connsiteX10" fmla="*/ 3653353 w 3714653"/>
              <a:gd name="connsiteY10" fmla="*/ 592026 h 839783"/>
              <a:gd name="connsiteX11" fmla="*/ 3714653 w 3714653"/>
              <a:gd name="connsiteY11" fmla="*/ 372366 h 839783"/>
              <a:gd name="connsiteX12" fmla="*/ 3712099 w 3714653"/>
              <a:gd name="connsiteY12" fmla="*/ 73526 h 839783"/>
              <a:gd name="connsiteX13" fmla="*/ 3645690 w 3714653"/>
              <a:gd name="connsiteY13" fmla="*/ 285524 h 839783"/>
              <a:gd name="connsiteX14" fmla="*/ 2759386 w 3714653"/>
              <a:gd name="connsiteY14" fmla="*/ 540943 h 839783"/>
              <a:gd name="connsiteX15" fmla="*/ 2056984 w 3714653"/>
              <a:gd name="connsiteY15" fmla="*/ 137381 h 839783"/>
              <a:gd name="connsiteX16" fmla="*/ 1620217 w 3714653"/>
              <a:gd name="connsiteY16" fmla="*/ 162922 h 839783"/>
              <a:gd name="connsiteX0" fmla="*/ 1620217 w 3714653"/>
              <a:gd name="connsiteY0" fmla="*/ 162922 h 839783"/>
              <a:gd name="connsiteX1" fmla="*/ 662352 w 3714653"/>
              <a:gd name="connsiteY1" fmla="*/ 216408 h 839783"/>
              <a:gd name="connsiteX2" fmla="*/ 586155 w 3714653"/>
              <a:gd name="connsiteY2" fmla="*/ 126531 h 839783"/>
              <a:gd name="connsiteX3" fmla="*/ 0 w 3714653"/>
              <a:gd name="connsiteY3" fmla="*/ 1485 h 839783"/>
              <a:gd name="connsiteX4" fmla="*/ 99644 w 3714653"/>
              <a:gd name="connsiteY4" fmla="*/ 226176 h 839783"/>
              <a:gd name="connsiteX5" fmla="*/ 603740 w 3714653"/>
              <a:gd name="connsiteY5" fmla="*/ 476269 h 839783"/>
              <a:gd name="connsiteX6" fmla="*/ 658445 w 3714653"/>
              <a:gd name="connsiteY6" fmla="*/ 544653 h 839783"/>
              <a:gd name="connsiteX7" fmla="*/ 1640651 w 3714653"/>
              <a:gd name="connsiteY7" fmla="*/ 494967 h 839783"/>
              <a:gd name="connsiteX8" fmla="*/ 2064646 w 3714653"/>
              <a:gd name="connsiteY8" fmla="*/ 469425 h 839783"/>
              <a:gd name="connsiteX9" fmla="*/ 2774711 w 3714653"/>
              <a:gd name="connsiteY9" fmla="*/ 839783 h 839783"/>
              <a:gd name="connsiteX10" fmla="*/ 3653353 w 3714653"/>
              <a:gd name="connsiteY10" fmla="*/ 592026 h 839783"/>
              <a:gd name="connsiteX11" fmla="*/ 3714653 w 3714653"/>
              <a:gd name="connsiteY11" fmla="*/ 372366 h 839783"/>
              <a:gd name="connsiteX12" fmla="*/ 3712099 w 3714653"/>
              <a:gd name="connsiteY12" fmla="*/ 73526 h 839783"/>
              <a:gd name="connsiteX13" fmla="*/ 3645690 w 3714653"/>
              <a:gd name="connsiteY13" fmla="*/ 285524 h 839783"/>
              <a:gd name="connsiteX14" fmla="*/ 2759386 w 3714653"/>
              <a:gd name="connsiteY14" fmla="*/ 540943 h 839783"/>
              <a:gd name="connsiteX15" fmla="*/ 2056984 w 3714653"/>
              <a:gd name="connsiteY15" fmla="*/ 137381 h 839783"/>
              <a:gd name="connsiteX16" fmla="*/ 1620217 w 3714653"/>
              <a:gd name="connsiteY16" fmla="*/ 162922 h 839783"/>
              <a:gd name="connsiteX0" fmla="*/ 1620217 w 3714653"/>
              <a:gd name="connsiteY0" fmla="*/ 161437 h 838298"/>
              <a:gd name="connsiteX1" fmla="*/ 662352 w 3714653"/>
              <a:gd name="connsiteY1" fmla="*/ 214923 h 838298"/>
              <a:gd name="connsiteX2" fmla="*/ 586155 w 3714653"/>
              <a:gd name="connsiteY2" fmla="*/ 125046 h 838298"/>
              <a:gd name="connsiteX3" fmla="*/ 0 w 3714653"/>
              <a:gd name="connsiteY3" fmla="*/ 0 h 838298"/>
              <a:gd name="connsiteX4" fmla="*/ 99644 w 3714653"/>
              <a:gd name="connsiteY4" fmla="*/ 224691 h 838298"/>
              <a:gd name="connsiteX5" fmla="*/ 603740 w 3714653"/>
              <a:gd name="connsiteY5" fmla="*/ 474784 h 838298"/>
              <a:gd name="connsiteX6" fmla="*/ 658445 w 3714653"/>
              <a:gd name="connsiteY6" fmla="*/ 543168 h 838298"/>
              <a:gd name="connsiteX7" fmla="*/ 1640651 w 3714653"/>
              <a:gd name="connsiteY7" fmla="*/ 493482 h 838298"/>
              <a:gd name="connsiteX8" fmla="*/ 2064646 w 3714653"/>
              <a:gd name="connsiteY8" fmla="*/ 467940 h 838298"/>
              <a:gd name="connsiteX9" fmla="*/ 2774711 w 3714653"/>
              <a:gd name="connsiteY9" fmla="*/ 838298 h 838298"/>
              <a:gd name="connsiteX10" fmla="*/ 3653353 w 3714653"/>
              <a:gd name="connsiteY10" fmla="*/ 590541 h 838298"/>
              <a:gd name="connsiteX11" fmla="*/ 3714653 w 3714653"/>
              <a:gd name="connsiteY11" fmla="*/ 370881 h 838298"/>
              <a:gd name="connsiteX12" fmla="*/ 3712099 w 3714653"/>
              <a:gd name="connsiteY12" fmla="*/ 72041 h 838298"/>
              <a:gd name="connsiteX13" fmla="*/ 3645690 w 3714653"/>
              <a:gd name="connsiteY13" fmla="*/ 284039 h 838298"/>
              <a:gd name="connsiteX14" fmla="*/ 2759386 w 3714653"/>
              <a:gd name="connsiteY14" fmla="*/ 539458 h 838298"/>
              <a:gd name="connsiteX15" fmla="*/ 2056984 w 3714653"/>
              <a:gd name="connsiteY15" fmla="*/ 135896 h 838298"/>
              <a:gd name="connsiteX16" fmla="*/ 1620217 w 3714653"/>
              <a:gd name="connsiteY16" fmla="*/ 161437 h 838298"/>
              <a:gd name="connsiteX0" fmla="*/ 1620217 w 3714653"/>
              <a:gd name="connsiteY0" fmla="*/ 172641 h 849502"/>
              <a:gd name="connsiteX1" fmla="*/ 662352 w 3714653"/>
              <a:gd name="connsiteY1" fmla="*/ 226127 h 849502"/>
              <a:gd name="connsiteX2" fmla="*/ 586155 w 3714653"/>
              <a:gd name="connsiteY2" fmla="*/ 136250 h 849502"/>
              <a:gd name="connsiteX3" fmla="*/ 173894 w 3714653"/>
              <a:gd name="connsiteY3" fmla="*/ 44418 h 849502"/>
              <a:gd name="connsiteX4" fmla="*/ 0 w 3714653"/>
              <a:gd name="connsiteY4" fmla="*/ 11204 h 849502"/>
              <a:gd name="connsiteX5" fmla="*/ 99644 w 3714653"/>
              <a:gd name="connsiteY5" fmla="*/ 235895 h 849502"/>
              <a:gd name="connsiteX6" fmla="*/ 603740 w 3714653"/>
              <a:gd name="connsiteY6" fmla="*/ 485988 h 849502"/>
              <a:gd name="connsiteX7" fmla="*/ 658445 w 3714653"/>
              <a:gd name="connsiteY7" fmla="*/ 554372 h 849502"/>
              <a:gd name="connsiteX8" fmla="*/ 1640651 w 3714653"/>
              <a:gd name="connsiteY8" fmla="*/ 504686 h 849502"/>
              <a:gd name="connsiteX9" fmla="*/ 2064646 w 3714653"/>
              <a:gd name="connsiteY9" fmla="*/ 479144 h 849502"/>
              <a:gd name="connsiteX10" fmla="*/ 2774711 w 3714653"/>
              <a:gd name="connsiteY10" fmla="*/ 849502 h 849502"/>
              <a:gd name="connsiteX11" fmla="*/ 3653353 w 3714653"/>
              <a:gd name="connsiteY11" fmla="*/ 601745 h 849502"/>
              <a:gd name="connsiteX12" fmla="*/ 3714653 w 3714653"/>
              <a:gd name="connsiteY12" fmla="*/ 382085 h 849502"/>
              <a:gd name="connsiteX13" fmla="*/ 3712099 w 3714653"/>
              <a:gd name="connsiteY13" fmla="*/ 83245 h 849502"/>
              <a:gd name="connsiteX14" fmla="*/ 3645690 w 3714653"/>
              <a:gd name="connsiteY14" fmla="*/ 295243 h 849502"/>
              <a:gd name="connsiteX15" fmla="*/ 2759386 w 3714653"/>
              <a:gd name="connsiteY15" fmla="*/ 550662 h 849502"/>
              <a:gd name="connsiteX16" fmla="*/ 2056984 w 3714653"/>
              <a:gd name="connsiteY16" fmla="*/ 147100 h 849502"/>
              <a:gd name="connsiteX17" fmla="*/ 1620217 w 3714653"/>
              <a:gd name="connsiteY17" fmla="*/ 172641 h 849502"/>
              <a:gd name="connsiteX0" fmla="*/ 1620217 w 3714653"/>
              <a:gd name="connsiteY0" fmla="*/ 317853 h 994714"/>
              <a:gd name="connsiteX1" fmla="*/ 662352 w 3714653"/>
              <a:gd name="connsiteY1" fmla="*/ 371339 h 994714"/>
              <a:gd name="connsiteX2" fmla="*/ 586155 w 3714653"/>
              <a:gd name="connsiteY2" fmla="*/ 281462 h 994714"/>
              <a:gd name="connsiteX3" fmla="*/ 91832 w 3714653"/>
              <a:gd name="connsiteY3" fmla="*/ 2061 h 994714"/>
              <a:gd name="connsiteX4" fmla="*/ 0 w 3714653"/>
              <a:gd name="connsiteY4" fmla="*/ 156416 h 994714"/>
              <a:gd name="connsiteX5" fmla="*/ 99644 w 3714653"/>
              <a:gd name="connsiteY5" fmla="*/ 381107 h 994714"/>
              <a:gd name="connsiteX6" fmla="*/ 603740 w 3714653"/>
              <a:gd name="connsiteY6" fmla="*/ 631200 h 994714"/>
              <a:gd name="connsiteX7" fmla="*/ 658445 w 3714653"/>
              <a:gd name="connsiteY7" fmla="*/ 699584 h 994714"/>
              <a:gd name="connsiteX8" fmla="*/ 1640651 w 3714653"/>
              <a:gd name="connsiteY8" fmla="*/ 649898 h 994714"/>
              <a:gd name="connsiteX9" fmla="*/ 2064646 w 3714653"/>
              <a:gd name="connsiteY9" fmla="*/ 624356 h 994714"/>
              <a:gd name="connsiteX10" fmla="*/ 2774711 w 3714653"/>
              <a:gd name="connsiteY10" fmla="*/ 994714 h 994714"/>
              <a:gd name="connsiteX11" fmla="*/ 3653353 w 3714653"/>
              <a:gd name="connsiteY11" fmla="*/ 746957 h 994714"/>
              <a:gd name="connsiteX12" fmla="*/ 3714653 w 3714653"/>
              <a:gd name="connsiteY12" fmla="*/ 527297 h 994714"/>
              <a:gd name="connsiteX13" fmla="*/ 3712099 w 3714653"/>
              <a:gd name="connsiteY13" fmla="*/ 228457 h 994714"/>
              <a:gd name="connsiteX14" fmla="*/ 3645690 w 3714653"/>
              <a:gd name="connsiteY14" fmla="*/ 440455 h 994714"/>
              <a:gd name="connsiteX15" fmla="*/ 2759386 w 3714653"/>
              <a:gd name="connsiteY15" fmla="*/ 695874 h 994714"/>
              <a:gd name="connsiteX16" fmla="*/ 2056984 w 3714653"/>
              <a:gd name="connsiteY16" fmla="*/ 292312 h 994714"/>
              <a:gd name="connsiteX17" fmla="*/ 1620217 w 3714653"/>
              <a:gd name="connsiteY17" fmla="*/ 317853 h 994714"/>
              <a:gd name="connsiteX0" fmla="*/ 1620217 w 3714653"/>
              <a:gd name="connsiteY0" fmla="*/ 317853 h 994714"/>
              <a:gd name="connsiteX1" fmla="*/ 662352 w 3714653"/>
              <a:gd name="connsiteY1" fmla="*/ 371339 h 994714"/>
              <a:gd name="connsiteX2" fmla="*/ 586155 w 3714653"/>
              <a:gd name="connsiteY2" fmla="*/ 281462 h 994714"/>
              <a:gd name="connsiteX3" fmla="*/ 91832 w 3714653"/>
              <a:gd name="connsiteY3" fmla="*/ 2061 h 994714"/>
              <a:gd name="connsiteX4" fmla="*/ 0 w 3714653"/>
              <a:gd name="connsiteY4" fmla="*/ 156416 h 994714"/>
              <a:gd name="connsiteX5" fmla="*/ 99644 w 3714653"/>
              <a:gd name="connsiteY5" fmla="*/ 381107 h 994714"/>
              <a:gd name="connsiteX6" fmla="*/ 603740 w 3714653"/>
              <a:gd name="connsiteY6" fmla="*/ 631200 h 994714"/>
              <a:gd name="connsiteX7" fmla="*/ 658445 w 3714653"/>
              <a:gd name="connsiteY7" fmla="*/ 699584 h 994714"/>
              <a:gd name="connsiteX8" fmla="*/ 1640651 w 3714653"/>
              <a:gd name="connsiteY8" fmla="*/ 649898 h 994714"/>
              <a:gd name="connsiteX9" fmla="*/ 2064646 w 3714653"/>
              <a:gd name="connsiteY9" fmla="*/ 624356 h 994714"/>
              <a:gd name="connsiteX10" fmla="*/ 2774711 w 3714653"/>
              <a:gd name="connsiteY10" fmla="*/ 994714 h 994714"/>
              <a:gd name="connsiteX11" fmla="*/ 3653353 w 3714653"/>
              <a:gd name="connsiteY11" fmla="*/ 746957 h 994714"/>
              <a:gd name="connsiteX12" fmla="*/ 3714653 w 3714653"/>
              <a:gd name="connsiteY12" fmla="*/ 527297 h 994714"/>
              <a:gd name="connsiteX13" fmla="*/ 3712099 w 3714653"/>
              <a:gd name="connsiteY13" fmla="*/ 228457 h 994714"/>
              <a:gd name="connsiteX14" fmla="*/ 3645690 w 3714653"/>
              <a:gd name="connsiteY14" fmla="*/ 440455 h 994714"/>
              <a:gd name="connsiteX15" fmla="*/ 2759386 w 3714653"/>
              <a:gd name="connsiteY15" fmla="*/ 695874 h 994714"/>
              <a:gd name="connsiteX16" fmla="*/ 2056984 w 3714653"/>
              <a:gd name="connsiteY16" fmla="*/ 292312 h 994714"/>
              <a:gd name="connsiteX17" fmla="*/ 1620217 w 3714653"/>
              <a:gd name="connsiteY17" fmla="*/ 317853 h 994714"/>
              <a:gd name="connsiteX0" fmla="*/ 1620217 w 3714653"/>
              <a:gd name="connsiteY0" fmla="*/ 315803 h 992664"/>
              <a:gd name="connsiteX1" fmla="*/ 662352 w 3714653"/>
              <a:gd name="connsiteY1" fmla="*/ 369289 h 992664"/>
              <a:gd name="connsiteX2" fmla="*/ 586155 w 3714653"/>
              <a:gd name="connsiteY2" fmla="*/ 279412 h 992664"/>
              <a:gd name="connsiteX3" fmla="*/ 91832 w 3714653"/>
              <a:gd name="connsiteY3" fmla="*/ 11 h 992664"/>
              <a:gd name="connsiteX4" fmla="*/ 0 w 3714653"/>
              <a:gd name="connsiteY4" fmla="*/ 154366 h 992664"/>
              <a:gd name="connsiteX5" fmla="*/ 99644 w 3714653"/>
              <a:gd name="connsiteY5" fmla="*/ 379057 h 992664"/>
              <a:gd name="connsiteX6" fmla="*/ 603740 w 3714653"/>
              <a:gd name="connsiteY6" fmla="*/ 629150 h 992664"/>
              <a:gd name="connsiteX7" fmla="*/ 658445 w 3714653"/>
              <a:gd name="connsiteY7" fmla="*/ 697534 h 992664"/>
              <a:gd name="connsiteX8" fmla="*/ 1640651 w 3714653"/>
              <a:gd name="connsiteY8" fmla="*/ 647848 h 992664"/>
              <a:gd name="connsiteX9" fmla="*/ 2064646 w 3714653"/>
              <a:gd name="connsiteY9" fmla="*/ 622306 h 992664"/>
              <a:gd name="connsiteX10" fmla="*/ 2774711 w 3714653"/>
              <a:gd name="connsiteY10" fmla="*/ 992664 h 992664"/>
              <a:gd name="connsiteX11" fmla="*/ 3653353 w 3714653"/>
              <a:gd name="connsiteY11" fmla="*/ 744907 h 992664"/>
              <a:gd name="connsiteX12" fmla="*/ 3714653 w 3714653"/>
              <a:gd name="connsiteY12" fmla="*/ 525247 h 992664"/>
              <a:gd name="connsiteX13" fmla="*/ 3712099 w 3714653"/>
              <a:gd name="connsiteY13" fmla="*/ 226407 h 992664"/>
              <a:gd name="connsiteX14" fmla="*/ 3645690 w 3714653"/>
              <a:gd name="connsiteY14" fmla="*/ 438405 h 992664"/>
              <a:gd name="connsiteX15" fmla="*/ 2759386 w 3714653"/>
              <a:gd name="connsiteY15" fmla="*/ 693824 h 992664"/>
              <a:gd name="connsiteX16" fmla="*/ 2056984 w 3714653"/>
              <a:gd name="connsiteY16" fmla="*/ 290262 h 992664"/>
              <a:gd name="connsiteX17" fmla="*/ 1620217 w 3714653"/>
              <a:gd name="connsiteY17" fmla="*/ 315803 h 992664"/>
              <a:gd name="connsiteX0" fmla="*/ 1621021 w 3715457"/>
              <a:gd name="connsiteY0" fmla="*/ 327339 h 1004200"/>
              <a:gd name="connsiteX1" fmla="*/ 663156 w 3715457"/>
              <a:gd name="connsiteY1" fmla="*/ 380825 h 1004200"/>
              <a:gd name="connsiteX2" fmla="*/ 586959 w 3715457"/>
              <a:gd name="connsiteY2" fmla="*/ 290948 h 1004200"/>
              <a:gd name="connsiteX3" fmla="*/ 92636 w 3715457"/>
              <a:gd name="connsiteY3" fmla="*/ 11547 h 1004200"/>
              <a:gd name="connsiteX4" fmla="*/ 55513 w 3715457"/>
              <a:gd name="connsiteY4" fmla="*/ 64301 h 1004200"/>
              <a:gd name="connsiteX5" fmla="*/ 804 w 3715457"/>
              <a:gd name="connsiteY5" fmla="*/ 165902 h 1004200"/>
              <a:gd name="connsiteX6" fmla="*/ 100448 w 3715457"/>
              <a:gd name="connsiteY6" fmla="*/ 390593 h 1004200"/>
              <a:gd name="connsiteX7" fmla="*/ 604544 w 3715457"/>
              <a:gd name="connsiteY7" fmla="*/ 640686 h 1004200"/>
              <a:gd name="connsiteX8" fmla="*/ 659249 w 3715457"/>
              <a:gd name="connsiteY8" fmla="*/ 709070 h 1004200"/>
              <a:gd name="connsiteX9" fmla="*/ 1641455 w 3715457"/>
              <a:gd name="connsiteY9" fmla="*/ 659384 h 1004200"/>
              <a:gd name="connsiteX10" fmla="*/ 2065450 w 3715457"/>
              <a:gd name="connsiteY10" fmla="*/ 633842 h 1004200"/>
              <a:gd name="connsiteX11" fmla="*/ 2775515 w 3715457"/>
              <a:gd name="connsiteY11" fmla="*/ 1004200 h 1004200"/>
              <a:gd name="connsiteX12" fmla="*/ 3654157 w 3715457"/>
              <a:gd name="connsiteY12" fmla="*/ 756443 h 1004200"/>
              <a:gd name="connsiteX13" fmla="*/ 3715457 w 3715457"/>
              <a:gd name="connsiteY13" fmla="*/ 536783 h 1004200"/>
              <a:gd name="connsiteX14" fmla="*/ 3712903 w 3715457"/>
              <a:gd name="connsiteY14" fmla="*/ 237943 h 1004200"/>
              <a:gd name="connsiteX15" fmla="*/ 3646494 w 3715457"/>
              <a:gd name="connsiteY15" fmla="*/ 449941 h 1004200"/>
              <a:gd name="connsiteX16" fmla="*/ 2760190 w 3715457"/>
              <a:gd name="connsiteY16" fmla="*/ 705360 h 1004200"/>
              <a:gd name="connsiteX17" fmla="*/ 2057788 w 3715457"/>
              <a:gd name="connsiteY17" fmla="*/ 301798 h 1004200"/>
              <a:gd name="connsiteX18" fmla="*/ 1621021 w 3715457"/>
              <a:gd name="connsiteY18" fmla="*/ 327339 h 1004200"/>
              <a:gd name="connsiteX0" fmla="*/ 1704027 w 3798463"/>
              <a:gd name="connsiteY0" fmla="*/ 593048 h 1269909"/>
              <a:gd name="connsiteX1" fmla="*/ 746162 w 3798463"/>
              <a:gd name="connsiteY1" fmla="*/ 646534 h 1269909"/>
              <a:gd name="connsiteX2" fmla="*/ 669965 w 3798463"/>
              <a:gd name="connsiteY2" fmla="*/ 556657 h 1269909"/>
              <a:gd name="connsiteX3" fmla="*/ 175642 w 3798463"/>
              <a:gd name="connsiteY3" fmla="*/ 277256 h 1269909"/>
              <a:gd name="connsiteX4" fmla="*/ 1750 w 3798463"/>
              <a:gd name="connsiteY4" fmla="*/ 1764 h 1269909"/>
              <a:gd name="connsiteX5" fmla="*/ 83810 w 3798463"/>
              <a:gd name="connsiteY5" fmla="*/ 431611 h 1269909"/>
              <a:gd name="connsiteX6" fmla="*/ 183454 w 3798463"/>
              <a:gd name="connsiteY6" fmla="*/ 656302 h 1269909"/>
              <a:gd name="connsiteX7" fmla="*/ 687550 w 3798463"/>
              <a:gd name="connsiteY7" fmla="*/ 906395 h 1269909"/>
              <a:gd name="connsiteX8" fmla="*/ 742255 w 3798463"/>
              <a:gd name="connsiteY8" fmla="*/ 974779 h 1269909"/>
              <a:gd name="connsiteX9" fmla="*/ 1724461 w 3798463"/>
              <a:gd name="connsiteY9" fmla="*/ 925093 h 1269909"/>
              <a:gd name="connsiteX10" fmla="*/ 2148456 w 3798463"/>
              <a:gd name="connsiteY10" fmla="*/ 899551 h 1269909"/>
              <a:gd name="connsiteX11" fmla="*/ 2858521 w 3798463"/>
              <a:gd name="connsiteY11" fmla="*/ 1269909 h 1269909"/>
              <a:gd name="connsiteX12" fmla="*/ 3737163 w 3798463"/>
              <a:gd name="connsiteY12" fmla="*/ 1022152 h 1269909"/>
              <a:gd name="connsiteX13" fmla="*/ 3798463 w 3798463"/>
              <a:gd name="connsiteY13" fmla="*/ 802492 h 1269909"/>
              <a:gd name="connsiteX14" fmla="*/ 3795909 w 3798463"/>
              <a:gd name="connsiteY14" fmla="*/ 503652 h 1269909"/>
              <a:gd name="connsiteX15" fmla="*/ 3729500 w 3798463"/>
              <a:gd name="connsiteY15" fmla="*/ 715650 h 1269909"/>
              <a:gd name="connsiteX16" fmla="*/ 2843196 w 3798463"/>
              <a:gd name="connsiteY16" fmla="*/ 971069 h 1269909"/>
              <a:gd name="connsiteX17" fmla="*/ 2140794 w 3798463"/>
              <a:gd name="connsiteY17" fmla="*/ 567507 h 1269909"/>
              <a:gd name="connsiteX18" fmla="*/ 1704027 w 3798463"/>
              <a:gd name="connsiteY18" fmla="*/ 593048 h 1269909"/>
              <a:gd name="connsiteX0" fmla="*/ 1702277 w 3796713"/>
              <a:gd name="connsiteY0" fmla="*/ 593048 h 1269909"/>
              <a:gd name="connsiteX1" fmla="*/ 744412 w 3796713"/>
              <a:gd name="connsiteY1" fmla="*/ 646534 h 1269909"/>
              <a:gd name="connsiteX2" fmla="*/ 668215 w 3796713"/>
              <a:gd name="connsiteY2" fmla="*/ 556657 h 1269909"/>
              <a:gd name="connsiteX3" fmla="*/ 173892 w 3796713"/>
              <a:gd name="connsiteY3" fmla="*/ 277256 h 1269909"/>
              <a:gd name="connsiteX4" fmla="*/ 0 w 3796713"/>
              <a:gd name="connsiteY4" fmla="*/ 1764 h 1269909"/>
              <a:gd name="connsiteX5" fmla="*/ 82060 w 3796713"/>
              <a:gd name="connsiteY5" fmla="*/ 431611 h 1269909"/>
              <a:gd name="connsiteX6" fmla="*/ 181704 w 3796713"/>
              <a:gd name="connsiteY6" fmla="*/ 656302 h 1269909"/>
              <a:gd name="connsiteX7" fmla="*/ 685800 w 3796713"/>
              <a:gd name="connsiteY7" fmla="*/ 906395 h 1269909"/>
              <a:gd name="connsiteX8" fmla="*/ 740505 w 3796713"/>
              <a:gd name="connsiteY8" fmla="*/ 974779 h 1269909"/>
              <a:gd name="connsiteX9" fmla="*/ 1722711 w 3796713"/>
              <a:gd name="connsiteY9" fmla="*/ 925093 h 1269909"/>
              <a:gd name="connsiteX10" fmla="*/ 2146706 w 3796713"/>
              <a:gd name="connsiteY10" fmla="*/ 899551 h 1269909"/>
              <a:gd name="connsiteX11" fmla="*/ 2856771 w 3796713"/>
              <a:gd name="connsiteY11" fmla="*/ 1269909 h 1269909"/>
              <a:gd name="connsiteX12" fmla="*/ 3735413 w 3796713"/>
              <a:gd name="connsiteY12" fmla="*/ 1022152 h 1269909"/>
              <a:gd name="connsiteX13" fmla="*/ 3796713 w 3796713"/>
              <a:gd name="connsiteY13" fmla="*/ 802492 h 1269909"/>
              <a:gd name="connsiteX14" fmla="*/ 3794159 w 3796713"/>
              <a:gd name="connsiteY14" fmla="*/ 503652 h 1269909"/>
              <a:gd name="connsiteX15" fmla="*/ 3727750 w 3796713"/>
              <a:gd name="connsiteY15" fmla="*/ 715650 h 1269909"/>
              <a:gd name="connsiteX16" fmla="*/ 2841446 w 3796713"/>
              <a:gd name="connsiteY16" fmla="*/ 971069 h 1269909"/>
              <a:gd name="connsiteX17" fmla="*/ 2139044 w 3796713"/>
              <a:gd name="connsiteY17" fmla="*/ 567507 h 1269909"/>
              <a:gd name="connsiteX18" fmla="*/ 1702277 w 3796713"/>
              <a:gd name="connsiteY18" fmla="*/ 593048 h 1269909"/>
              <a:gd name="connsiteX0" fmla="*/ 1702277 w 3796713"/>
              <a:gd name="connsiteY0" fmla="*/ 591706 h 1268567"/>
              <a:gd name="connsiteX1" fmla="*/ 744412 w 3796713"/>
              <a:gd name="connsiteY1" fmla="*/ 645192 h 1268567"/>
              <a:gd name="connsiteX2" fmla="*/ 668215 w 3796713"/>
              <a:gd name="connsiteY2" fmla="*/ 555315 h 1268567"/>
              <a:gd name="connsiteX3" fmla="*/ 173892 w 3796713"/>
              <a:gd name="connsiteY3" fmla="*/ 275914 h 1268567"/>
              <a:gd name="connsiteX4" fmla="*/ 0 w 3796713"/>
              <a:gd name="connsiteY4" fmla="*/ 422 h 1268567"/>
              <a:gd name="connsiteX5" fmla="*/ 82060 w 3796713"/>
              <a:gd name="connsiteY5" fmla="*/ 430269 h 1268567"/>
              <a:gd name="connsiteX6" fmla="*/ 181704 w 3796713"/>
              <a:gd name="connsiteY6" fmla="*/ 654960 h 1268567"/>
              <a:gd name="connsiteX7" fmla="*/ 685800 w 3796713"/>
              <a:gd name="connsiteY7" fmla="*/ 905053 h 1268567"/>
              <a:gd name="connsiteX8" fmla="*/ 740505 w 3796713"/>
              <a:gd name="connsiteY8" fmla="*/ 973437 h 1268567"/>
              <a:gd name="connsiteX9" fmla="*/ 1722711 w 3796713"/>
              <a:gd name="connsiteY9" fmla="*/ 923751 h 1268567"/>
              <a:gd name="connsiteX10" fmla="*/ 2146706 w 3796713"/>
              <a:gd name="connsiteY10" fmla="*/ 898209 h 1268567"/>
              <a:gd name="connsiteX11" fmla="*/ 2856771 w 3796713"/>
              <a:gd name="connsiteY11" fmla="*/ 1268567 h 1268567"/>
              <a:gd name="connsiteX12" fmla="*/ 3735413 w 3796713"/>
              <a:gd name="connsiteY12" fmla="*/ 1020810 h 1268567"/>
              <a:gd name="connsiteX13" fmla="*/ 3796713 w 3796713"/>
              <a:gd name="connsiteY13" fmla="*/ 801150 h 1268567"/>
              <a:gd name="connsiteX14" fmla="*/ 3794159 w 3796713"/>
              <a:gd name="connsiteY14" fmla="*/ 502310 h 1268567"/>
              <a:gd name="connsiteX15" fmla="*/ 3727750 w 3796713"/>
              <a:gd name="connsiteY15" fmla="*/ 714308 h 1268567"/>
              <a:gd name="connsiteX16" fmla="*/ 2841446 w 3796713"/>
              <a:gd name="connsiteY16" fmla="*/ 969727 h 1268567"/>
              <a:gd name="connsiteX17" fmla="*/ 2139044 w 3796713"/>
              <a:gd name="connsiteY17" fmla="*/ 566165 h 1268567"/>
              <a:gd name="connsiteX18" fmla="*/ 1702277 w 3796713"/>
              <a:gd name="connsiteY18" fmla="*/ 591706 h 1268567"/>
              <a:gd name="connsiteX0" fmla="*/ 1702735 w 3797171"/>
              <a:gd name="connsiteY0" fmla="*/ 606162 h 1283023"/>
              <a:gd name="connsiteX1" fmla="*/ 744870 w 3797171"/>
              <a:gd name="connsiteY1" fmla="*/ 659648 h 1283023"/>
              <a:gd name="connsiteX2" fmla="*/ 668673 w 3797171"/>
              <a:gd name="connsiteY2" fmla="*/ 569771 h 1283023"/>
              <a:gd name="connsiteX3" fmla="*/ 174350 w 3797171"/>
              <a:gd name="connsiteY3" fmla="*/ 290370 h 1283023"/>
              <a:gd name="connsiteX4" fmla="*/ 55166 w 3797171"/>
              <a:gd name="connsiteY4" fmla="*/ 116478 h 1283023"/>
              <a:gd name="connsiteX5" fmla="*/ 458 w 3797171"/>
              <a:gd name="connsiteY5" fmla="*/ 14878 h 1283023"/>
              <a:gd name="connsiteX6" fmla="*/ 82518 w 3797171"/>
              <a:gd name="connsiteY6" fmla="*/ 444725 h 1283023"/>
              <a:gd name="connsiteX7" fmla="*/ 182162 w 3797171"/>
              <a:gd name="connsiteY7" fmla="*/ 669416 h 1283023"/>
              <a:gd name="connsiteX8" fmla="*/ 686258 w 3797171"/>
              <a:gd name="connsiteY8" fmla="*/ 919509 h 1283023"/>
              <a:gd name="connsiteX9" fmla="*/ 740963 w 3797171"/>
              <a:gd name="connsiteY9" fmla="*/ 987893 h 1283023"/>
              <a:gd name="connsiteX10" fmla="*/ 1723169 w 3797171"/>
              <a:gd name="connsiteY10" fmla="*/ 938207 h 1283023"/>
              <a:gd name="connsiteX11" fmla="*/ 2147164 w 3797171"/>
              <a:gd name="connsiteY11" fmla="*/ 912665 h 1283023"/>
              <a:gd name="connsiteX12" fmla="*/ 2857229 w 3797171"/>
              <a:gd name="connsiteY12" fmla="*/ 1283023 h 1283023"/>
              <a:gd name="connsiteX13" fmla="*/ 3735871 w 3797171"/>
              <a:gd name="connsiteY13" fmla="*/ 1035266 h 1283023"/>
              <a:gd name="connsiteX14" fmla="*/ 3797171 w 3797171"/>
              <a:gd name="connsiteY14" fmla="*/ 815606 h 1283023"/>
              <a:gd name="connsiteX15" fmla="*/ 3794617 w 3797171"/>
              <a:gd name="connsiteY15" fmla="*/ 516766 h 1283023"/>
              <a:gd name="connsiteX16" fmla="*/ 3728208 w 3797171"/>
              <a:gd name="connsiteY16" fmla="*/ 728764 h 1283023"/>
              <a:gd name="connsiteX17" fmla="*/ 2841904 w 3797171"/>
              <a:gd name="connsiteY17" fmla="*/ 984183 h 1283023"/>
              <a:gd name="connsiteX18" fmla="*/ 2139502 w 3797171"/>
              <a:gd name="connsiteY18" fmla="*/ 580621 h 1283023"/>
              <a:gd name="connsiteX19" fmla="*/ 1702735 w 3797171"/>
              <a:gd name="connsiteY19" fmla="*/ 606162 h 1283023"/>
              <a:gd name="connsiteX0" fmla="*/ 1702511 w 3796947"/>
              <a:gd name="connsiteY0" fmla="*/ 627318 h 1304179"/>
              <a:gd name="connsiteX1" fmla="*/ 744646 w 3796947"/>
              <a:gd name="connsiteY1" fmla="*/ 680804 h 1304179"/>
              <a:gd name="connsiteX2" fmla="*/ 668449 w 3796947"/>
              <a:gd name="connsiteY2" fmla="*/ 590927 h 1304179"/>
              <a:gd name="connsiteX3" fmla="*/ 174126 w 3796947"/>
              <a:gd name="connsiteY3" fmla="*/ 311526 h 1304179"/>
              <a:gd name="connsiteX4" fmla="*/ 88157 w 3796947"/>
              <a:gd name="connsiteY4" fmla="*/ 39941 h 1304179"/>
              <a:gd name="connsiteX5" fmla="*/ 234 w 3796947"/>
              <a:gd name="connsiteY5" fmla="*/ 36034 h 1304179"/>
              <a:gd name="connsiteX6" fmla="*/ 82294 w 3796947"/>
              <a:gd name="connsiteY6" fmla="*/ 465881 h 1304179"/>
              <a:gd name="connsiteX7" fmla="*/ 181938 w 3796947"/>
              <a:gd name="connsiteY7" fmla="*/ 690572 h 1304179"/>
              <a:gd name="connsiteX8" fmla="*/ 686034 w 3796947"/>
              <a:gd name="connsiteY8" fmla="*/ 940665 h 1304179"/>
              <a:gd name="connsiteX9" fmla="*/ 740739 w 3796947"/>
              <a:gd name="connsiteY9" fmla="*/ 1009049 h 1304179"/>
              <a:gd name="connsiteX10" fmla="*/ 1722945 w 3796947"/>
              <a:gd name="connsiteY10" fmla="*/ 959363 h 1304179"/>
              <a:gd name="connsiteX11" fmla="*/ 2146940 w 3796947"/>
              <a:gd name="connsiteY11" fmla="*/ 933821 h 1304179"/>
              <a:gd name="connsiteX12" fmla="*/ 2857005 w 3796947"/>
              <a:gd name="connsiteY12" fmla="*/ 1304179 h 1304179"/>
              <a:gd name="connsiteX13" fmla="*/ 3735647 w 3796947"/>
              <a:gd name="connsiteY13" fmla="*/ 1056422 h 1304179"/>
              <a:gd name="connsiteX14" fmla="*/ 3796947 w 3796947"/>
              <a:gd name="connsiteY14" fmla="*/ 836762 h 1304179"/>
              <a:gd name="connsiteX15" fmla="*/ 3794393 w 3796947"/>
              <a:gd name="connsiteY15" fmla="*/ 537922 h 1304179"/>
              <a:gd name="connsiteX16" fmla="*/ 3727984 w 3796947"/>
              <a:gd name="connsiteY16" fmla="*/ 749920 h 1304179"/>
              <a:gd name="connsiteX17" fmla="*/ 2841680 w 3796947"/>
              <a:gd name="connsiteY17" fmla="*/ 1005339 h 1304179"/>
              <a:gd name="connsiteX18" fmla="*/ 2139278 w 3796947"/>
              <a:gd name="connsiteY18" fmla="*/ 601777 h 1304179"/>
              <a:gd name="connsiteX19" fmla="*/ 1702511 w 3796947"/>
              <a:gd name="connsiteY19" fmla="*/ 627318 h 1304179"/>
              <a:gd name="connsiteX0" fmla="*/ 1702511 w 3796947"/>
              <a:gd name="connsiteY0" fmla="*/ 627318 h 1304179"/>
              <a:gd name="connsiteX1" fmla="*/ 744646 w 3796947"/>
              <a:gd name="connsiteY1" fmla="*/ 680804 h 1304179"/>
              <a:gd name="connsiteX2" fmla="*/ 668449 w 3796947"/>
              <a:gd name="connsiteY2" fmla="*/ 590927 h 1304179"/>
              <a:gd name="connsiteX3" fmla="*/ 174126 w 3796947"/>
              <a:gd name="connsiteY3" fmla="*/ 311526 h 1304179"/>
              <a:gd name="connsiteX4" fmla="*/ 88157 w 3796947"/>
              <a:gd name="connsiteY4" fmla="*/ 39941 h 1304179"/>
              <a:gd name="connsiteX5" fmla="*/ 234 w 3796947"/>
              <a:gd name="connsiteY5" fmla="*/ 36034 h 1304179"/>
              <a:gd name="connsiteX6" fmla="*/ 82294 w 3796947"/>
              <a:gd name="connsiteY6" fmla="*/ 465881 h 1304179"/>
              <a:gd name="connsiteX7" fmla="*/ 181938 w 3796947"/>
              <a:gd name="connsiteY7" fmla="*/ 690572 h 1304179"/>
              <a:gd name="connsiteX8" fmla="*/ 686034 w 3796947"/>
              <a:gd name="connsiteY8" fmla="*/ 940665 h 1304179"/>
              <a:gd name="connsiteX9" fmla="*/ 740739 w 3796947"/>
              <a:gd name="connsiteY9" fmla="*/ 1009049 h 1304179"/>
              <a:gd name="connsiteX10" fmla="*/ 1722945 w 3796947"/>
              <a:gd name="connsiteY10" fmla="*/ 959363 h 1304179"/>
              <a:gd name="connsiteX11" fmla="*/ 2146940 w 3796947"/>
              <a:gd name="connsiteY11" fmla="*/ 933821 h 1304179"/>
              <a:gd name="connsiteX12" fmla="*/ 2857005 w 3796947"/>
              <a:gd name="connsiteY12" fmla="*/ 1304179 h 1304179"/>
              <a:gd name="connsiteX13" fmla="*/ 3735647 w 3796947"/>
              <a:gd name="connsiteY13" fmla="*/ 1056422 h 1304179"/>
              <a:gd name="connsiteX14" fmla="*/ 3796947 w 3796947"/>
              <a:gd name="connsiteY14" fmla="*/ 836762 h 1304179"/>
              <a:gd name="connsiteX15" fmla="*/ 3794393 w 3796947"/>
              <a:gd name="connsiteY15" fmla="*/ 537922 h 1304179"/>
              <a:gd name="connsiteX16" fmla="*/ 3727984 w 3796947"/>
              <a:gd name="connsiteY16" fmla="*/ 749920 h 1304179"/>
              <a:gd name="connsiteX17" fmla="*/ 2841680 w 3796947"/>
              <a:gd name="connsiteY17" fmla="*/ 1005339 h 1304179"/>
              <a:gd name="connsiteX18" fmla="*/ 2139278 w 3796947"/>
              <a:gd name="connsiteY18" fmla="*/ 601777 h 1304179"/>
              <a:gd name="connsiteX19" fmla="*/ 1702511 w 3796947"/>
              <a:gd name="connsiteY19" fmla="*/ 627318 h 1304179"/>
              <a:gd name="connsiteX0" fmla="*/ 1702558 w 3796994"/>
              <a:gd name="connsiteY0" fmla="*/ 617493 h 1294354"/>
              <a:gd name="connsiteX1" fmla="*/ 744693 w 3796994"/>
              <a:gd name="connsiteY1" fmla="*/ 670979 h 1294354"/>
              <a:gd name="connsiteX2" fmla="*/ 668496 w 3796994"/>
              <a:gd name="connsiteY2" fmla="*/ 581102 h 1294354"/>
              <a:gd name="connsiteX3" fmla="*/ 174173 w 3796994"/>
              <a:gd name="connsiteY3" fmla="*/ 301701 h 1294354"/>
              <a:gd name="connsiteX4" fmla="*/ 88204 w 3796994"/>
              <a:gd name="connsiteY4" fmla="*/ 30116 h 1294354"/>
              <a:gd name="connsiteX5" fmla="*/ 281 w 3796994"/>
              <a:gd name="connsiteY5" fmla="*/ 26209 h 1294354"/>
              <a:gd name="connsiteX6" fmla="*/ 82341 w 3796994"/>
              <a:gd name="connsiteY6" fmla="*/ 456056 h 1294354"/>
              <a:gd name="connsiteX7" fmla="*/ 181985 w 3796994"/>
              <a:gd name="connsiteY7" fmla="*/ 680747 h 1294354"/>
              <a:gd name="connsiteX8" fmla="*/ 686081 w 3796994"/>
              <a:gd name="connsiteY8" fmla="*/ 930840 h 1294354"/>
              <a:gd name="connsiteX9" fmla="*/ 740786 w 3796994"/>
              <a:gd name="connsiteY9" fmla="*/ 999224 h 1294354"/>
              <a:gd name="connsiteX10" fmla="*/ 1722992 w 3796994"/>
              <a:gd name="connsiteY10" fmla="*/ 949538 h 1294354"/>
              <a:gd name="connsiteX11" fmla="*/ 2146987 w 3796994"/>
              <a:gd name="connsiteY11" fmla="*/ 923996 h 1294354"/>
              <a:gd name="connsiteX12" fmla="*/ 2857052 w 3796994"/>
              <a:gd name="connsiteY12" fmla="*/ 1294354 h 1294354"/>
              <a:gd name="connsiteX13" fmla="*/ 3735694 w 3796994"/>
              <a:gd name="connsiteY13" fmla="*/ 1046597 h 1294354"/>
              <a:gd name="connsiteX14" fmla="*/ 3796994 w 3796994"/>
              <a:gd name="connsiteY14" fmla="*/ 826937 h 1294354"/>
              <a:gd name="connsiteX15" fmla="*/ 3794440 w 3796994"/>
              <a:gd name="connsiteY15" fmla="*/ 528097 h 1294354"/>
              <a:gd name="connsiteX16" fmla="*/ 3728031 w 3796994"/>
              <a:gd name="connsiteY16" fmla="*/ 740095 h 1294354"/>
              <a:gd name="connsiteX17" fmla="*/ 2841727 w 3796994"/>
              <a:gd name="connsiteY17" fmla="*/ 995514 h 1294354"/>
              <a:gd name="connsiteX18" fmla="*/ 2139325 w 3796994"/>
              <a:gd name="connsiteY18" fmla="*/ 591952 h 1294354"/>
              <a:gd name="connsiteX19" fmla="*/ 1702558 w 3796994"/>
              <a:gd name="connsiteY19" fmla="*/ 617493 h 1294354"/>
              <a:gd name="connsiteX0" fmla="*/ 1702558 w 3796994"/>
              <a:gd name="connsiteY0" fmla="*/ 621353 h 1298214"/>
              <a:gd name="connsiteX1" fmla="*/ 744693 w 3796994"/>
              <a:gd name="connsiteY1" fmla="*/ 674839 h 1298214"/>
              <a:gd name="connsiteX2" fmla="*/ 668496 w 3796994"/>
              <a:gd name="connsiteY2" fmla="*/ 584962 h 1298214"/>
              <a:gd name="connsiteX3" fmla="*/ 174173 w 3796994"/>
              <a:gd name="connsiteY3" fmla="*/ 305561 h 1298214"/>
              <a:gd name="connsiteX4" fmla="*/ 88204 w 3796994"/>
              <a:gd name="connsiteY4" fmla="*/ 22253 h 1298214"/>
              <a:gd name="connsiteX5" fmla="*/ 281 w 3796994"/>
              <a:gd name="connsiteY5" fmla="*/ 30069 h 1298214"/>
              <a:gd name="connsiteX6" fmla="*/ 82341 w 3796994"/>
              <a:gd name="connsiteY6" fmla="*/ 459916 h 1298214"/>
              <a:gd name="connsiteX7" fmla="*/ 181985 w 3796994"/>
              <a:gd name="connsiteY7" fmla="*/ 684607 h 1298214"/>
              <a:gd name="connsiteX8" fmla="*/ 686081 w 3796994"/>
              <a:gd name="connsiteY8" fmla="*/ 934700 h 1298214"/>
              <a:gd name="connsiteX9" fmla="*/ 740786 w 3796994"/>
              <a:gd name="connsiteY9" fmla="*/ 1003084 h 1298214"/>
              <a:gd name="connsiteX10" fmla="*/ 1722992 w 3796994"/>
              <a:gd name="connsiteY10" fmla="*/ 953398 h 1298214"/>
              <a:gd name="connsiteX11" fmla="*/ 2146987 w 3796994"/>
              <a:gd name="connsiteY11" fmla="*/ 927856 h 1298214"/>
              <a:gd name="connsiteX12" fmla="*/ 2857052 w 3796994"/>
              <a:gd name="connsiteY12" fmla="*/ 1298214 h 1298214"/>
              <a:gd name="connsiteX13" fmla="*/ 3735694 w 3796994"/>
              <a:gd name="connsiteY13" fmla="*/ 1050457 h 1298214"/>
              <a:gd name="connsiteX14" fmla="*/ 3796994 w 3796994"/>
              <a:gd name="connsiteY14" fmla="*/ 830797 h 1298214"/>
              <a:gd name="connsiteX15" fmla="*/ 3794440 w 3796994"/>
              <a:gd name="connsiteY15" fmla="*/ 531957 h 1298214"/>
              <a:gd name="connsiteX16" fmla="*/ 3728031 w 3796994"/>
              <a:gd name="connsiteY16" fmla="*/ 743955 h 1298214"/>
              <a:gd name="connsiteX17" fmla="*/ 2841727 w 3796994"/>
              <a:gd name="connsiteY17" fmla="*/ 999374 h 1298214"/>
              <a:gd name="connsiteX18" fmla="*/ 2139325 w 3796994"/>
              <a:gd name="connsiteY18" fmla="*/ 595812 h 1298214"/>
              <a:gd name="connsiteX19" fmla="*/ 1702558 w 3796994"/>
              <a:gd name="connsiteY19" fmla="*/ 621353 h 1298214"/>
              <a:gd name="connsiteX0" fmla="*/ 1702568 w 3797004"/>
              <a:gd name="connsiteY0" fmla="*/ 616590 h 1293451"/>
              <a:gd name="connsiteX1" fmla="*/ 744703 w 3797004"/>
              <a:gd name="connsiteY1" fmla="*/ 670076 h 1293451"/>
              <a:gd name="connsiteX2" fmla="*/ 668506 w 3797004"/>
              <a:gd name="connsiteY2" fmla="*/ 580199 h 1293451"/>
              <a:gd name="connsiteX3" fmla="*/ 174183 w 3797004"/>
              <a:gd name="connsiteY3" fmla="*/ 300798 h 1293451"/>
              <a:gd name="connsiteX4" fmla="*/ 88214 w 3797004"/>
              <a:gd name="connsiteY4" fmla="*/ 17490 h 1293451"/>
              <a:gd name="connsiteX5" fmla="*/ 291 w 3797004"/>
              <a:gd name="connsiteY5" fmla="*/ 25306 h 1293451"/>
              <a:gd name="connsiteX6" fmla="*/ 82351 w 3797004"/>
              <a:gd name="connsiteY6" fmla="*/ 455153 h 1293451"/>
              <a:gd name="connsiteX7" fmla="*/ 181995 w 3797004"/>
              <a:gd name="connsiteY7" fmla="*/ 679844 h 1293451"/>
              <a:gd name="connsiteX8" fmla="*/ 686091 w 3797004"/>
              <a:gd name="connsiteY8" fmla="*/ 929937 h 1293451"/>
              <a:gd name="connsiteX9" fmla="*/ 740796 w 3797004"/>
              <a:gd name="connsiteY9" fmla="*/ 998321 h 1293451"/>
              <a:gd name="connsiteX10" fmla="*/ 1723002 w 3797004"/>
              <a:gd name="connsiteY10" fmla="*/ 948635 h 1293451"/>
              <a:gd name="connsiteX11" fmla="*/ 2146997 w 3797004"/>
              <a:gd name="connsiteY11" fmla="*/ 923093 h 1293451"/>
              <a:gd name="connsiteX12" fmla="*/ 2857062 w 3797004"/>
              <a:gd name="connsiteY12" fmla="*/ 1293451 h 1293451"/>
              <a:gd name="connsiteX13" fmla="*/ 3735704 w 3797004"/>
              <a:gd name="connsiteY13" fmla="*/ 1045694 h 1293451"/>
              <a:gd name="connsiteX14" fmla="*/ 3797004 w 3797004"/>
              <a:gd name="connsiteY14" fmla="*/ 826034 h 1293451"/>
              <a:gd name="connsiteX15" fmla="*/ 3794450 w 3797004"/>
              <a:gd name="connsiteY15" fmla="*/ 527194 h 1293451"/>
              <a:gd name="connsiteX16" fmla="*/ 3728041 w 3797004"/>
              <a:gd name="connsiteY16" fmla="*/ 739192 h 1293451"/>
              <a:gd name="connsiteX17" fmla="*/ 2841737 w 3797004"/>
              <a:gd name="connsiteY17" fmla="*/ 994611 h 1293451"/>
              <a:gd name="connsiteX18" fmla="*/ 2139335 w 3797004"/>
              <a:gd name="connsiteY18" fmla="*/ 591049 h 1293451"/>
              <a:gd name="connsiteX19" fmla="*/ 1702568 w 3797004"/>
              <a:gd name="connsiteY19" fmla="*/ 616590 h 1293451"/>
              <a:gd name="connsiteX0" fmla="*/ 1702277 w 3796713"/>
              <a:gd name="connsiteY0" fmla="*/ 599100 h 1275961"/>
              <a:gd name="connsiteX1" fmla="*/ 744412 w 3796713"/>
              <a:gd name="connsiteY1" fmla="*/ 652586 h 1275961"/>
              <a:gd name="connsiteX2" fmla="*/ 668215 w 3796713"/>
              <a:gd name="connsiteY2" fmla="*/ 562709 h 1275961"/>
              <a:gd name="connsiteX3" fmla="*/ 173892 w 3796713"/>
              <a:gd name="connsiteY3" fmla="*/ 283308 h 1275961"/>
              <a:gd name="connsiteX4" fmla="*/ 87923 w 3796713"/>
              <a:gd name="connsiteY4" fmla="*/ 0 h 1275961"/>
              <a:gd name="connsiteX5" fmla="*/ 0 w 3796713"/>
              <a:gd name="connsiteY5" fmla="*/ 7816 h 1275961"/>
              <a:gd name="connsiteX6" fmla="*/ 82060 w 3796713"/>
              <a:gd name="connsiteY6" fmla="*/ 437663 h 1275961"/>
              <a:gd name="connsiteX7" fmla="*/ 181704 w 3796713"/>
              <a:gd name="connsiteY7" fmla="*/ 662354 h 1275961"/>
              <a:gd name="connsiteX8" fmla="*/ 685800 w 3796713"/>
              <a:gd name="connsiteY8" fmla="*/ 912447 h 1275961"/>
              <a:gd name="connsiteX9" fmla="*/ 740505 w 3796713"/>
              <a:gd name="connsiteY9" fmla="*/ 980831 h 1275961"/>
              <a:gd name="connsiteX10" fmla="*/ 1722711 w 3796713"/>
              <a:gd name="connsiteY10" fmla="*/ 931145 h 1275961"/>
              <a:gd name="connsiteX11" fmla="*/ 2146706 w 3796713"/>
              <a:gd name="connsiteY11" fmla="*/ 905603 h 1275961"/>
              <a:gd name="connsiteX12" fmla="*/ 2856771 w 3796713"/>
              <a:gd name="connsiteY12" fmla="*/ 1275961 h 1275961"/>
              <a:gd name="connsiteX13" fmla="*/ 3735413 w 3796713"/>
              <a:gd name="connsiteY13" fmla="*/ 1028204 h 1275961"/>
              <a:gd name="connsiteX14" fmla="*/ 3796713 w 3796713"/>
              <a:gd name="connsiteY14" fmla="*/ 808544 h 1275961"/>
              <a:gd name="connsiteX15" fmla="*/ 3794159 w 3796713"/>
              <a:gd name="connsiteY15" fmla="*/ 509704 h 1275961"/>
              <a:gd name="connsiteX16" fmla="*/ 3727750 w 3796713"/>
              <a:gd name="connsiteY16" fmla="*/ 721702 h 1275961"/>
              <a:gd name="connsiteX17" fmla="*/ 2841446 w 3796713"/>
              <a:gd name="connsiteY17" fmla="*/ 977121 h 1275961"/>
              <a:gd name="connsiteX18" fmla="*/ 2139044 w 3796713"/>
              <a:gd name="connsiteY18" fmla="*/ 573559 h 1275961"/>
              <a:gd name="connsiteX19" fmla="*/ 1702277 w 3796713"/>
              <a:gd name="connsiteY19" fmla="*/ 599100 h 1275961"/>
              <a:gd name="connsiteX0" fmla="*/ 1706185 w 3800621"/>
              <a:gd name="connsiteY0" fmla="*/ 603396 h 1280257"/>
              <a:gd name="connsiteX1" fmla="*/ 748320 w 3800621"/>
              <a:gd name="connsiteY1" fmla="*/ 656882 h 1280257"/>
              <a:gd name="connsiteX2" fmla="*/ 672123 w 3800621"/>
              <a:gd name="connsiteY2" fmla="*/ 567005 h 1280257"/>
              <a:gd name="connsiteX3" fmla="*/ 177800 w 3800621"/>
              <a:gd name="connsiteY3" fmla="*/ 287604 h 1280257"/>
              <a:gd name="connsiteX4" fmla="*/ 91831 w 3800621"/>
              <a:gd name="connsiteY4" fmla="*/ 4296 h 1280257"/>
              <a:gd name="connsiteX5" fmla="*/ 0 w 3800621"/>
              <a:gd name="connsiteY5" fmla="*/ 2343 h 1280257"/>
              <a:gd name="connsiteX6" fmla="*/ 85968 w 3800621"/>
              <a:gd name="connsiteY6" fmla="*/ 441959 h 1280257"/>
              <a:gd name="connsiteX7" fmla="*/ 185612 w 3800621"/>
              <a:gd name="connsiteY7" fmla="*/ 666650 h 1280257"/>
              <a:gd name="connsiteX8" fmla="*/ 689708 w 3800621"/>
              <a:gd name="connsiteY8" fmla="*/ 916743 h 1280257"/>
              <a:gd name="connsiteX9" fmla="*/ 744413 w 3800621"/>
              <a:gd name="connsiteY9" fmla="*/ 985127 h 1280257"/>
              <a:gd name="connsiteX10" fmla="*/ 1726619 w 3800621"/>
              <a:gd name="connsiteY10" fmla="*/ 935441 h 1280257"/>
              <a:gd name="connsiteX11" fmla="*/ 2150614 w 3800621"/>
              <a:gd name="connsiteY11" fmla="*/ 909899 h 1280257"/>
              <a:gd name="connsiteX12" fmla="*/ 2860679 w 3800621"/>
              <a:gd name="connsiteY12" fmla="*/ 1280257 h 1280257"/>
              <a:gd name="connsiteX13" fmla="*/ 3739321 w 3800621"/>
              <a:gd name="connsiteY13" fmla="*/ 1032500 h 1280257"/>
              <a:gd name="connsiteX14" fmla="*/ 3800621 w 3800621"/>
              <a:gd name="connsiteY14" fmla="*/ 812840 h 1280257"/>
              <a:gd name="connsiteX15" fmla="*/ 3798067 w 3800621"/>
              <a:gd name="connsiteY15" fmla="*/ 514000 h 1280257"/>
              <a:gd name="connsiteX16" fmla="*/ 3731658 w 3800621"/>
              <a:gd name="connsiteY16" fmla="*/ 725998 h 1280257"/>
              <a:gd name="connsiteX17" fmla="*/ 2845354 w 3800621"/>
              <a:gd name="connsiteY17" fmla="*/ 981417 h 1280257"/>
              <a:gd name="connsiteX18" fmla="*/ 2142952 w 3800621"/>
              <a:gd name="connsiteY18" fmla="*/ 577855 h 1280257"/>
              <a:gd name="connsiteX19" fmla="*/ 1706185 w 3800621"/>
              <a:gd name="connsiteY19" fmla="*/ 603396 h 1280257"/>
              <a:gd name="connsiteX0" fmla="*/ 1706185 w 3800621"/>
              <a:gd name="connsiteY0" fmla="*/ 601342 h 1278203"/>
              <a:gd name="connsiteX1" fmla="*/ 748320 w 3800621"/>
              <a:gd name="connsiteY1" fmla="*/ 654828 h 1278203"/>
              <a:gd name="connsiteX2" fmla="*/ 672123 w 3800621"/>
              <a:gd name="connsiteY2" fmla="*/ 564951 h 1278203"/>
              <a:gd name="connsiteX3" fmla="*/ 177800 w 3800621"/>
              <a:gd name="connsiteY3" fmla="*/ 285550 h 1278203"/>
              <a:gd name="connsiteX4" fmla="*/ 91831 w 3800621"/>
              <a:gd name="connsiteY4" fmla="*/ 2242 h 1278203"/>
              <a:gd name="connsiteX5" fmla="*/ 0 w 3800621"/>
              <a:gd name="connsiteY5" fmla="*/ 289 h 1278203"/>
              <a:gd name="connsiteX6" fmla="*/ 85968 w 3800621"/>
              <a:gd name="connsiteY6" fmla="*/ 439905 h 1278203"/>
              <a:gd name="connsiteX7" fmla="*/ 185612 w 3800621"/>
              <a:gd name="connsiteY7" fmla="*/ 664596 h 1278203"/>
              <a:gd name="connsiteX8" fmla="*/ 689708 w 3800621"/>
              <a:gd name="connsiteY8" fmla="*/ 914689 h 1278203"/>
              <a:gd name="connsiteX9" fmla="*/ 744413 w 3800621"/>
              <a:gd name="connsiteY9" fmla="*/ 983073 h 1278203"/>
              <a:gd name="connsiteX10" fmla="*/ 1726619 w 3800621"/>
              <a:gd name="connsiteY10" fmla="*/ 933387 h 1278203"/>
              <a:gd name="connsiteX11" fmla="*/ 2150614 w 3800621"/>
              <a:gd name="connsiteY11" fmla="*/ 907845 h 1278203"/>
              <a:gd name="connsiteX12" fmla="*/ 2860679 w 3800621"/>
              <a:gd name="connsiteY12" fmla="*/ 1278203 h 1278203"/>
              <a:gd name="connsiteX13" fmla="*/ 3739321 w 3800621"/>
              <a:gd name="connsiteY13" fmla="*/ 1030446 h 1278203"/>
              <a:gd name="connsiteX14" fmla="*/ 3800621 w 3800621"/>
              <a:gd name="connsiteY14" fmla="*/ 810786 h 1278203"/>
              <a:gd name="connsiteX15" fmla="*/ 3798067 w 3800621"/>
              <a:gd name="connsiteY15" fmla="*/ 511946 h 1278203"/>
              <a:gd name="connsiteX16" fmla="*/ 3731658 w 3800621"/>
              <a:gd name="connsiteY16" fmla="*/ 723944 h 1278203"/>
              <a:gd name="connsiteX17" fmla="*/ 2845354 w 3800621"/>
              <a:gd name="connsiteY17" fmla="*/ 979363 h 1278203"/>
              <a:gd name="connsiteX18" fmla="*/ 2142952 w 3800621"/>
              <a:gd name="connsiteY18" fmla="*/ 575801 h 1278203"/>
              <a:gd name="connsiteX19" fmla="*/ 1706185 w 3800621"/>
              <a:gd name="connsiteY19" fmla="*/ 601342 h 1278203"/>
              <a:gd name="connsiteX0" fmla="*/ 1706185 w 3800621"/>
              <a:gd name="connsiteY0" fmla="*/ 601342 h 1278203"/>
              <a:gd name="connsiteX1" fmla="*/ 748320 w 3800621"/>
              <a:gd name="connsiteY1" fmla="*/ 654828 h 1278203"/>
              <a:gd name="connsiteX2" fmla="*/ 672123 w 3800621"/>
              <a:gd name="connsiteY2" fmla="*/ 564951 h 1278203"/>
              <a:gd name="connsiteX3" fmla="*/ 177800 w 3800621"/>
              <a:gd name="connsiteY3" fmla="*/ 285550 h 1278203"/>
              <a:gd name="connsiteX4" fmla="*/ 91831 w 3800621"/>
              <a:gd name="connsiteY4" fmla="*/ 2242 h 1278203"/>
              <a:gd name="connsiteX5" fmla="*/ 0 w 3800621"/>
              <a:gd name="connsiteY5" fmla="*/ 289 h 1278203"/>
              <a:gd name="connsiteX6" fmla="*/ 85968 w 3800621"/>
              <a:gd name="connsiteY6" fmla="*/ 439905 h 1278203"/>
              <a:gd name="connsiteX7" fmla="*/ 185612 w 3800621"/>
              <a:gd name="connsiteY7" fmla="*/ 664596 h 1278203"/>
              <a:gd name="connsiteX8" fmla="*/ 689708 w 3800621"/>
              <a:gd name="connsiteY8" fmla="*/ 914689 h 1278203"/>
              <a:gd name="connsiteX9" fmla="*/ 744413 w 3800621"/>
              <a:gd name="connsiteY9" fmla="*/ 983073 h 1278203"/>
              <a:gd name="connsiteX10" fmla="*/ 1726619 w 3800621"/>
              <a:gd name="connsiteY10" fmla="*/ 933387 h 1278203"/>
              <a:gd name="connsiteX11" fmla="*/ 2150614 w 3800621"/>
              <a:gd name="connsiteY11" fmla="*/ 907845 h 1278203"/>
              <a:gd name="connsiteX12" fmla="*/ 2860679 w 3800621"/>
              <a:gd name="connsiteY12" fmla="*/ 1278203 h 1278203"/>
              <a:gd name="connsiteX13" fmla="*/ 3739321 w 3800621"/>
              <a:gd name="connsiteY13" fmla="*/ 1030446 h 1278203"/>
              <a:gd name="connsiteX14" fmla="*/ 3800621 w 3800621"/>
              <a:gd name="connsiteY14" fmla="*/ 810786 h 1278203"/>
              <a:gd name="connsiteX15" fmla="*/ 3798067 w 3800621"/>
              <a:gd name="connsiteY15" fmla="*/ 511946 h 1278203"/>
              <a:gd name="connsiteX16" fmla="*/ 3731658 w 3800621"/>
              <a:gd name="connsiteY16" fmla="*/ 723944 h 1278203"/>
              <a:gd name="connsiteX17" fmla="*/ 2845354 w 3800621"/>
              <a:gd name="connsiteY17" fmla="*/ 979363 h 1278203"/>
              <a:gd name="connsiteX18" fmla="*/ 2142952 w 3800621"/>
              <a:gd name="connsiteY18" fmla="*/ 575801 h 1278203"/>
              <a:gd name="connsiteX19" fmla="*/ 1706185 w 3800621"/>
              <a:gd name="connsiteY19" fmla="*/ 601342 h 127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00621" h="1278203">
                <a:moveTo>
                  <a:pt x="1706185" y="601342"/>
                </a:moveTo>
                <a:lnTo>
                  <a:pt x="748320" y="654828"/>
                </a:lnTo>
                <a:cubicBezTo>
                  <a:pt x="693858" y="591450"/>
                  <a:pt x="705339" y="602400"/>
                  <a:pt x="672123" y="564951"/>
                </a:cubicBezTo>
                <a:cubicBezTo>
                  <a:pt x="590713" y="534666"/>
                  <a:pt x="277446" y="347421"/>
                  <a:pt x="177800" y="285550"/>
                </a:cubicBezTo>
                <a:lnTo>
                  <a:pt x="91831" y="2242"/>
                </a:lnTo>
                <a:cubicBezTo>
                  <a:pt x="49172" y="7127"/>
                  <a:pt x="59918" y="-1666"/>
                  <a:pt x="0" y="289"/>
                </a:cubicBezTo>
                <a:cubicBezTo>
                  <a:pt x="10095" y="51415"/>
                  <a:pt x="78479" y="385523"/>
                  <a:pt x="85968" y="439905"/>
                </a:cubicBezTo>
                <a:cubicBezTo>
                  <a:pt x="124069" y="534667"/>
                  <a:pt x="141976" y="607609"/>
                  <a:pt x="185612" y="664596"/>
                </a:cubicBezTo>
                <a:cubicBezTo>
                  <a:pt x="282001" y="715396"/>
                  <a:pt x="596575" y="860307"/>
                  <a:pt x="689708" y="914689"/>
                </a:cubicBezTo>
                <a:cubicBezTo>
                  <a:pt x="689057" y="916317"/>
                  <a:pt x="701199" y="930785"/>
                  <a:pt x="744413" y="983073"/>
                </a:cubicBezTo>
                <a:lnTo>
                  <a:pt x="1726619" y="933387"/>
                </a:lnTo>
                <a:lnTo>
                  <a:pt x="2150614" y="907845"/>
                </a:lnTo>
                <a:lnTo>
                  <a:pt x="2860679" y="1278203"/>
                </a:lnTo>
                <a:lnTo>
                  <a:pt x="3739321" y="1030446"/>
                </a:lnTo>
                <a:lnTo>
                  <a:pt x="3800621" y="810786"/>
                </a:lnTo>
                <a:cubicBezTo>
                  <a:pt x="3799770" y="711173"/>
                  <a:pt x="3798918" y="611559"/>
                  <a:pt x="3798067" y="511946"/>
                </a:cubicBezTo>
                <a:lnTo>
                  <a:pt x="3731658" y="723944"/>
                </a:lnTo>
                <a:lnTo>
                  <a:pt x="2845354" y="979363"/>
                </a:lnTo>
                <a:lnTo>
                  <a:pt x="2142952" y="575801"/>
                </a:lnTo>
                <a:lnTo>
                  <a:pt x="1706185" y="601342"/>
                </a:lnTo>
                <a:close/>
              </a:path>
            </a:pathLst>
          </a:custGeom>
          <a:solidFill>
            <a:srgbClr val="578180">
              <a:alpha val="13000"/>
            </a:srgb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9E7AD3D-8FED-495F-B585-C32DB91D5F6C}"/>
              </a:ext>
            </a:extLst>
          </p:cNvPr>
          <p:cNvSpPr/>
          <p:nvPr/>
        </p:nvSpPr>
        <p:spPr>
          <a:xfrm>
            <a:off x="8440747" y="1619357"/>
            <a:ext cx="1948847" cy="975701"/>
          </a:xfrm>
          <a:custGeom>
            <a:avLst/>
            <a:gdLst>
              <a:gd name="connsiteX0" fmla="*/ 0 w 1948847"/>
              <a:gd name="connsiteY0" fmla="*/ 25542 h 975701"/>
              <a:gd name="connsiteX1" fmla="*/ 35759 w 1948847"/>
              <a:gd name="connsiteY1" fmla="*/ 600235 h 975701"/>
              <a:gd name="connsiteX2" fmla="*/ 288624 w 1948847"/>
              <a:gd name="connsiteY2" fmla="*/ 577247 h 975701"/>
              <a:gd name="connsiteX3" fmla="*/ 1001243 w 1948847"/>
              <a:gd name="connsiteY3" fmla="*/ 975701 h 975701"/>
              <a:gd name="connsiteX4" fmla="*/ 1877330 w 1948847"/>
              <a:gd name="connsiteY4" fmla="*/ 727945 h 975701"/>
              <a:gd name="connsiteX5" fmla="*/ 1946293 w 1948847"/>
              <a:gd name="connsiteY5" fmla="*/ 503176 h 975701"/>
              <a:gd name="connsiteX6" fmla="*/ 1948847 w 1948847"/>
              <a:gd name="connsiteY6" fmla="*/ 22988 h 975701"/>
              <a:gd name="connsiteX7" fmla="*/ 1877330 w 1948847"/>
              <a:gd name="connsiteY7" fmla="*/ 257974 h 975701"/>
              <a:gd name="connsiteX8" fmla="*/ 1003797 w 1948847"/>
              <a:gd name="connsiteY8" fmla="*/ 500622 h 975701"/>
              <a:gd name="connsiteX9" fmla="*/ 288624 w 1948847"/>
              <a:gd name="connsiteY9" fmla="*/ 0 h 975701"/>
              <a:gd name="connsiteX10" fmla="*/ 0 w 1948847"/>
              <a:gd name="connsiteY10" fmla="*/ 25542 h 97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8847" h="975701">
                <a:moveTo>
                  <a:pt x="0" y="25542"/>
                </a:moveTo>
                <a:lnTo>
                  <a:pt x="35759" y="600235"/>
                </a:lnTo>
                <a:lnTo>
                  <a:pt x="288624" y="577247"/>
                </a:lnTo>
                <a:lnTo>
                  <a:pt x="1001243" y="975701"/>
                </a:lnTo>
                <a:lnTo>
                  <a:pt x="1877330" y="727945"/>
                </a:lnTo>
                <a:lnTo>
                  <a:pt x="1946293" y="503176"/>
                </a:lnTo>
                <a:cubicBezTo>
                  <a:pt x="1947144" y="343113"/>
                  <a:pt x="1947996" y="183051"/>
                  <a:pt x="1948847" y="22988"/>
                </a:cubicBezTo>
                <a:lnTo>
                  <a:pt x="1877330" y="257974"/>
                </a:lnTo>
                <a:lnTo>
                  <a:pt x="1003797" y="500622"/>
                </a:lnTo>
                <a:lnTo>
                  <a:pt x="288624" y="0"/>
                </a:lnTo>
                <a:lnTo>
                  <a:pt x="0" y="25542"/>
                </a:lnTo>
                <a:close/>
              </a:path>
            </a:pathLst>
          </a:custGeom>
          <a:solidFill>
            <a:srgbClr val="00D661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2A4DE2-CA40-4DFB-A35C-B42BCE6875F7}"/>
              </a:ext>
            </a:extLst>
          </p:cNvPr>
          <p:cNvSpPr/>
          <p:nvPr/>
        </p:nvSpPr>
        <p:spPr>
          <a:xfrm>
            <a:off x="8737033" y="1624466"/>
            <a:ext cx="1652561" cy="500621"/>
          </a:xfrm>
          <a:custGeom>
            <a:avLst/>
            <a:gdLst>
              <a:gd name="connsiteX0" fmla="*/ 0 w 1652561"/>
              <a:gd name="connsiteY0" fmla="*/ 2554 h 500621"/>
              <a:gd name="connsiteX1" fmla="*/ 707511 w 1652561"/>
              <a:gd name="connsiteY1" fmla="*/ 500621 h 500621"/>
              <a:gd name="connsiteX2" fmla="*/ 1583598 w 1652561"/>
              <a:gd name="connsiteY2" fmla="*/ 252865 h 500621"/>
              <a:gd name="connsiteX3" fmla="*/ 1652561 w 1652561"/>
              <a:gd name="connsiteY3" fmla="*/ 0 h 500621"/>
              <a:gd name="connsiteX4" fmla="*/ 0 w 1652561"/>
              <a:gd name="connsiteY4" fmla="*/ 2554 h 50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561" h="500621">
                <a:moveTo>
                  <a:pt x="0" y="2554"/>
                </a:moveTo>
                <a:lnTo>
                  <a:pt x="707511" y="500621"/>
                </a:lnTo>
                <a:lnTo>
                  <a:pt x="1583598" y="252865"/>
                </a:lnTo>
                <a:lnTo>
                  <a:pt x="1652561" y="0"/>
                </a:lnTo>
                <a:lnTo>
                  <a:pt x="0" y="2554"/>
                </a:lnTo>
                <a:close/>
              </a:path>
            </a:pathLst>
          </a:custGeom>
          <a:solidFill>
            <a:srgbClr val="0070C0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741355-7A4E-4D76-B344-6A2897C7A955}"/>
              </a:ext>
            </a:extLst>
          </p:cNvPr>
          <p:cNvSpPr/>
          <p:nvPr/>
        </p:nvSpPr>
        <p:spPr>
          <a:xfrm>
            <a:off x="1651969" y="1449545"/>
            <a:ext cx="8734498" cy="174504"/>
          </a:xfrm>
          <a:prstGeom prst="rect">
            <a:avLst/>
          </a:prstGeom>
          <a:noFill/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B3DEA1-859F-4D06-9B88-DD14F5C980E8}"/>
              </a:ext>
            </a:extLst>
          </p:cNvPr>
          <p:cNvCxnSpPr/>
          <p:nvPr/>
        </p:nvCxnSpPr>
        <p:spPr>
          <a:xfrm>
            <a:off x="10388794" y="1398358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E976D3-3BE2-426B-B14F-0029E00B2737}"/>
              </a:ext>
            </a:extLst>
          </p:cNvPr>
          <p:cNvCxnSpPr/>
          <p:nvPr/>
        </p:nvCxnSpPr>
        <p:spPr>
          <a:xfrm>
            <a:off x="8933432" y="139250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FE030B-8154-4AFB-96D3-0DAFD0C34A72}"/>
              </a:ext>
            </a:extLst>
          </p:cNvPr>
          <p:cNvCxnSpPr/>
          <p:nvPr/>
        </p:nvCxnSpPr>
        <p:spPr>
          <a:xfrm>
            <a:off x="7478070" y="139596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543D04-145A-4388-B4AA-AD5FAC57F4FF}"/>
              </a:ext>
            </a:extLst>
          </p:cNvPr>
          <p:cNvCxnSpPr/>
          <p:nvPr/>
        </p:nvCxnSpPr>
        <p:spPr>
          <a:xfrm>
            <a:off x="6022708" y="139179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BA0E20-45C8-4A9B-B0AE-1D074CA461B4}"/>
              </a:ext>
            </a:extLst>
          </p:cNvPr>
          <p:cNvCxnSpPr/>
          <p:nvPr/>
        </p:nvCxnSpPr>
        <p:spPr>
          <a:xfrm>
            <a:off x="4567346" y="139715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1D36DC-7A38-4030-AA27-C792D0B5DA55}"/>
              </a:ext>
            </a:extLst>
          </p:cNvPr>
          <p:cNvCxnSpPr/>
          <p:nvPr/>
        </p:nvCxnSpPr>
        <p:spPr>
          <a:xfrm>
            <a:off x="3111984" y="139553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E6264A-0ACD-4F68-99AF-79FD03A97BD6}"/>
              </a:ext>
            </a:extLst>
          </p:cNvPr>
          <p:cNvCxnSpPr/>
          <p:nvPr/>
        </p:nvCxnSpPr>
        <p:spPr>
          <a:xfrm>
            <a:off x="1650907" y="139835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E45F1A-BB4B-4427-96D7-3B234DC9B7A9}"/>
              </a:ext>
            </a:extLst>
          </p:cNvPr>
          <p:cNvCxnSpPr>
            <a:cxnSpLocks/>
          </p:cNvCxnSpPr>
          <p:nvPr/>
        </p:nvCxnSpPr>
        <p:spPr>
          <a:xfrm>
            <a:off x="1946298" y="1399344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383C40C-3C34-44B6-88FD-CD5607B0CB18}"/>
              </a:ext>
            </a:extLst>
          </p:cNvPr>
          <p:cNvCxnSpPr>
            <a:cxnSpLocks/>
          </p:cNvCxnSpPr>
          <p:nvPr/>
        </p:nvCxnSpPr>
        <p:spPr>
          <a:xfrm>
            <a:off x="2235974" y="1394726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2857FE-DD50-46B6-B263-559A7BF6A442}"/>
              </a:ext>
            </a:extLst>
          </p:cNvPr>
          <p:cNvCxnSpPr>
            <a:cxnSpLocks/>
          </p:cNvCxnSpPr>
          <p:nvPr/>
        </p:nvCxnSpPr>
        <p:spPr>
          <a:xfrm>
            <a:off x="2525650" y="1397728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4AEEE8-08EC-4644-AD55-ABE8471D6AC2}"/>
              </a:ext>
            </a:extLst>
          </p:cNvPr>
          <p:cNvCxnSpPr>
            <a:cxnSpLocks/>
          </p:cNvCxnSpPr>
          <p:nvPr/>
        </p:nvCxnSpPr>
        <p:spPr>
          <a:xfrm>
            <a:off x="2821041" y="1398825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5689631-A4FF-45E7-B424-42D8D887FEC4}"/>
              </a:ext>
            </a:extLst>
          </p:cNvPr>
          <p:cNvSpPr txBox="1"/>
          <p:nvPr/>
        </p:nvSpPr>
        <p:spPr>
          <a:xfrm>
            <a:off x="1456731" y="114871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18917D-EF56-4C93-8237-CDB71CFD7133}"/>
              </a:ext>
            </a:extLst>
          </p:cNvPr>
          <p:cNvSpPr txBox="1"/>
          <p:nvPr/>
        </p:nvSpPr>
        <p:spPr>
          <a:xfrm>
            <a:off x="2892213" y="11605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8B23604-FCC7-48E4-903C-EBE5FE4798A2}"/>
              </a:ext>
            </a:extLst>
          </p:cNvPr>
          <p:cNvCxnSpPr>
            <a:cxnSpLocks/>
          </p:cNvCxnSpPr>
          <p:nvPr/>
        </p:nvCxnSpPr>
        <p:spPr>
          <a:xfrm>
            <a:off x="2496959" y="145292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AFFCCEE-9B61-40D0-BC87-F23C6625BFB3}"/>
              </a:ext>
            </a:extLst>
          </p:cNvPr>
          <p:cNvSpPr txBox="1"/>
          <p:nvPr/>
        </p:nvSpPr>
        <p:spPr>
          <a:xfrm>
            <a:off x="1617142" y="1397457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Proterozoic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0D8EDF0-E34E-4812-9BD6-7ED6D34008BD}"/>
              </a:ext>
            </a:extLst>
          </p:cNvPr>
          <p:cNvCxnSpPr>
            <a:cxnSpLocks/>
          </p:cNvCxnSpPr>
          <p:nvPr/>
        </p:nvCxnSpPr>
        <p:spPr>
          <a:xfrm>
            <a:off x="3400161" y="1399026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91F2A1-304C-43FA-B17F-AA0E15BF86A4}"/>
              </a:ext>
            </a:extLst>
          </p:cNvPr>
          <p:cNvCxnSpPr>
            <a:cxnSpLocks/>
          </p:cNvCxnSpPr>
          <p:nvPr/>
        </p:nvCxnSpPr>
        <p:spPr>
          <a:xfrm>
            <a:off x="3691626" y="1397470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57C986-C47C-4389-A64E-CF8193F8C93D}"/>
              </a:ext>
            </a:extLst>
          </p:cNvPr>
          <p:cNvCxnSpPr>
            <a:cxnSpLocks/>
          </p:cNvCxnSpPr>
          <p:nvPr/>
        </p:nvCxnSpPr>
        <p:spPr>
          <a:xfrm>
            <a:off x="3983091" y="1397819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49F793-8A67-43C7-92A1-E2E03E98FC33}"/>
              </a:ext>
            </a:extLst>
          </p:cNvPr>
          <p:cNvCxnSpPr>
            <a:cxnSpLocks/>
          </p:cNvCxnSpPr>
          <p:nvPr/>
        </p:nvCxnSpPr>
        <p:spPr>
          <a:xfrm>
            <a:off x="4274556" y="1396263"/>
            <a:ext cx="0" cy="52733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72B36AF-F79C-462D-A825-8993093FD1FA}"/>
              </a:ext>
            </a:extLst>
          </p:cNvPr>
          <p:cNvCxnSpPr>
            <a:cxnSpLocks/>
          </p:cNvCxnSpPr>
          <p:nvPr/>
        </p:nvCxnSpPr>
        <p:spPr>
          <a:xfrm>
            <a:off x="3285629" y="145102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334A144-4B69-43B6-93CD-683482501E7D}"/>
              </a:ext>
            </a:extLst>
          </p:cNvPr>
          <p:cNvCxnSpPr>
            <a:cxnSpLocks/>
          </p:cNvCxnSpPr>
          <p:nvPr/>
        </p:nvCxnSpPr>
        <p:spPr>
          <a:xfrm>
            <a:off x="3925709" y="144911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4E32BDC-E5F4-4A1E-9D5D-5D8A955A8BB2}"/>
              </a:ext>
            </a:extLst>
          </p:cNvPr>
          <p:cNvCxnSpPr>
            <a:cxnSpLocks/>
          </p:cNvCxnSpPr>
          <p:nvPr/>
        </p:nvCxnSpPr>
        <p:spPr>
          <a:xfrm>
            <a:off x="4333379" y="144721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D441C3-9013-44CE-A99A-3FF93C8D8598}"/>
              </a:ext>
            </a:extLst>
          </p:cNvPr>
          <p:cNvCxnSpPr>
            <a:cxnSpLocks/>
          </p:cNvCxnSpPr>
          <p:nvPr/>
        </p:nvCxnSpPr>
        <p:spPr>
          <a:xfrm>
            <a:off x="5165864" y="145102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9E41BEA-06E3-4D4F-B16A-4DBB399F1A96}"/>
              </a:ext>
            </a:extLst>
          </p:cNvPr>
          <p:cNvSpPr txBox="1"/>
          <p:nvPr/>
        </p:nvSpPr>
        <p:spPr>
          <a:xfrm>
            <a:off x="2595618" y="1406541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0665C0-B3DC-4BCA-ADCC-CFD2828D51ED}"/>
              </a:ext>
            </a:extLst>
          </p:cNvPr>
          <p:cNvSpPr txBox="1"/>
          <p:nvPr/>
        </p:nvSpPr>
        <p:spPr>
          <a:xfrm>
            <a:off x="3374070" y="1404195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Ord.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D329F37-A532-42F7-AC97-C871115F85D8}"/>
              </a:ext>
            </a:extLst>
          </p:cNvPr>
          <p:cNvCxnSpPr/>
          <p:nvPr/>
        </p:nvCxnSpPr>
        <p:spPr>
          <a:xfrm>
            <a:off x="4856906" y="1396818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988A6C3-88A3-4614-A7A4-BCFFB8AC169F}"/>
              </a:ext>
            </a:extLst>
          </p:cNvPr>
          <p:cNvCxnSpPr/>
          <p:nvPr/>
        </p:nvCxnSpPr>
        <p:spPr>
          <a:xfrm>
            <a:off x="5150276" y="1396817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D23901B-F4DA-47AE-A632-4F1F47DFEDF1}"/>
              </a:ext>
            </a:extLst>
          </p:cNvPr>
          <p:cNvCxnSpPr/>
          <p:nvPr/>
        </p:nvCxnSpPr>
        <p:spPr>
          <a:xfrm>
            <a:off x="5439836" y="1396816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B00E783-3108-4669-AE41-090D53F8CDB0}"/>
              </a:ext>
            </a:extLst>
          </p:cNvPr>
          <p:cNvCxnSpPr/>
          <p:nvPr/>
        </p:nvCxnSpPr>
        <p:spPr>
          <a:xfrm>
            <a:off x="5729396" y="139681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D7E8702-25D6-4B56-8E15-1F63CA569F10}"/>
              </a:ext>
            </a:extLst>
          </p:cNvPr>
          <p:cNvSpPr txBox="1"/>
          <p:nvPr/>
        </p:nvSpPr>
        <p:spPr>
          <a:xfrm>
            <a:off x="4352070" y="116131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E17AC2C-CC1A-48FA-9AFB-62634999C434}"/>
              </a:ext>
            </a:extLst>
          </p:cNvPr>
          <p:cNvSpPr txBox="1"/>
          <p:nvPr/>
        </p:nvSpPr>
        <p:spPr>
          <a:xfrm>
            <a:off x="3937786" y="1399878"/>
            <a:ext cx="381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6687A4-0643-42DF-A0B0-1B73A86805AE}"/>
              </a:ext>
            </a:extLst>
          </p:cNvPr>
          <p:cNvSpPr txBox="1"/>
          <p:nvPr/>
        </p:nvSpPr>
        <p:spPr>
          <a:xfrm>
            <a:off x="4359388" y="1404581"/>
            <a:ext cx="782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Devonian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9765D9D-BB2B-4A0A-9433-E0E7EF8B3159}"/>
              </a:ext>
            </a:extLst>
          </p:cNvPr>
          <p:cNvCxnSpPr>
            <a:cxnSpLocks/>
          </p:cNvCxnSpPr>
          <p:nvPr/>
        </p:nvCxnSpPr>
        <p:spPr>
          <a:xfrm>
            <a:off x="6036449" y="145458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3CCB09F-C7B3-4501-B63F-8082467156F1}"/>
              </a:ext>
            </a:extLst>
          </p:cNvPr>
          <p:cNvCxnSpPr>
            <a:cxnSpLocks/>
          </p:cNvCxnSpPr>
          <p:nvPr/>
        </p:nvCxnSpPr>
        <p:spPr>
          <a:xfrm>
            <a:off x="6729869" y="144530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526BCF0-0249-4ECF-AC56-E917EFB39B9E}"/>
              </a:ext>
            </a:extLst>
          </p:cNvPr>
          <p:cNvCxnSpPr>
            <a:cxnSpLocks/>
          </p:cNvCxnSpPr>
          <p:nvPr/>
        </p:nvCxnSpPr>
        <p:spPr>
          <a:xfrm>
            <a:off x="7481880" y="144911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D8D523F-89E5-4BC2-AFF7-0D3DD7B06375}"/>
              </a:ext>
            </a:extLst>
          </p:cNvPr>
          <p:cNvCxnSpPr/>
          <p:nvPr/>
        </p:nvCxnSpPr>
        <p:spPr>
          <a:xfrm>
            <a:off x="6312326" y="139491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28DD7D-BF44-4591-A6AC-16D01FB500BE}"/>
              </a:ext>
            </a:extLst>
          </p:cNvPr>
          <p:cNvCxnSpPr/>
          <p:nvPr/>
        </p:nvCxnSpPr>
        <p:spPr>
          <a:xfrm>
            <a:off x="6601886" y="1394913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3CEAF94-C350-4937-A690-7DA32F5326F4}"/>
              </a:ext>
            </a:extLst>
          </p:cNvPr>
          <p:cNvCxnSpPr>
            <a:cxnSpLocks/>
          </p:cNvCxnSpPr>
          <p:nvPr/>
        </p:nvCxnSpPr>
        <p:spPr>
          <a:xfrm>
            <a:off x="6895256" y="139491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2BBBD9D-C9AC-4FFB-A5A4-2B7AE77268BE}"/>
              </a:ext>
            </a:extLst>
          </p:cNvPr>
          <p:cNvCxnSpPr>
            <a:cxnSpLocks/>
          </p:cNvCxnSpPr>
          <p:nvPr/>
        </p:nvCxnSpPr>
        <p:spPr>
          <a:xfrm>
            <a:off x="7184816" y="1394913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935061D-FC51-47EA-BA62-1B68E765FC51}"/>
              </a:ext>
            </a:extLst>
          </p:cNvPr>
          <p:cNvSpPr txBox="1"/>
          <p:nvPr/>
        </p:nvSpPr>
        <p:spPr>
          <a:xfrm>
            <a:off x="5357250" y="1395604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BA1842-8078-4C32-97DA-CF69FE88DB60}"/>
              </a:ext>
            </a:extLst>
          </p:cNvPr>
          <p:cNvSpPr txBox="1"/>
          <p:nvPr/>
        </p:nvSpPr>
        <p:spPr>
          <a:xfrm>
            <a:off x="6030994" y="1395604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D90FBE0-D243-4B64-9AF6-306ED1AECFFF}"/>
              </a:ext>
            </a:extLst>
          </p:cNvPr>
          <p:cNvCxnSpPr>
            <a:cxnSpLocks/>
          </p:cNvCxnSpPr>
          <p:nvPr/>
        </p:nvCxnSpPr>
        <p:spPr>
          <a:xfrm>
            <a:off x="8270550" y="1451758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F660FF-5189-4B38-85FC-B83B431617EB}"/>
              </a:ext>
            </a:extLst>
          </p:cNvPr>
          <p:cNvCxnSpPr>
            <a:cxnSpLocks/>
          </p:cNvCxnSpPr>
          <p:nvPr/>
        </p:nvCxnSpPr>
        <p:spPr>
          <a:xfrm>
            <a:off x="9577380" y="145458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755ACEE-9E28-4C41-887B-19F767BFD425}"/>
              </a:ext>
            </a:extLst>
          </p:cNvPr>
          <p:cNvCxnSpPr>
            <a:cxnSpLocks/>
          </p:cNvCxnSpPr>
          <p:nvPr/>
        </p:nvCxnSpPr>
        <p:spPr>
          <a:xfrm>
            <a:off x="9436410" y="1447214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26A4895-B07C-4976-9D8E-AF7C9ADB0546}"/>
              </a:ext>
            </a:extLst>
          </p:cNvPr>
          <p:cNvCxnSpPr>
            <a:cxnSpLocks/>
          </p:cNvCxnSpPr>
          <p:nvPr/>
        </p:nvCxnSpPr>
        <p:spPr>
          <a:xfrm>
            <a:off x="7767746" y="1394966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0EE9AA4-D655-4C57-930B-DB5C22102594}"/>
              </a:ext>
            </a:extLst>
          </p:cNvPr>
          <p:cNvCxnSpPr>
            <a:cxnSpLocks/>
          </p:cNvCxnSpPr>
          <p:nvPr/>
        </p:nvCxnSpPr>
        <p:spPr>
          <a:xfrm>
            <a:off x="8057306" y="1394965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BFD3D95-F72C-4B5E-A218-7D86950A79C7}"/>
              </a:ext>
            </a:extLst>
          </p:cNvPr>
          <p:cNvCxnSpPr>
            <a:cxnSpLocks/>
          </p:cNvCxnSpPr>
          <p:nvPr/>
        </p:nvCxnSpPr>
        <p:spPr>
          <a:xfrm>
            <a:off x="8350676" y="1394964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967BDF5-089A-4F9E-936B-7FBDF9337ABF}"/>
              </a:ext>
            </a:extLst>
          </p:cNvPr>
          <p:cNvCxnSpPr>
            <a:cxnSpLocks/>
          </p:cNvCxnSpPr>
          <p:nvPr/>
        </p:nvCxnSpPr>
        <p:spPr>
          <a:xfrm>
            <a:off x="8640236" y="1394963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9473C61B-C2CD-411E-9102-2F5B558BC4D3}"/>
              </a:ext>
            </a:extLst>
          </p:cNvPr>
          <p:cNvSpPr txBox="1"/>
          <p:nvPr/>
        </p:nvSpPr>
        <p:spPr>
          <a:xfrm>
            <a:off x="5808335" y="116054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8137282-72AA-4A4C-AEF3-2AF00F19C2C7}"/>
              </a:ext>
            </a:extLst>
          </p:cNvPr>
          <p:cNvSpPr txBox="1"/>
          <p:nvPr/>
        </p:nvSpPr>
        <p:spPr>
          <a:xfrm>
            <a:off x="7256980" y="116929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F5145C-7761-432F-B324-F54F1B5E4A63}"/>
              </a:ext>
            </a:extLst>
          </p:cNvPr>
          <p:cNvSpPr txBox="1"/>
          <p:nvPr/>
        </p:nvSpPr>
        <p:spPr>
          <a:xfrm>
            <a:off x="6764140" y="1398413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81247AC-D3E1-406D-BE7A-53AF2F35342A}"/>
              </a:ext>
            </a:extLst>
          </p:cNvPr>
          <p:cNvSpPr txBox="1"/>
          <p:nvPr/>
        </p:nvSpPr>
        <p:spPr>
          <a:xfrm>
            <a:off x="7525860" y="1399317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Jurassic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CD10F4-7474-48B5-BF58-7026E734EF48}"/>
              </a:ext>
            </a:extLst>
          </p:cNvPr>
          <p:cNvSpPr txBox="1"/>
          <p:nvPr/>
        </p:nvSpPr>
        <p:spPr>
          <a:xfrm>
            <a:off x="8713602" y="1162573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24469B-E8D3-49E7-A749-8792D47D6B2B}"/>
              </a:ext>
            </a:extLst>
          </p:cNvPr>
          <p:cNvSpPr txBox="1"/>
          <p:nvPr/>
        </p:nvSpPr>
        <p:spPr>
          <a:xfrm>
            <a:off x="8397932" y="1399704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51FEA28-9848-4DDE-ADF3-F69F5E275AED}"/>
              </a:ext>
            </a:extLst>
          </p:cNvPr>
          <p:cNvCxnSpPr>
            <a:cxnSpLocks/>
          </p:cNvCxnSpPr>
          <p:nvPr/>
        </p:nvCxnSpPr>
        <p:spPr>
          <a:xfrm>
            <a:off x="9223166" y="1396871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EACB763-99CF-413B-8522-7E5AB779B990}"/>
              </a:ext>
            </a:extLst>
          </p:cNvPr>
          <p:cNvCxnSpPr>
            <a:cxnSpLocks/>
          </p:cNvCxnSpPr>
          <p:nvPr/>
        </p:nvCxnSpPr>
        <p:spPr>
          <a:xfrm>
            <a:off x="9512726" y="139687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7E35F85-5C17-4CAE-B8EC-575FBDC8946A}"/>
              </a:ext>
            </a:extLst>
          </p:cNvPr>
          <p:cNvCxnSpPr>
            <a:cxnSpLocks/>
          </p:cNvCxnSpPr>
          <p:nvPr/>
        </p:nvCxnSpPr>
        <p:spPr>
          <a:xfrm>
            <a:off x="9800381" y="1396870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93D34A2-DB49-4387-B974-E53FA1926E13}"/>
              </a:ext>
            </a:extLst>
          </p:cNvPr>
          <p:cNvCxnSpPr>
            <a:cxnSpLocks/>
          </p:cNvCxnSpPr>
          <p:nvPr/>
        </p:nvCxnSpPr>
        <p:spPr>
          <a:xfrm>
            <a:off x="10089941" y="1396869"/>
            <a:ext cx="0" cy="53515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FAA8D8E-5BCA-46E7-BBD0-DBA620313917}"/>
              </a:ext>
            </a:extLst>
          </p:cNvPr>
          <p:cNvSpPr txBox="1"/>
          <p:nvPr/>
        </p:nvSpPr>
        <p:spPr>
          <a:xfrm>
            <a:off x="10225545" y="117896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902A43F-5466-4C66-97AD-8C4ADDF028B8}"/>
              </a:ext>
            </a:extLst>
          </p:cNvPr>
          <p:cNvCxnSpPr>
            <a:cxnSpLocks/>
          </p:cNvCxnSpPr>
          <p:nvPr/>
        </p:nvCxnSpPr>
        <p:spPr>
          <a:xfrm>
            <a:off x="9897420" y="1451758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C540D01-A310-4AC8-830A-D8C8DC739607}"/>
              </a:ext>
            </a:extLst>
          </p:cNvPr>
          <p:cNvCxnSpPr>
            <a:cxnSpLocks/>
          </p:cNvCxnSpPr>
          <p:nvPr/>
        </p:nvCxnSpPr>
        <p:spPr>
          <a:xfrm>
            <a:off x="10049820" y="1445309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1B71B84-40AE-4C9E-B23C-3C79624A7110}"/>
              </a:ext>
            </a:extLst>
          </p:cNvPr>
          <p:cNvCxnSpPr>
            <a:cxnSpLocks/>
          </p:cNvCxnSpPr>
          <p:nvPr/>
        </p:nvCxnSpPr>
        <p:spPr>
          <a:xfrm>
            <a:off x="10312710" y="1451758"/>
            <a:ext cx="0" cy="17112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A7592F7-8722-48A8-B075-D1C3962C2831}"/>
              </a:ext>
            </a:extLst>
          </p:cNvPr>
          <p:cNvSpPr txBox="1"/>
          <p:nvPr/>
        </p:nvSpPr>
        <p:spPr>
          <a:xfrm>
            <a:off x="9372369" y="1403457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2BB3FE6-6EB4-4958-A221-BE936D1F6C66}"/>
              </a:ext>
            </a:extLst>
          </p:cNvPr>
          <p:cNvSpPr txBox="1"/>
          <p:nvPr/>
        </p:nvSpPr>
        <p:spPr>
          <a:xfrm>
            <a:off x="9517074" y="1398349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Eoc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53F8DBB-2503-43FF-A27F-B69974AF56CE}"/>
              </a:ext>
            </a:extLst>
          </p:cNvPr>
          <p:cNvSpPr txBox="1"/>
          <p:nvPr/>
        </p:nvSpPr>
        <p:spPr>
          <a:xfrm>
            <a:off x="9824376" y="1398349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EF70053-69F9-485E-9364-5ABFD80F5F35}"/>
              </a:ext>
            </a:extLst>
          </p:cNvPr>
          <p:cNvSpPr txBox="1"/>
          <p:nvPr/>
        </p:nvSpPr>
        <p:spPr>
          <a:xfrm>
            <a:off x="10015413" y="1398349"/>
            <a:ext cx="372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Mi.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A4DADC27-F73C-4EA8-ABEF-B2DEF6DA8C38}"/>
              </a:ext>
            </a:extLst>
          </p:cNvPr>
          <p:cNvSpPr/>
          <p:nvPr/>
        </p:nvSpPr>
        <p:spPr>
          <a:xfrm>
            <a:off x="2356207" y="1621262"/>
            <a:ext cx="2358946" cy="474666"/>
          </a:xfrm>
          <a:custGeom>
            <a:avLst/>
            <a:gdLst>
              <a:gd name="connsiteX0" fmla="*/ 0 w 2358946"/>
              <a:gd name="connsiteY0" fmla="*/ 0 h 474666"/>
              <a:gd name="connsiteX1" fmla="*/ 1183583 w 2358946"/>
              <a:gd name="connsiteY1" fmla="*/ 197264 h 474666"/>
              <a:gd name="connsiteX2" fmla="*/ 2336343 w 2358946"/>
              <a:gd name="connsiteY2" fmla="*/ 349321 h 474666"/>
              <a:gd name="connsiteX3" fmla="*/ 2358946 w 2358946"/>
              <a:gd name="connsiteY3" fmla="*/ 474666 h 47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946" h="474666">
                <a:moveTo>
                  <a:pt x="0" y="0"/>
                </a:moveTo>
                <a:lnTo>
                  <a:pt x="1183583" y="197264"/>
                </a:lnTo>
                <a:lnTo>
                  <a:pt x="2336343" y="349321"/>
                </a:lnTo>
                <a:lnTo>
                  <a:pt x="2358946" y="47466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6170B0A1-79E7-4C78-8EE6-BF1ABE432C26}"/>
              </a:ext>
            </a:extLst>
          </p:cNvPr>
          <p:cNvSpPr/>
          <p:nvPr/>
        </p:nvSpPr>
        <p:spPr>
          <a:xfrm>
            <a:off x="3578832" y="1623318"/>
            <a:ext cx="2182231" cy="556859"/>
          </a:xfrm>
          <a:custGeom>
            <a:avLst/>
            <a:gdLst>
              <a:gd name="connsiteX0" fmla="*/ 0 w 2182231"/>
              <a:gd name="connsiteY0" fmla="*/ 0 h 556859"/>
              <a:gd name="connsiteX1" fmla="*/ 1119884 w 2182231"/>
              <a:gd name="connsiteY1" fmla="*/ 176715 h 556859"/>
              <a:gd name="connsiteX2" fmla="*/ 1132213 w 2182231"/>
              <a:gd name="connsiteY2" fmla="*/ 312334 h 556859"/>
              <a:gd name="connsiteX3" fmla="*/ 1154816 w 2182231"/>
              <a:gd name="connsiteY3" fmla="*/ 306170 h 556859"/>
              <a:gd name="connsiteX4" fmla="*/ 1763046 w 2182231"/>
              <a:gd name="connsiteY4" fmla="*/ 357541 h 556859"/>
              <a:gd name="connsiteX5" fmla="*/ 1789759 w 2182231"/>
              <a:gd name="connsiteY5" fmla="*/ 433569 h 556859"/>
              <a:gd name="connsiteX6" fmla="*/ 2163738 w 2182231"/>
              <a:gd name="connsiteY6" fmla="*/ 400692 h 556859"/>
              <a:gd name="connsiteX7" fmla="*/ 2182231 w 2182231"/>
              <a:gd name="connsiteY7" fmla="*/ 556859 h 55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2231" h="556859">
                <a:moveTo>
                  <a:pt x="0" y="0"/>
                </a:moveTo>
                <a:lnTo>
                  <a:pt x="1119884" y="176715"/>
                </a:lnTo>
                <a:lnTo>
                  <a:pt x="1132213" y="312334"/>
                </a:lnTo>
                <a:lnTo>
                  <a:pt x="1154816" y="306170"/>
                </a:lnTo>
                <a:lnTo>
                  <a:pt x="1763046" y="357541"/>
                </a:lnTo>
                <a:lnTo>
                  <a:pt x="1789759" y="433569"/>
                </a:lnTo>
                <a:lnTo>
                  <a:pt x="2163738" y="400692"/>
                </a:lnTo>
                <a:lnTo>
                  <a:pt x="2182231" y="55685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BB8977B-95CD-4297-A075-77EEE48E5168}"/>
              </a:ext>
            </a:extLst>
          </p:cNvPr>
          <p:cNvSpPr/>
          <p:nvPr/>
        </p:nvSpPr>
        <p:spPr>
          <a:xfrm>
            <a:off x="4696661" y="1621263"/>
            <a:ext cx="1066457" cy="431515"/>
          </a:xfrm>
          <a:custGeom>
            <a:avLst/>
            <a:gdLst>
              <a:gd name="connsiteX0" fmla="*/ 0 w 1066457"/>
              <a:gd name="connsiteY0" fmla="*/ 0 h 431515"/>
              <a:gd name="connsiteX1" fmla="*/ 14384 w 1066457"/>
              <a:gd name="connsiteY1" fmla="*/ 170551 h 431515"/>
              <a:gd name="connsiteX2" fmla="*/ 39042 w 1066457"/>
              <a:gd name="connsiteY2" fmla="*/ 164387 h 431515"/>
              <a:gd name="connsiteX3" fmla="*/ 639052 w 1066457"/>
              <a:gd name="connsiteY3" fmla="*/ 217812 h 431515"/>
              <a:gd name="connsiteX4" fmla="*/ 673984 w 1066457"/>
              <a:gd name="connsiteY4" fmla="*/ 293841 h 431515"/>
              <a:gd name="connsiteX5" fmla="*/ 1043854 w 1066457"/>
              <a:gd name="connsiteY5" fmla="*/ 267128 h 431515"/>
              <a:gd name="connsiteX6" fmla="*/ 1066457 w 1066457"/>
              <a:gd name="connsiteY6" fmla="*/ 431515 h 43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457" h="431515">
                <a:moveTo>
                  <a:pt x="0" y="0"/>
                </a:moveTo>
                <a:lnTo>
                  <a:pt x="14384" y="170551"/>
                </a:lnTo>
                <a:lnTo>
                  <a:pt x="39042" y="164387"/>
                </a:lnTo>
                <a:lnTo>
                  <a:pt x="639052" y="217812"/>
                </a:lnTo>
                <a:lnTo>
                  <a:pt x="673984" y="293841"/>
                </a:lnTo>
                <a:lnTo>
                  <a:pt x="1043854" y="267128"/>
                </a:lnTo>
                <a:lnTo>
                  <a:pt x="1066457" y="43151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89798C4F-AD17-4B22-A786-6E618B44467E}"/>
              </a:ext>
            </a:extLst>
          </p:cNvPr>
          <p:cNvSpPr/>
          <p:nvPr/>
        </p:nvSpPr>
        <p:spPr>
          <a:xfrm>
            <a:off x="4719447" y="2090763"/>
            <a:ext cx="1045909" cy="234250"/>
          </a:xfrm>
          <a:custGeom>
            <a:avLst/>
            <a:gdLst>
              <a:gd name="connsiteX0" fmla="*/ 0 w 1066457"/>
              <a:gd name="connsiteY0" fmla="*/ 0 h 431515"/>
              <a:gd name="connsiteX1" fmla="*/ 14384 w 1066457"/>
              <a:gd name="connsiteY1" fmla="*/ 170551 h 431515"/>
              <a:gd name="connsiteX2" fmla="*/ 39042 w 1066457"/>
              <a:gd name="connsiteY2" fmla="*/ 164387 h 431515"/>
              <a:gd name="connsiteX3" fmla="*/ 639052 w 1066457"/>
              <a:gd name="connsiteY3" fmla="*/ 217812 h 431515"/>
              <a:gd name="connsiteX4" fmla="*/ 673984 w 1066457"/>
              <a:gd name="connsiteY4" fmla="*/ 293841 h 431515"/>
              <a:gd name="connsiteX5" fmla="*/ 1043854 w 1066457"/>
              <a:gd name="connsiteY5" fmla="*/ 267128 h 431515"/>
              <a:gd name="connsiteX6" fmla="*/ 1066457 w 1066457"/>
              <a:gd name="connsiteY6" fmla="*/ 431515 h 431515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9600 w 1052073"/>
              <a:gd name="connsiteY3" fmla="*/ 129454 h 267128"/>
              <a:gd name="connsiteX4" fmla="*/ 1029470 w 1052073"/>
              <a:gd name="connsiteY4" fmla="*/ 102741 h 267128"/>
              <a:gd name="connsiteX5" fmla="*/ 1052073 w 1052073"/>
              <a:gd name="connsiteY5" fmla="*/ 267128 h 267128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1380 w 1052073"/>
              <a:gd name="connsiteY3" fmla="*/ 108905 h 267128"/>
              <a:gd name="connsiteX4" fmla="*/ 1029470 w 1052073"/>
              <a:gd name="connsiteY4" fmla="*/ 102741 h 267128"/>
              <a:gd name="connsiteX5" fmla="*/ 1052073 w 1052073"/>
              <a:gd name="connsiteY5" fmla="*/ 267128 h 267128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1380 w 1052073"/>
              <a:gd name="connsiteY3" fmla="*/ 108905 h 267128"/>
              <a:gd name="connsiteX4" fmla="*/ 1033580 w 1052073"/>
              <a:gd name="connsiteY4" fmla="*/ 82193 h 267128"/>
              <a:gd name="connsiteX5" fmla="*/ 1052073 w 1052073"/>
              <a:gd name="connsiteY5" fmla="*/ 267128 h 267128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1380 w 1052073"/>
              <a:gd name="connsiteY3" fmla="*/ 108905 h 267128"/>
              <a:gd name="connsiteX4" fmla="*/ 1029471 w 1052073"/>
              <a:gd name="connsiteY4" fmla="*/ 82193 h 267128"/>
              <a:gd name="connsiteX5" fmla="*/ 1052073 w 1052073"/>
              <a:gd name="connsiteY5" fmla="*/ 267128 h 267128"/>
              <a:gd name="connsiteX0" fmla="*/ 0 w 1045909"/>
              <a:gd name="connsiteY0" fmla="*/ 6164 h 234250"/>
              <a:gd name="connsiteX1" fmla="*/ 24658 w 1045909"/>
              <a:gd name="connsiteY1" fmla="*/ 0 h 234250"/>
              <a:gd name="connsiteX2" fmla="*/ 624668 w 1045909"/>
              <a:gd name="connsiteY2" fmla="*/ 53425 h 234250"/>
              <a:gd name="connsiteX3" fmla="*/ 651380 w 1045909"/>
              <a:gd name="connsiteY3" fmla="*/ 108905 h 234250"/>
              <a:gd name="connsiteX4" fmla="*/ 1029471 w 1045909"/>
              <a:gd name="connsiteY4" fmla="*/ 82193 h 234250"/>
              <a:gd name="connsiteX5" fmla="*/ 1045909 w 1045909"/>
              <a:gd name="connsiteY5" fmla="*/ 234250 h 23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5909" h="234250">
                <a:moveTo>
                  <a:pt x="0" y="6164"/>
                </a:moveTo>
                <a:lnTo>
                  <a:pt x="24658" y="0"/>
                </a:lnTo>
                <a:lnTo>
                  <a:pt x="624668" y="53425"/>
                </a:lnTo>
                <a:lnTo>
                  <a:pt x="651380" y="108905"/>
                </a:lnTo>
                <a:lnTo>
                  <a:pt x="1029471" y="82193"/>
                </a:lnTo>
                <a:lnTo>
                  <a:pt x="1045909" y="23425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DEC0453-20DE-47A3-B560-90E2EC6D25A5}"/>
              </a:ext>
            </a:extLst>
          </p:cNvPr>
          <p:cNvSpPr/>
          <p:nvPr/>
        </p:nvSpPr>
        <p:spPr>
          <a:xfrm>
            <a:off x="4701952" y="1625460"/>
            <a:ext cx="1060293" cy="295896"/>
          </a:xfrm>
          <a:custGeom>
            <a:avLst/>
            <a:gdLst>
              <a:gd name="connsiteX0" fmla="*/ 0 w 1066457"/>
              <a:gd name="connsiteY0" fmla="*/ 0 h 431515"/>
              <a:gd name="connsiteX1" fmla="*/ 14384 w 1066457"/>
              <a:gd name="connsiteY1" fmla="*/ 170551 h 431515"/>
              <a:gd name="connsiteX2" fmla="*/ 39042 w 1066457"/>
              <a:gd name="connsiteY2" fmla="*/ 164387 h 431515"/>
              <a:gd name="connsiteX3" fmla="*/ 639052 w 1066457"/>
              <a:gd name="connsiteY3" fmla="*/ 217812 h 431515"/>
              <a:gd name="connsiteX4" fmla="*/ 673984 w 1066457"/>
              <a:gd name="connsiteY4" fmla="*/ 293841 h 431515"/>
              <a:gd name="connsiteX5" fmla="*/ 1043854 w 1066457"/>
              <a:gd name="connsiteY5" fmla="*/ 267128 h 431515"/>
              <a:gd name="connsiteX6" fmla="*/ 1066457 w 1066457"/>
              <a:gd name="connsiteY6" fmla="*/ 431515 h 431515"/>
              <a:gd name="connsiteX0" fmla="*/ 0 w 1052073"/>
              <a:gd name="connsiteY0" fmla="*/ 6164 h 267128"/>
              <a:gd name="connsiteX1" fmla="*/ 24658 w 1052073"/>
              <a:gd name="connsiteY1" fmla="*/ 0 h 267128"/>
              <a:gd name="connsiteX2" fmla="*/ 624668 w 1052073"/>
              <a:gd name="connsiteY2" fmla="*/ 53425 h 267128"/>
              <a:gd name="connsiteX3" fmla="*/ 659600 w 1052073"/>
              <a:gd name="connsiteY3" fmla="*/ 129454 h 267128"/>
              <a:gd name="connsiteX4" fmla="*/ 1029470 w 1052073"/>
              <a:gd name="connsiteY4" fmla="*/ 102741 h 267128"/>
              <a:gd name="connsiteX5" fmla="*/ 1052073 w 1052073"/>
              <a:gd name="connsiteY5" fmla="*/ 267128 h 267128"/>
              <a:gd name="connsiteX0" fmla="*/ 0 w 1027415"/>
              <a:gd name="connsiteY0" fmla="*/ 0 h 267128"/>
              <a:gd name="connsiteX1" fmla="*/ 600010 w 1027415"/>
              <a:gd name="connsiteY1" fmla="*/ 53425 h 267128"/>
              <a:gd name="connsiteX2" fmla="*/ 634942 w 1027415"/>
              <a:gd name="connsiteY2" fmla="*/ 129454 h 267128"/>
              <a:gd name="connsiteX3" fmla="*/ 1004812 w 1027415"/>
              <a:gd name="connsiteY3" fmla="*/ 102741 h 267128"/>
              <a:gd name="connsiteX4" fmla="*/ 1027415 w 1027415"/>
              <a:gd name="connsiteY4" fmla="*/ 267128 h 267128"/>
              <a:gd name="connsiteX0" fmla="*/ 0 w 1027415"/>
              <a:gd name="connsiteY0" fmla="*/ 0 h 279457"/>
              <a:gd name="connsiteX1" fmla="*/ 600010 w 1027415"/>
              <a:gd name="connsiteY1" fmla="*/ 53425 h 279457"/>
              <a:gd name="connsiteX2" fmla="*/ 634942 w 1027415"/>
              <a:gd name="connsiteY2" fmla="*/ 129454 h 279457"/>
              <a:gd name="connsiteX3" fmla="*/ 1004812 w 1027415"/>
              <a:gd name="connsiteY3" fmla="*/ 102741 h 279457"/>
              <a:gd name="connsiteX4" fmla="*/ 1027415 w 1027415"/>
              <a:gd name="connsiteY4" fmla="*/ 279457 h 279457"/>
              <a:gd name="connsiteX0" fmla="*/ 0 w 1043854"/>
              <a:gd name="connsiteY0" fmla="*/ 0 h 289731"/>
              <a:gd name="connsiteX1" fmla="*/ 616449 w 1043854"/>
              <a:gd name="connsiteY1" fmla="*/ 63699 h 289731"/>
              <a:gd name="connsiteX2" fmla="*/ 651381 w 1043854"/>
              <a:gd name="connsiteY2" fmla="*/ 139728 h 289731"/>
              <a:gd name="connsiteX3" fmla="*/ 1021251 w 1043854"/>
              <a:gd name="connsiteY3" fmla="*/ 113015 h 289731"/>
              <a:gd name="connsiteX4" fmla="*/ 1043854 w 1043854"/>
              <a:gd name="connsiteY4" fmla="*/ 289731 h 289731"/>
              <a:gd name="connsiteX0" fmla="*/ 0 w 1060293"/>
              <a:gd name="connsiteY0" fmla="*/ 0 h 295896"/>
              <a:gd name="connsiteX1" fmla="*/ 632888 w 1060293"/>
              <a:gd name="connsiteY1" fmla="*/ 69864 h 295896"/>
              <a:gd name="connsiteX2" fmla="*/ 667820 w 1060293"/>
              <a:gd name="connsiteY2" fmla="*/ 145893 h 295896"/>
              <a:gd name="connsiteX3" fmla="*/ 1037690 w 1060293"/>
              <a:gd name="connsiteY3" fmla="*/ 119180 h 295896"/>
              <a:gd name="connsiteX4" fmla="*/ 1060293 w 1060293"/>
              <a:gd name="connsiteY4" fmla="*/ 295896 h 29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293" h="295896">
                <a:moveTo>
                  <a:pt x="0" y="0"/>
                </a:moveTo>
                <a:lnTo>
                  <a:pt x="632888" y="69864"/>
                </a:lnTo>
                <a:lnTo>
                  <a:pt x="667820" y="145893"/>
                </a:lnTo>
                <a:lnTo>
                  <a:pt x="1037690" y="119180"/>
                </a:lnTo>
                <a:lnTo>
                  <a:pt x="1060293" y="29589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36CD79BD-DE35-440F-98AB-A5C3CFB635C2}"/>
              </a:ext>
            </a:extLst>
          </p:cNvPr>
          <p:cNvSpPr/>
          <p:nvPr/>
        </p:nvSpPr>
        <p:spPr>
          <a:xfrm>
            <a:off x="5743737" y="1627126"/>
            <a:ext cx="747331" cy="641621"/>
          </a:xfrm>
          <a:custGeom>
            <a:avLst/>
            <a:gdLst>
              <a:gd name="connsiteX0" fmla="*/ 0 w 716022"/>
              <a:gd name="connsiteY0" fmla="*/ 0 h 629231"/>
              <a:gd name="connsiteX1" fmla="*/ 12399 w 716022"/>
              <a:gd name="connsiteY1" fmla="*/ 195279 h 629231"/>
              <a:gd name="connsiteX2" fmla="*/ 148784 w 716022"/>
              <a:gd name="connsiteY2" fmla="*/ 185980 h 629231"/>
              <a:gd name="connsiteX3" fmla="*/ 213877 w 716022"/>
              <a:gd name="connsiteY3" fmla="*/ 241774 h 629231"/>
              <a:gd name="connsiteX4" fmla="*/ 716022 w 716022"/>
              <a:gd name="connsiteY4" fmla="*/ 629231 h 629231"/>
              <a:gd name="connsiteX0" fmla="*/ 0 w 716022"/>
              <a:gd name="connsiteY0" fmla="*/ 0 h 626131"/>
              <a:gd name="connsiteX1" fmla="*/ 12399 w 716022"/>
              <a:gd name="connsiteY1" fmla="*/ 192179 h 626131"/>
              <a:gd name="connsiteX2" fmla="*/ 148784 w 716022"/>
              <a:gd name="connsiteY2" fmla="*/ 182880 h 626131"/>
              <a:gd name="connsiteX3" fmla="*/ 213877 w 716022"/>
              <a:gd name="connsiteY3" fmla="*/ 238674 h 626131"/>
              <a:gd name="connsiteX4" fmla="*/ 716022 w 716022"/>
              <a:gd name="connsiteY4" fmla="*/ 626131 h 626131"/>
              <a:gd name="connsiteX0" fmla="*/ 0 w 718023"/>
              <a:gd name="connsiteY0" fmla="*/ 0 h 620129"/>
              <a:gd name="connsiteX1" fmla="*/ 14400 w 718023"/>
              <a:gd name="connsiteY1" fmla="*/ 186177 h 620129"/>
              <a:gd name="connsiteX2" fmla="*/ 150785 w 718023"/>
              <a:gd name="connsiteY2" fmla="*/ 176878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18023"/>
              <a:gd name="connsiteY0" fmla="*/ 0 h 620129"/>
              <a:gd name="connsiteX1" fmla="*/ 14400 w 718023"/>
              <a:gd name="connsiteY1" fmla="*/ 186177 h 620129"/>
              <a:gd name="connsiteX2" fmla="*/ 152785 w 718023"/>
              <a:gd name="connsiteY2" fmla="*/ 178879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18023"/>
              <a:gd name="connsiteY0" fmla="*/ 0 h 620129"/>
              <a:gd name="connsiteX1" fmla="*/ 12399 w 718023"/>
              <a:gd name="connsiteY1" fmla="*/ 192180 h 620129"/>
              <a:gd name="connsiteX2" fmla="*/ 152785 w 718023"/>
              <a:gd name="connsiteY2" fmla="*/ 178879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18023"/>
              <a:gd name="connsiteY0" fmla="*/ 0 h 620129"/>
              <a:gd name="connsiteX1" fmla="*/ 12399 w 718023"/>
              <a:gd name="connsiteY1" fmla="*/ 192180 h 620129"/>
              <a:gd name="connsiteX2" fmla="*/ 150784 w 718023"/>
              <a:gd name="connsiteY2" fmla="*/ 180880 h 620129"/>
              <a:gd name="connsiteX3" fmla="*/ 215878 w 718023"/>
              <a:gd name="connsiteY3" fmla="*/ 232672 h 620129"/>
              <a:gd name="connsiteX4" fmla="*/ 718023 w 718023"/>
              <a:gd name="connsiteY4" fmla="*/ 620129 h 620129"/>
              <a:gd name="connsiteX0" fmla="*/ 0 w 747331"/>
              <a:gd name="connsiteY0" fmla="*/ 0 h 641621"/>
              <a:gd name="connsiteX1" fmla="*/ 12399 w 747331"/>
              <a:gd name="connsiteY1" fmla="*/ 192180 h 641621"/>
              <a:gd name="connsiteX2" fmla="*/ 150784 w 747331"/>
              <a:gd name="connsiteY2" fmla="*/ 180880 h 641621"/>
              <a:gd name="connsiteX3" fmla="*/ 215878 w 747331"/>
              <a:gd name="connsiteY3" fmla="*/ 232672 h 641621"/>
              <a:gd name="connsiteX4" fmla="*/ 747331 w 747331"/>
              <a:gd name="connsiteY4" fmla="*/ 641621 h 641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331" h="641621">
                <a:moveTo>
                  <a:pt x="0" y="0"/>
                </a:moveTo>
                <a:lnTo>
                  <a:pt x="12399" y="192180"/>
                </a:lnTo>
                <a:lnTo>
                  <a:pt x="150784" y="180880"/>
                </a:lnTo>
                <a:cubicBezTo>
                  <a:pt x="171815" y="198811"/>
                  <a:pt x="121338" y="159464"/>
                  <a:pt x="215878" y="232672"/>
                </a:cubicBezTo>
                <a:lnTo>
                  <a:pt x="747331" y="64162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992C90D-8FC1-4F7C-95E5-0CFE71F728AA}"/>
              </a:ext>
            </a:extLst>
          </p:cNvPr>
          <p:cNvSpPr/>
          <p:nvPr/>
        </p:nvSpPr>
        <p:spPr>
          <a:xfrm>
            <a:off x="5905917" y="1626713"/>
            <a:ext cx="632276" cy="1014443"/>
          </a:xfrm>
          <a:custGeom>
            <a:avLst/>
            <a:gdLst>
              <a:gd name="connsiteX0" fmla="*/ 0 w 618270"/>
              <a:gd name="connsiteY0" fmla="*/ 0 h 826361"/>
              <a:gd name="connsiteX1" fmla="*/ 56024 w 618270"/>
              <a:gd name="connsiteY1" fmla="*/ 68029 h 826361"/>
              <a:gd name="connsiteX2" fmla="*/ 554242 w 618270"/>
              <a:gd name="connsiteY2" fmla="*/ 484211 h 826361"/>
              <a:gd name="connsiteX3" fmla="*/ 596261 w 618270"/>
              <a:gd name="connsiteY3" fmla="*/ 700306 h 826361"/>
              <a:gd name="connsiteX4" fmla="*/ 612268 w 618270"/>
              <a:gd name="connsiteY4" fmla="*/ 788344 h 826361"/>
              <a:gd name="connsiteX5" fmla="*/ 618270 w 618270"/>
              <a:gd name="connsiteY5" fmla="*/ 826361 h 826361"/>
              <a:gd name="connsiteX0" fmla="*/ 0 w 632276"/>
              <a:gd name="connsiteY0" fmla="*/ 0 h 1014443"/>
              <a:gd name="connsiteX1" fmla="*/ 56024 w 632276"/>
              <a:gd name="connsiteY1" fmla="*/ 68029 h 1014443"/>
              <a:gd name="connsiteX2" fmla="*/ 554242 w 632276"/>
              <a:gd name="connsiteY2" fmla="*/ 484211 h 1014443"/>
              <a:gd name="connsiteX3" fmla="*/ 596261 w 632276"/>
              <a:gd name="connsiteY3" fmla="*/ 700306 h 1014443"/>
              <a:gd name="connsiteX4" fmla="*/ 612268 w 632276"/>
              <a:gd name="connsiteY4" fmla="*/ 788344 h 1014443"/>
              <a:gd name="connsiteX5" fmla="*/ 632276 w 632276"/>
              <a:gd name="connsiteY5" fmla="*/ 1014443 h 101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276" h="1014443">
                <a:moveTo>
                  <a:pt x="0" y="0"/>
                </a:moveTo>
                <a:lnTo>
                  <a:pt x="56024" y="68029"/>
                </a:lnTo>
                <a:lnTo>
                  <a:pt x="554242" y="484211"/>
                </a:lnTo>
                <a:lnTo>
                  <a:pt x="596261" y="700306"/>
                </a:lnTo>
                <a:lnTo>
                  <a:pt x="612268" y="788344"/>
                </a:lnTo>
                <a:lnTo>
                  <a:pt x="632276" y="1014443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27BD73E0-3ECD-4575-82E2-E14039C0F791}"/>
              </a:ext>
            </a:extLst>
          </p:cNvPr>
          <p:cNvSpPr/>
          <p:nvPr/>
        </p:nvSpPr>
        <p:spPr>
          <a:xfrm>
            <a:off x="5767856" y="2317014"/>
            <a:ext cx="762334" cy="650284"/>
          </a:xfrm>
          <a:custGeom>
            <a:avLst/>
            <a:gdLst>
              <a:gd name="connsiteX0" fmla="*/ 0 w 762334"/>
              <a:gd name="connsiteY0" fmla="*/ 8003 h 650284"/>
              <a:gd name="connsiteX1" fmla="*/ 138061 w 762334"/>
              <a:gd name="connsiteY1" fmla="*/ 0 h 650284"/>
              <a:gd name="connsiteX2" fmla="*/ 228100 w 762334"/>
              <a:gd name="connsiteY2" fmla="*/ 60026 h 650284"/>
              <a:gd name="connsiteX3" fmla="*/ 356156 w 762334"/>
              <a:gd name="connsiteY3" fmla="*/ 130056 h 650284"/>
              <a:gd name="connsiteX4" fmla="*/ 694304 w 762334"/>
              <a:gd name="connsiteY4" fmla="*/ 354154 h 650284"/>
              <a:gd name="connsiteX5" fmla="*/ 734322 w 762334"/>
              <a:gd name="connsiteY5" fmla="*/ 546239 h 650284"/>
              <a:gd name="connsiteX6" fmla="*/ 762334 w 762334"/>
              <a:gd name="connsiteY6" fmla="*/ 650284 h 650284"/>
              <a:gd name="connsiteX7" fmla="*/ 762334 w 762334"/>
              <a:gd name="connsiteY7" fmla="*/ 650284 h 6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334" h="650284">
                <a:moveTo>
                  <a:pt x="0" y="8003"/>
                </a:moveTo>
                <a:lnTo>
                  <a:pt x="138061" y="0"/>
                </a:lnTo>
                <a:lnTo>
                  <a:pt x="228100" y="60026"/>
                </a:lnTo>
                <a:lnTo>
                  <a:pt x="356156" y="130056"/>
                </a:lnTo>
                <a:lnTo>
                  <a:pt x="694304" y="354154"/>
                </a:lnTo>
                <a:lnTo>
                  <a:pt x="734322" y="546239"/>
                </a:lnTo>
                <a:lnTo>
                  <a:pt x="762334" y="650284"/>
                </a:lnTo>
                <a:lnTo>
                  <a:pt x="762334" y="65028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48E891E-B428-427F-B16A-5F84C12C9099}"/>
              </a:ext>
            </a:extLst>
          </p:cNvPr>
          <p:cNvSpPr/>
          <p:nvPr/>
        </p:nvSpPr>
        <p:spPr>
          <a:xfrm>
            <a:off x="5761855" y="2170950"/>
            <a:ext cx="774339" cy="796348"/>
          </a:xfrm>
          <a:custGeom>
            <a:avLst/>
            <a:gdLst>
              <a:gd name="connsiteX0" fmla="*/ 0 w 774339"/>
              <a:gd name="connsiteY0" fmla="*/ 10004 h 796348"/>
              <a:gd name="connsiteX1" fmla="*/ 146064 w 774339"/>
              <a:gd name="connsiteY1" fmla="*/ 0 h 796348"/>
              <a:gd name="connsiteX2" fmla="*/ 222097 w 774339"/>
              <a:gd name="connsiteY2" fmla="*/ 58025 h 796348"/>
              <a:gd name="connsiteX3" fmla="*/ 384168 w 774339"/>
              <a:gd name="connsiteY3" fmla="*/ 150065 h 796348"/>
              <a:gd name="connsiteX4" fmla="*/ 542237 w 774339"/>
              <a:gd name="connsiteY4" fmla="*/ 264115 h 796348"/>
              <a:gd name="connsiteX5" fmla="*/ 698305 w 774339"/>
              <a:gd name="connsiteY5" fmla="*/ 370162 h 796348"/>
              <a:gd name="connsiteX6" fmla="*/ 740324 w 774339"/>
              <a:gd name="connsiteY6" fmla="*/ 570249 h 796348"/>
              <a:gd name="connsiteX7" fmla="*/ 772338 w 774339"/>
              <a:gd name="connsiteY7" fmla="*/ 668292 h 796348"/>
              <a:gd name="connsiteX8" fmla="*/ 774339 w 774339"/>
              <a:gd name="connsiteY8" fmla="*/ 796348 h 7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339" h="796348">
                <a:moveTo>
                  <a:pt x="0" y="10004"/>
                </a:moveTo>
                <a:lnTo>
                  <a:pt x="146064" y="0"/>
                </a:lnTo>
                <a:lnTo>
                  <a:pt x="222097" y="58025"/>
                </a:lnTo>
                <a:lnTo>
                  <a:pt x="384168" y="150065"/>
                </a:lnTo>
                <a:lnTo>
                  <a:pt x="542237" y="264115"/>
                </a:lnTo>
                <a:lnTo>
                  <a:pt x="698305" y="370162"/>
                </a:lnTo>
                <a:lnTo>
                  <a:pt x="740324" y="570249"/>
                </a:lnTo>
                <a:lnTo>
                  <a:pt x="772338" y="668292"/>
                </a:lnTo>
                <a:lnTo>
                  <a:pt x="774339" y="796348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E76983A0-CD53-4523-90E1-CE4F4E8BF8A7}"/>
              </a:ext>
            </a:extLst>
          </p:cNvPr>
          <p:cNvSpPr/>
          <p:nvPr/>
        </p:nvSpPr>
        <p:spPr>
          <a:xfrm>
            <a:off x="5761855" y="2044895"/>
            <a:ext cx="774339" cy="800350"/>
          </a:xfrm>
          <a:custGeom>
            <a:avLst/>
            <a:gdLst>
              <a:gd name="connsiteX0" fmla="*/ 0 w 774339"/>
              <a:gd name="connsiteY0" fmla="*/ 6002 h 800350"/>
              <a:gd name="connsiteX1" fmla="*/ 142062 w 774339"/>
              <a:gd name="connsiteY1" fmla="*/ 0 h 800350"/>
              <a:gd name="connsiteX2" fmla="*/ 230100 w 774339"/>
              <a:gd name="connsiteY2" fmla="*/ 62027 h 800350"/>
              <a:gd name="connsiteX3" fmla="*/ 392171 w 774339"/>
              <a:gd name="connsiteY3" fmla="*/ 170074 h 800350"/>
              <a:gd name="connsiteX4" fmla="*/ 624273 w 774339"/>
              <a:gd name="connsiteY4" fmla="*/ 338147 h 800350"/>
              <a:gd name="connsiteX5" fmla="*/ 698305 w 774339"/>
              <a:gd name="connsiteY5" fmla="*/ 386168 h 800350"/>
              <a:gd name="connsiteX6" fmla="*/ 742325 w 774339"/>
              <a:gd name="connsiteY6" fmla="*/ 594259 h 800350"/>
              <a:gd name="connsiteX7" fmla="*/ 770337 w 774339"/>
              <a:gd name="connsiteY7" fmla="*/ 684299 h 800350"/>
              <a:gd name="connsiteX8" fmla="*/ 774339 w 774339"/>
              <a:gd name="connsiteY8" fmla="*/ 800350 h 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339" h="800350">
                <a:moveTo>
                  <a:pt x="0" y="6002"/>
                </a:moveTo>
                <a:lnTo>
                  <a:pt x="142062" y="0"/>
                </a:lnTo>
                <a:lnTo>
                  <a:pt x="230100" y="62027"/>
                </a:lnTo>
                <a:lnTo>
                  <a:pt x="392171" y="170074"/>
                </a:lnTo>
                <a:lnTo>
                  <a:pt x="624273" y="338147"/>
                </a:lnTo>
                <a:lnTo>
                  <a:pt x="698305" y="386168"/>
                </a:lnTo>
                <a:lnTo>
                  <a:pt x="742325" y="594259"/>
                </a:lnTo>
                <a:lnTo>
                  <a:pt x="770337" y="684299"/>
                </a:lnTo>
                <a:lnTo>
                  <a:pt x="774339" y="80035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51474FC0-3803-4C61-A8A4-8D6D1052924D}"/>
              </a:ext>
            </a:extLst>
          </p:cNvPr>
          <p:cNvSpPr/>
          <p:nvPr/>
        </p:nvSpPr>
        <p:spPr>
          <a:xfrm>
            <a:off x="5763856" y="1922841"/>
            <a:ext cx="770337" cy="814356"/>
          </a:xfrm>
          <a:custGeom>
            <a:avLst/>
            <a:gdLst>
              <a:gd name="connsiteX0" fmla="*/ 0 w 770337"/>
              <a:gd name="connsiteY0" fmla="*/ 2001 h 814356"/>
              <a:gd name="connsiteX1" fmla="*/ 150065 w 770337"/>
              <a:gd name="connsiteY1" fmla="*/ 0 h 814356"/>
              <a:gd name="connsiteX2" fmla="*/ 232101 w 770337"/>
              <a:gd name="connsiteY2" fmla="*/ 72032 h 814356"/>
              <a:gd name="connsiteX3" fmla="*/ 388170 w 770337"/>
              <a:gd name="connsiteY3" fmla="*/ 172075 h 814356"/>
              <a:gd name="connsiteX4" fmla="*/ 696304 w 770337"/>
              <a:gd name="connsiteY4" fmla="*/ 406178 h 814356"/>
              <a:gd name="connsiteX5" fmla="*/ 764334 w 770337"/>
              <a:gd name="connsiteY5" fmla="*/ 714313 h 814356"/>
              <a:gd name="connsiteX6" fmla="*/ 770337 w 770337"/>
              <a:gd name="connsiteY6" fmla="*/ 814356 h 81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0337" h="814356">
                <a:moveTo>
                  <a:pt x="0" y="2001"/>
                </a:moveTo>
                <a:lnTo>
                  <a:pt x="150065" y="0"/>
                </a:lnTo>
                <a:lnTo>
                  <a:pt x="232101" y="72032"/>
                </a:lnTo>
                <a:lnTo>
                  <a:pt x="388170" y="172075"/>
                </a:lnTo>
                <a:lnTo>
                  <a:pt x="696304" y="406178"/>
                </a:lnTo>
                <a:lnTo>
                  <a:pt x="764334" y="714313"/>
                </a:lnTo>
                <a:lnTo>
                  <a:pt x="770337" y="81435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A965AEAF-31FD-4DBD-A59F-062A244DFF17}"/>
              </a:ext>
            </a:extLst>
          </p:cNvPr>
          <p:cNvSpPr/>
          <p:nvPr/>
        </p:nvSpPr>
        <p:spPr>
          <a:xfrm>
            <a:off x="5973948" y="1624711"/>
            <a:ext cx="578253" cy="1074470"/>
          </a:xfrm>
          <a:custGeom>
            <a:avLst/>
            <a:gdLst>
              <a:gd name="connsiteX0" fmla="*/ 0 w 578253"/>
              <a:gd name="connsiteY0" fmla="*/ 0 h 1074470"/>
              <a:gd name="connsiteX1" fmla="*/ 384168 w 578253"/>
              <a:gd name="connsiteY1" fmla="*/ 336147 h 1074470"/>
              <a:gd name="connsiteX2" fmla="*/ 492215 w 578253"/>
              <a:gd name="connsiteY2" fmla="*/ 428187 h 1074470"/>
              <a:gd name="connsiteX3" fmla="*/ 564246 w 578253"/>
              <a:gd name="connsiteY3" fmla="*/ 800350 h 1074470"/>
              <a:gd name="connsiteX4" fmla="*/ 578253 w 578253"/>
              <a:gd name="connsiteY4" fmla="*/ 1074470 h 107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253" h="1074470">
                <a:moveTo>
                  <a:pt x="0" y="0"/>
                </a:moveTo>
                <a:lnTo>
                  <a:pt x="384168" y="336147"/>
                </a:lnTo>
                <a:lnTo>
                  <a:pt x="492215" y="428187"/>
                </a:lnTo>
                <a:lnTo>
                  <a:pt x="564246" y="800350"/>
                </a:lnTo>
                <a:lnTo>
                  <a:pt x="578253" y="107447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73A24D3A-3152-4442-BF75-D6AAECCD34AF}"/>
              </a:ext>
            </a:extLst>
          </p:cNvPr>
          <p:cNvSpPr/>
          <p:nvPr/>
        </p:nvSpPr>
        <p:spPr>
          <a:xfrm>
            <a:off x="6460160" y="1626713"/>
            <a:ext cx="124055" cy="1146501"/>
          </a:xfrm>
          <a:custGeom>
            <a:avLst/>
            <a:gdLst>
              <a:gd name="connsiteX0" fmla="*/ 0 w 124055"/>
              <a:gd name="connsiteY0" fmla="*/ 0 h 1146501"/>
              <a:gd name="connsiteX1" fmla="*/ 30013 w 124055"/>
              <a:gd name="connsiteY1" fmla="*/ 196085 h 1146501"/>
              <a:gd name="connsiteX2" fmla="*/ 60027 w 124055"/>
              <a:gd name="connsiteY2" fmla="*/ 342149 h 1146501"/>
              <a:gd name="connsiteX3" fmla="*/ 72032 w 124055"/>
              <a:gd name="connsiteY3" fmla="*/ 418183 h 1146501"/>
              <a:gd name="connsiteX4" fmla="*/ 124055 w 124055"/>
              <a:gd name="connsiteY4" fmla="*/ 1146501 h 114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5" h="1146501">
                <a:moveTo>
                  <a:pt x="0" y="0"/>
                </a:moveTo>
                <a:lnTo>
                  <a:pt x="30013" y="196085"/>
                </a:lnTo>
                <a:lnTo>
                  <a:pt x="60027" y="342149"/>
                </a:lnTo>
                <a:lnTo>
                  <a:pt x="72032" y="418183"/>
                </a:lnTo>
                <a:lnTo>
                  <a:pt x="124055" y="114650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DE25CD15-DF64-415B-A690-A8CF83662964}"/>
              </a:ext>
            </a:extLst>
          </p:cNvPr>
          <p:cNvSpPr/>
          <p:nvPr/>
        </p:nvSpPr>
        <p:spPr>
          <a:xfrm>
            <a:off x="6584215" y="2737197"/>
            <a:ext cx="752329" cy="732320"/>
          </a:xfrm>
          <a:custGeom>
            <a:avLst/>
            <a:gdLst>
              <a:gd name="connsiteX0" fmla="*/ 0 w 752329"/>
              <a:gd name="connsiteY0" fmla="*/ 0 h 732320"/>
              <a:gd name="connsiteX1" fmla="*/ 100044 w 752329"/>
              <a:gd name="connsiteY1" fmla="*/ 312137 h 732320"/>
              <a:gd name="connsiteX2" fmla="*/ 168074 w 752329"/>
              <a:gd name="connsiteY2" fmla="*/ 458201 h 732320"/>
              <a:gd name="connsiteX3" fmla="*/ 674295 w 752329"/>
              <a:gd name="connsiteY3" fmla="*/ 666292 h 732320"/>
              <a:gd name="connsiteX4" fmla="*/ 752329 w 752329"/>
              <a:gd name="connsiteY4" fmla="*/ 732320 h 732320"/>
              <a:gd name="connsiteX5" fmla="*/ 752329 w 752329"/>
              <a:gd name="connsiteY5" fmla="*/ 732320 h 73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329" h="732320">
                <a:moveTo>
                  <a:pt x="0" y="0"/>
                </a:moveTo>
                <a:lnTo>
                  <a:pt x="100044" y="312137"/>
                </a:lnTo>
                <a:lnTo>
                  <a:pt x="168074" y="458201"/>
                </a:lnTo>
                <a:lnTo>
                  <a:pt x="674295" y="666292"/>
                </a:lnTo>
                <a:lnTo>
                  <a:pt x="752329" y="732320"/>
                </a:lnTo>
                <a:lnTo>
                  <a:pt x="752329" y="73232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67F7D8D1-F642-47DB-8265-445785E2F32B}"/>
              </a:ext>
            </a:extLst>
          </p:cNvPr>
          <p:cNvSpPr/>
          <p:nvPr/>
        </p:nvSpPr>
        <p:spPr>
          <a:xfrm>
            <a:off x="6550199" y="2689176"/>
            <a:ext cx="792346" cy="1100482"/>
          </a:xfrm>
          <a:custGeom>
            <a:avLst/>
            <a:gdLst>
              <a:gd name="connsiteX0" fmla="*/ 0 w 792346"/>
              <a:gd name="connsiteY0" fmla="*/ 0 h 1100482"/>
              <a:gd name="connsiteX1" fmla="*/ 38016 w 792346"/>
              <a:gd name="connsiteY1" fmla="*/ 404177 h 1100482"/>
              <a:gd name="connsiteX2" fmla="*/ 128056 w 792346"/>
              <a:gd name="connsiteY2" fmla="*/ 688301 h 1100482"/>
              <a:gd name="connsiteX3" fmla="*/ 208091 w 792346"/>
              <a:gd name="connsiteY3" fmla="*/ 838367 h 1100482"/>
              <a:gd name="connsiteX4" fmla="*/ 722316 w 792346"/>
              <a:gd name="connsiteY4" fmla="*/ 1040456 h 1100482"/>
              <a:gd name="connsiteX5" fmla="*/ 792346 w 792346"/>
              <a:gd name="connsiteY5" fmla="*/ 1100482 h 110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346" h="1100482">
                <a:moveTo>
                  <a:pt x="0" y="0"/>
                </a:moveTo>
                <a:lnTo>
                  <a:pt x="38016" y="404177"/>
                </a:lnTo>
                <a:lnTo>
                  <a:pt x="128056" y="688301"/>
                </a:lnTo>
                <a:lnTo>
                  <a:pt x="208091" y="838367"/>
                </a:lnTo>
                <a:lnTo>
                  <a:pt x="722316" y="1040456"/>
                </a:lnTo>
                <a:lnTo>
                  <a:pt x="792346" y="1100482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8429FC88-40B4-4550-B341-6F6343E391B9}"/>
              </a:ext>
            </a:extLst>
          </p:cNvPr>
          <p:cNvSpPr/>
          <p:nvPr/>
        </p:nvSpPr>
        <p:spPr>
          <a:xfrm>
            <a:off x="6526189" y="2959296"/>
            <a:ext cx="234103" cy="1004439"/>
          </a:xfrm>
          <a:custGeom>
            <a:avLst/>
            <a:gdLst>
              <a:gd name="connsiteX0" fmla="*/ 0 w 234103"/>
              <a:gd name="connsiteY0" fmla="*/ 0 h 1004439"/>
              <a:gd name="connsiteX1" fmla="*/ 60026 w 234103"/>
              <a:gd name="connsiteY1" fmla="*/ 594259 h 1004439"/>
              <a:gd name="connsiteX2" fmla="*/ 154068 w 234103"/>
              <a:gd name="connsiteY2" fmla="*/ 848371 h 1004439"/>
              <a:gd name="connsiteX3" fmla="*/ 234103 w 234103"/>
              <a:gd name="connsiteY3" fmla="*/ 1004439 h 100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03" h="1004439">
                <a:moveTo>
                  <a:pt x="0" y="0"/>
                </a:moveTo>
                <a:lnTo>
                  <a:pt x="60026" y="594259"/>
                </a:lnTo>
                <a:lnTo>
                  <a:pt x="154068" y="848371"/>
                </a:lnTo>
                <a:lnTo>
                  <a:pt x="234103" y="100443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0E88AC7A-DD6F-48F0-A17D-1EF0DDD143C7}"/>
              </a:ext>
            </a:extLst>
          </p:cNvPr>
          <p:cNvSpPr/>
          <p:nvPr/>
        </p:nvSpPr>
        <p:spPr>
          <a:xfrm>
            <a:off x="6536193" y="2949291"/>
            <a:ext cx="216094" cy="912399"/>
          </a:xfrm>
          <a:custGeom>
            <a:avLst/>
            <a:gdLst>
              <a:gd name="connsiteX0" fmla="*/ 0 w 216094"/>
              <a:gd name="connsiteY0" fmla="*/ 0 h 912399"/>
              <a:gd name="connsiteX1" fmla="*/ 54023 w 216094"/>
              <a:gd name="connsiteY1" fmla="*/ 500219 h 912399"/>
              <a:gd name="connsiteX2" fmla="*/ 146063 w 216094"/>
              <a:gd name="connsiteY2" fmla="*/ 758332 h 912399"/>
              <a:gd name="connsiteX3" fmla="*/ 216094 w 216094"/>
              <a:gd name="connsiteY3" fmla="*/ 912399 h 91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94" h="912399">
                <a:moveTo>
                  <a:pt x="0" y="0"/>
                </a:moveTo>
                <a:lnTo>
                  <a:pt x="54023" y="500219"/>
                </a:lnTo>
                <a:lnTo>
                  <a:pt x="146063" y="758332"/>
                </a:lnTo>
                <a:lnTo>
                  <a:pt x="216094" y="91239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8C3887D-F328-4B93-BFB9-B7A26FA1177F}"/>
              </a:ext>
            </a:extLst>
          </p:cNvPr>
          <p:cNvSpPr/>
          <p:nvPr/>
        </p:nvSpPr>
        <p:spPr>
          <a:xfrm>
            <a:off x="6532192" y="2829239"/>
            <a:ext cx="808353" cy="1200525"/>
          </a:xfrm>
          <a:custGeom>
            <a:avLst/>
            <a:gdLst>
              <a:gd name="connsiteX0" fmla="*/ 0 w 808353"/>
              <a:gd name="connsiteY0" fmla="*/ 0 h 1200525"/>
              <a:gd name="connsiteX1" fmla="*/ 56024 w 808353"/>
              <a:gd name="connsiteY1" fmla="*/ 526230 h 1200525"/>
              <a:gd name="connsiteX2" fmla="*/ 150065 w 808353"/>
              <a:gd name="connsiteY2" fmla="*/ 798349 h 1200525"/>
              <a:gd name="connsiteX3" fmla="*/ 220096 w 808353"/>
              <a:gd name="connsiteY3" fmla="*/ 944413 h 1200525"/>
              <a:gd name="connsiteX4" fmla="*/ 738323 w 808353"/>
              <a:gd name="connsiteY4" fmla="*/ 1144500 h 1200525"/>
              <a:gd name="connsiteX5" fmla="*/ 808353 w 808353"/>
              <a:gd name="connsiteY5" fmla="*/ 1200525 h 12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353" h="1200525">
                <a:moveTo>
                  <a:pt x="0" y="0"/>
                </a:moveTo>
                <a:lnTo>
                  <a:pt x="56024" y="526230"/>
                </a:lnTo>
                <a:lnTo>
                  <a:pt x="150065" y="798349"/>
                </a:lnTo>
                <a:lnTo>
                  <a:pt x="220096" y="944413"/>
                </a:lnTo>
                <a:lnTo>
                  <a:pt x="738323" y="1144500"/>
                </a:lnTo>
                <a:lnTo>
                  <a:pt x="808353" y="120052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6C499BD-099D-4D7B-8BE7-B1A550822639}"/>
              </a:ext>
            </a:extLst>
          </p:cNvPr>
          <p:cNvSpPr/>
          <p:nvPr/>
        </p:nvSpPr>
        <p:spPr>
          <a:xfrm>
            <a:off x="6538193" y="2753205"/>
            <a:ext cx="736182" cy="1136451"/>
          </a:xfrm>
          <a:custGeom>
            <a:avLst/>
            <a:gdLst>
              <a:gd name="connsiteX0" fmla="*/ 0 w 730320"/>
              <a:gd name="connsiteY0" fmla="*/ 0 h 1134497"/>
              <a:gd name="connsiteX1" fmla="*/ 54024 w 730320"/>
              <a:gd name="connsiteY1" fmla="*/ 522229 h 1134497"/>
              <a:gd name="connsiteX2" fmla="*/ 138061 w 730320"/>
              <a:gd name="connsiteY2" fmla="*/ 772338 h 1134497"/>
              <a:gd name="connsiteX3" fmla="*/ 228100 w 730320"/>
              <a:gd name="connsiteY3" fmla="*/ 942413 h 1134497"/>
              <a:gd name="connsiteX4" fmla="*/ 730320 w 730320"/>
              <a:gd name="connsiteY4" fmla="*/ 1134497 h 1134497"/>
              <a:gd name="connsiteX0" fmla="*/ 0 w 736182"/>
              <a:gd name="connsiteY0" fmla="*/ 0 h 1136451"/>
              <a:gd name="connsiteX1" fmla="*/ 54024 w 736182"/>
              <a:gd name="connsiteY1" fmla="*/ 522229 h 1136451"/>
              <a:gd name="connsiteX2" fmla="*/ 138061 w 736182"/>
              <a:gd name="connsiteY2" fmla="*/ 772338 h 1136451"/>
              <a:gd name="connsiteX3" fmla="*/ 228100 w 736182"/>
              <a:gd name="connsiteY3" fmla="*/ 942413 h 1136451"/>
              <a:gd name="connsiteX4" fmla="*/ 736182 w 736182"/>
              <a:gd name="connsiteY4" fmla="*/ 1136451 h 11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82" h="1136451">
                <a:moveTo>
                  <a:pt x="0" y="0"/>
                </a:moveTo>
                <a:lnTo>
                  <a:pt x="54024" y="522229"/>
                </a:lnTo>
                <a:lnTo>
                  <a:pt x="138061" y="772338"/>
                </a:lnTo>
                <a:lnTo>
                  <a:pt x="228100" y="942413"/>
                </a:lnTo>
                <a:lnTo>
                  <a:pt x="736182" y="113645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494F12D-190A-4DAC-996D-426BA4C93519}"/>
              </a:ext>
            </a:extLst>
          </p:cNvPr>
          <p:cNvSpPr/>
          <p:nvPr/>
        </p:nvSpPr>
        <p:spPr>
          <a:xfrm>
            <a:off x="6574210" y="3113363"/>
            <a:ext cx="764335" cy="770337"/>
          </a:xfrm>
          <a:custGeom>
            <a:avLst/>
            <a:gdLst>
              <a:gd name="connsiteX0" fmla="*/ 0 w 764335"/>
              <a:gd name="connsiteY0" fmla="*/ 0 h 770337"/>
              <a:gd name="connsiteX1" fmla="*/ 106047 w 764335"/>
              <a:gd name="connsiteY1" fmla="*/ 362158 h 770337"/>
              <a:gd name="connsiteX2" fmla="*/ 184081 w 764335"/>
              <a:gd name="connsiteY2" fmla="*/ 512224 h 770337"/>
              <a:gd name="connsiteX3" fmla="*/ 694304 w 764335"/>
              <a:gd name="connsiteY3" fmla="*/ 712312 h 770337"/>
              <a:gd name="connsiteX4" fmla="*/ 764335 w 764335"/>
              <a:gd name="connsiteY4" fmla="*/ 770337 h 77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35" h="770337">
                <a:moveTo>
                  <a:pt x="0" y="0"/>
                </a:moveTo>
                <a:lnTo>
                  <a:pt x="106047" y="362158"/>
                </a:lnTo>
                <a:lnTo>
                  <a:pt x="184081" y="512224"/>
                </a:lnTo>
                <a:lnTo>
                  <a:pt x="694304" y="712312"/>
                </a:lnTo>
                <a:lnTo>
                  <a:pt x="764335" y="770337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A2C36C6F-50E7-4D70-A480-0721C755B698}"/>
              </a:ext>
            </a:extLst>
          </p:cNvPr>
          <p:cNvSpPr/>
          <p:nvPr/>
        </p:nvSpPr>
        <p:spPr>
          <a:xfrm>
            <a:off x="6762198" y="3965736"/>
            <a:ext cx="1966860" cy="250109"/>
          </a:xfrm>
          <a:custGeom>
            <a:avLst/>
            <a:gdLst>
              <a:gd name="connsiteX0" fmla="*/ 0 w 1966860"/>
              <a:gd name="connsiteY0" fmla="*/ 0 h 250109"/>
              <a:gd name="connsiteX1" fmla="*/ 502219 w 1966860"/>
              <a:gd name="connsiteY1" fmla="*/ 190083 h 250109"/>
              <a:gd name="connsiteX2" fmla="*/ 584255 w 1966860"/>
              <a:gd name="connsiteY2" fmla="*/ 250109 h 250109"/>
              <a:gd name="connsiteX3" fmla="*/ 1966860 w 1966860"/>
              <a:gd name="connsiteY3" fmla="*/ 172075 h 25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860" h="250109">
                <a:moveTo>
                  <a:pt x="0" y="0"/>
                </a:moveTo>
                <a:lnTo>
                  <a:pt x="502219" y="190083"/>
                </a:lnTo>
                <a:lnTo>
                  <a:pt x="584255" y="250109"/>
                </a:lnTo>
                <a:lnTo>
                  <a:pt x="1966860" y="17207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6839224-5D29-4858-91C7-8336F2CE768C}"/>
              </a:ext>
            </a:extLst>
          </p:cNvPr>
          <p:cNvSpPr/>
          <p:nvPr/>
        </p:nvSpPr>
        <p:spPr>
          <a:xfrm>
            <a:off x="6750286" y="3863690"/>
            <a:ext cx="1982868" cy="252110"/>
          </a:xfrm>
          <a:custGeom>
            <a:avLst/>
            <a:gdLst>
              <a:gd name="connsiteX0" fmla="*/ 0 w 1982868"/>
              <a:gd name="connsiteY0" fmla="*/ 0 h 252110"/>
              <a:gd name="connsiteX1" fmla="*/ 514225 w 1982868"/>
              <a:gd name="connsiteY1" fmla="*/ 190083 h 252110"/>
              <a:gd name="connsiteX2" fmla="*/ 592259 w 1982868"/>
              <a:gd name="connsiteY2" fmla="*/ 252110 h 252110"/>
              <a:gd name="connsiteX3" fmla="*/ 1982868 w 1982868"/>
              <a:gd name="connsiteY3" fmla="*/ 174076 h 25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8" h="252110">
                <a:moveTo>
                  <a:pt x="0" y="0"/>
                </a:moveTo>
                <a:lnTo>
                  <a:pt x="514225" y="190083"/>
                </a:lnTo>
                <a:lnTo>
                  <a:pt x="592259" y="252110"/>
                </a:lnTo>
                <a:lnTo>
                  <a:pt x="1982868" y="174076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41934D88-919A-4438-A82A-1EA5617DD634}"/>
              </a:ext>
            </a:extLst>
          </p:cNvPr>
          <p:cNvSpPr/>
          <p:nvPr/>
        </p:nvSpPr>
        <p:spPr>
          <a:xfrm>
            <a:off x="8721148" y="3965736"/>
            <a:ext cx="1668730" cy="502219"/>
          </a:xfrm>
          <a:custGeom>
            <a:avLst/>
            <a:gdLst>
              <a:gd name="connsiteX0" fmla="*/ 0 w 1668730"/>
              <a:gd name="connsiteY0" fmla="*/ 172075 h 502219"/>
              <a:gd name="connsiteX1" fmla="*/ 730320 w 1668730"/>
              <a:gd name="connsiteY1" fmla="*/ 502219 h 502219"/>
              <a:gd name="connsiteX2" fmla="*/ 1598700 w 1668730"/>
              <a:gd name="connsiteY2" fmla="*/ 252110 h 502219"/>
              <a:gd name="connsiteX3" fmla="*/ 1668730 w 1668730"/>
              <a:gd name="connsiteY3" fmla="*/ 0 h 50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30" h="502219">
                <a:moveTo>
                  <a:pt x="0" y="172075"/>
                </a:moveTo>
                <a:lnTo>
                  <a:pt x="730320" y="502219"/>
                </a:lnTo>
                <a:lnTo>
                  <a:pt x="1598700" y="252110"/>
                </a:lnTo>
                <a:lnTo>
                  <a:pt x="1668730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DB5530B0-41D2-4175-A23F-A5AB73B7A4F2}"/>
              </a:ext>
            </a:extLst>
          </p:cNvPr>
          <p:cNvSpPr/>
          <p:nvPr/>
        </p:nvSpPr>
        <p:spPr>
          <a:xfrm>
            <a:off x="8725150" y="3871695"/>
            <a:ext cx="1664728" cy="496217"/>
          </a:xfrm>
          <a:custGeom>
            <a:avLst/>
            <a:gdLst>
              <a:gd name="connsiteX0" fmla="*/ 0 w 1664728"/>
              <a:gd name="connsiteY0" fmla="*/ 164071 h 496217"/>
              <a:gd name="connsiteX1" fmla="*/ 718314 w 1664728"/>
              <a:gd name="connsiteY1" fmla="*/ 496217 h 496217"/>
              <a:gd name="connsiteX2" fmla="*/ 1596699 w 1664728"/>
              <a:gd name="connsiteY2" fmla="*/ 244106 h 496217"/>
              <a:gd name="connsiteX3" fmla="*/ 1664728 w 1664728"/>
              <a:gd name="connsiteY3" fmla="*/ 0 h 49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728" h="496217">
                <a:moveTo>
                  <a:pt x="0" y="164071"/>
                </a:moveTo>
                <a:lnTo>
                  <a:pt x="718314" y="496217"/>
                </a:lnTo>
                <a:lnTo>
                  <a:pt x="1596699" y="244106"/>
                </a:lnTo>
                <a:lnTo>
                  <a:pt x="1664728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1019758-00E8-4ADA-86B8-813D1B079E0E}"/>
              </a:ext>
            </a:extLst>
          </p:cNvPr>
          <p:cNvSpPr/>
          <p:nvPr/>
        </p:nvSpPr>
        <p:spPr>
          <a:xfrm>
            <a:off x="7336543" y="3947727"/>
            <a:ext cx="2112924" cy="330144"/>
          </a:xfrm>
          <a:custGeom>
            <a:avLst/>
            <a:gdLst>
              <a:gd name="connsiteX0" fmla="*/ 0 w 2112924"/>
              <a:gd name="connsiteY0" fmla="*/ 82036 h 330144"/>
              <a:gd name="connsiteX1" fmla="*/ 1388607 w 2112924"/>
              <a:gd name="connsiteY1" fmla="*/ 0 h 330144"/>
              <a:gd name="connsiteX2" fmla="*/ 2112924 w 2112924"/>
              <a:gd name="connsiteY2" fmla="*/ 330144 h 33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2924" h="330144">
                <a:moveTo>
                  <a:pt x="0" y="82036"/>
                </a:moveTo>
                <a:lnTo>
                  <a:pt x="1388607" y="0"/>
                </a:lnTo>
                <a:lnTo>
                  <a:pt x="2112924" y="33014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998FBA8E-1D58-471A-86C1-01F3A3C00A19}"/>
              </a:ext>
            </a:extLst>
          </p:cNvPr>
          <p:cNvSpPr/>
          <p:nvPr/>
        </p:nvSpPr>
        <p:spPr>
          <a:xfrm>
            <a:off x="7268513" y="3865691"/>
            <a:ext cx="2176952" cy="330144"/>
          </a:xfrm>
          <a:custGeom>
            <a:avLst/>
            <a:gdLst>
              <a:gd name="connsiteX0" fmla="*/ 0 w 2176952"/>
              <a:gd name="connsiteY0" fmla="*/ 18008 h 330144"/>
              <a:gd name="connsiteX1" fmla="*/ 72031 w 2176952"/>
              <a:gd name="connsiteY1" fmla="*/ 82036 h 330144"/>
              <a:gd name="connsiteX2" fmla="*/ 1460639 w 2176952"/>
              <a:gd name="connsiteY2" fmla="*/ 0 h 330144"/>
              <a:gd name="connsiteX3" fmla="*/ 2176952 w 2176952"/>
              <a:gd name="connsiteY3" fmla="*/ 330144 h 33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952" h="330144">
                <a:moveTo>
                  <a:pt x="0" y="18008"/>
                </a:moveTo>
                <a:lnTo>
                  <a:pt x="72031" y="82036"/>
                </a:lnTo>
                <a:lnTo>
                  <a:pt x="1460639" y="0"/>
                </a:lnTo>
                <a:lnTo>
                  <a:pt x="2176952" y="33014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72D49D99-D697-4158-BF34-44B5C3CD97DD}"/>
              </a:ext>
            </a:extLst>
          </p:cNvPr>
          <p:cNvSpPr/>
          <p:nvPr/>
        </p:nvSpPr>
        <p:spPr>
          <a:xfrm>
            <a:off x="7336543" y="3807667"/>
            <a:ext cx="2108922" cy="328143"/>
          </a:xfrm>
          <a:custGeom>
            <a:avLst/>
            <a:gdLst>
              <a:gd name="connsiteX0" fmla="*/ 0 w 2108922"/>
              <a:gd name="connsiteY0" fmla="*/ 76033 h 328143"/>
              <a:gd name="connsiteX1" fmla="*/ 1396611 w 2108922"/>
              <a:gd name="connsiteY1" fmla="*/ 0 h 328143"/>
              <a:gd name="connsiteX2" fmla="*/ 2108922 w 2108922"/>
              <a:gd name="connsiteY2" fmla="*/ 328143 h 32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922" h="328143">
                <a:moveTo>
                  <a:pt x="0" y="76033"/>
                </a:moveTo>
                <a:lnTo>
                  <a:pt x="1396611" y="0"/>
                </a:lnTo>
                <a:lnTo>
                  <a:pt x="2108922" y="328143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98ABBB1-4B8D-40AC-B6B5-B6DA8520FBC9}"/>
              </a:ext>
            </a:extLst>
          </p:cNvPr>
          <p:cNvSpPr/>
          <p:nvPr/>
        </p:nvSpPr>
        <p:spPr>
          <a:xfrm>
            <a:off x="6580212" y="2721190"/>
            <a:ext cx="2140936" cy="776340"/>
          </a:xfrm>
          <a:custGeom>
            <a:avLst/>
            <a:gdLst>
              <a:gd name="connsiteX0" fmla="*/ 0 w 2140936"/>
              <a:gd name="connsiteY0" fmla="*/ 0 h 776340"/>
              <a:gd name="connsiteX1" fmla="*/ 12005 w 2140936"/>
              <a:gd name="connsiteY1" fmla="*/ 72032 h 776340"/>
              <a:gd name="connsiteX2" fmla="*/ 108047 w 2140936"/>
              <a:gd name="connsiteY2" fmla="*/ 372163 h 776340"/>
              <a:gd name="connsiteX3" fmla="*/ 172075 w 2140936"/>
              <a:gd name="connsiteY3" fmla="*/ 506222 h 776340"/>
              <a:gd name="connsiteX4" fmla="*/ 672294 w 2140936"/>
              <a:gd name="connsiteY4" fmla="*/ 710311 h 776340"/>
              <a:gd name="connsiteX5" fmla="*/ 750328 w 2140936"/>
              <a:gd name="connsiteY5" fmla="*/ 776340 h 776340"/>
              <a:gd name="connsiteX6" fmla="*/ 2140936 w 2140936"/>
              <a:gd name="connsiteY6" fmla="*/ 692303 h 776340"/>
              <a:gd name="connsiteX0" fmla="*/ 0 w 2140936"/>
              <a:gd name="connsiteY0" fmla="*/ 0 h 776340"/>
              <a:gd name="connsiteX1" fmla="*/ 12005 w 2140936"/>
              <a:gd name="connsiteY1" fmla="*/ 72032 h 776340"/>
              <a:gd name="connsiteX2" fmla="*/ 108047 w 2140936"/>
              <a:gd name="connsiteY2" fmla="*/ 372163 h 776340"/>
              <a:gd name="connsiteX3" fmla="*/ 172075 w 2140936"/>
              <a:gd name="connsiteY3" fmla="*/ 506222 h 776340"/>
              <a:gd name="connsiteX4" fmla="*/ 672294 w 2140936"/>
              <a:gd name="connsiteY4" fmla="*/ 710311 h 776340"/>
              <a:gd name="connsiteX5" fmla="*/ 750328 w 2140936"/>
              <a:gd name="connsiteY5" fmla="*/ 776340 h 776340"/>
              <a:gd name="connsiteX6" fmla="*/ 2140936 w 2140936"/>
              <a:gd name="connsiteY6" fmla="*/ 702308 h 77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0936" h="776340">
                <a:moveTo>
                  <a:pt x="0" y="0"/>
                </a:moveTo>
                <a:lnTo>
                  <a:pt x="12005" y="72032"/>
                </a:lnTo>
                <a:lnTo>
                  <a:pt x="108047" y="372163"/>
                </a:lnTo>
                <a:lnTo>
                  <a:pt x="172075" y="506222"/>
                </a:lnTo>
                <a:lnTo>
                  <a:pt x="672294" y="710311"/>
                </a:lnTo>
                <a:lnTo>
                  <a:pt x="750328" y="776340"/>
                </a:lnTo>
                <a:lnTo>
                  <a:pt x="2140936" y="702308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1387DB92-67DA-475E-B923-967F536CF347}"/>
              </a:ext>
            </a:extLst>
          </p:cNvPr>
          <p:cNvSpPr/>
          <p:nvPr/>
        </p:nvSpPr>
        <p:spPr>
          <a:xfrm>
            <a:off x="6570208" y="2937285"/>
            <a:ext cx="2172951" cy="814356"/>
          </a:xfrm>
          <a:custGeom>
            <a:avLst/>
            <a:gdLst>
              <a:gd name="connsiteX0" fmla="*/ 0 w 2172951"/>
              <a:gd name="connsiteY0" fmla="*/ 0 h 814356"/>
              <a:gd name="connsiteX1" fmla="*/ 26012 w 2172951"/>
              <a:gd name="connsiteY1" fmla="*/ 148065 h 814356"/>
              <a:gd name="connsiteX2" fmla="*/ 112049 w 2172951"/>
              <a:gd name="connsiteY2" fmla="*/ 396173 h 814356"/>
              <a:gd name="connsiteX3" fmla="*/ 192084 w 2172951"/>
              <a:gd name="connsiteY3" fmla="*/ 556243 h 814356"/>
              <a:gd name="connsiteX4" fmla="*/ 700307 w 2172951"/>
              <a:gd name="connsiteY4" fmla="*/ 748327 h 814356"/>
              <a:gd name="connsiteX5" fmla="*/ 770337 w 2172951"/>
              <a:gd name="connsiteY5" fmla="*/ 814356 h 814356"/>
              <a:gd name="connsiteX6" fmla="*/ 2172951 w 2172951"/>
              <a:gd name="connsiteY6" fmla="*/ 730319 h 81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2951" h="814356">
                <a:moveTo>
                  <a:pt x="0" y="0"/>
                </a:moveTo>
                <a:lnTo>
                  <a:pt x="26012" y="148065"/>
                </a:lnTo>
                <a:lnTo>
                  <a:pt x="112049" y="396173"/>
                </a:lnTo>
                <a:lnTo>
                  <a:pt x="192084" y="556243"/>
                </a:lnTo>
                <a:lnTo>
                  <a:pt x="700307" y="748327"/>
                </a:lnTo>
                <a:lnTo>
                  <a:pt x="770337" y="814356"/>
                </a:lnTo>
                <a:lnTo>
                  <a:pt x="2172951" y="73031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C3112B8D-FA86-4390-8125-7EF8E8ADF516}"/>
              </a:ext>
            </a:extLst>
          </p:cNvPr>
          <p:cNvSpPr/>
          <p:nvPr/>
        </p:nvSpPr>
        <p:spPr>
          <a:xfrm>
            <a:off x="7340545" y="3707623"/>
            <a:ext cx="2108923" cy="332145"/>
          </a:xfrm>
          <a:custGeom>
            <a:avLst/>
            <a:gdLst>
              <a:gd name="connsiteX0" fmla="*/ 0 w 2108923"/>
              <a:gd name="connsiteY0" fmla="*/ 80035 h 332145"/>
              <a:gd name="connsiteX1" fmla="*/ 1388608 w 2108923"/>
              <a:gd name="connsiteY1" fmla="*/ 0 h 332145"/>
              <a:gd name="connsiteX2" fmla="*/ 2108923 w 2108923"/>
              <a:gd name="connsiteY2" fmla="*/ 332145 h 33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923" h="332145">
                <a:moveTo>
                  <a:pt x="0" y="80035"/>
                </a:moveTo>
                <a:lnTo>
                  <a:pt x="1388608" y="0"/>
                </a:lnTo>
                <a:lnTo>
                  <a:pt x="2108923" y="33214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8ADBF22C-FC27-47D7-8E2B-0B58189FFBB0}"/>
              </a:ext>
            </a:extLst>
          </p:cNvPr>
          <p:cNvSpPr/>
          <p:nvPr/>
        </p:nvSpPr>
        <p:spPr>
          <a:xfrm>
            <a:off x="9441463" y="3719627"/>
            <a:ext cx="950416" cy="474208"/>
          </a:xfrm>
          <a:custGeom>
            <a:avLst/>
            <a:gdLst>
              <a:gd name="connsiteX0" fmla="*/ 0 w 950416"/>
              <a:gd name="connsiteY0" fmla="*/ 474208 h 474208"/>
              <a:gd name="connsiteX1" fmla="*/ 874383 w 950416"/>
              <a:gd name="connsiteY1" fmla="*/ 226099 h 474208"/>
              <a:gd name="connsiteX2" fmla="*/ 950416 w 950416"/>
              <a:gd name="connsiteY2" fmla="*/ 0 h 47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416" h="474208">
                <a:moveTo>
                  <a:pt x="0" y="474208"/>
                </a:moveTo>
                <a:lnTo>
                  <a:pt x="874383" y="226099"/>
                </a:lnTo>
                <a:lnTo>
                  <a:pt x="950416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4BFC3DFD-D954-429E-994C-50092651E636}"/>
              </a:ext>
            </a:extLst>
          </p:cNvPr>
          <p:cNvSpPr/>
          <p:nvPr/>
        </p:nvSpPr>
        <p:spPr>
          <a:xfrm>
            <a:off x="9453468" y="3785654"/>
            <a:ext cx="940411" cy="492216"/>
          </a:xfrm>
          <a:custGeom>
            <a:avLst/>
            <a:gdLst>
              <a:gd name="connsiteX0" fmla="*/ 0 w 950416"/>
              <a:gd name="connsiteY0" fmla="*/ 474208 h 474208"/>
              <a:gd name="connsiteX1" fmla="*/ 874383 w 950416"/>
              <a:gd name="connsiteY1" fmla="*/ 226099 h 474208"/>
              <a:gd name="connsiteX2" fmla="*/ 950416 w 950416"/>
              <a:gd name="connsiteY2" fmla="*/ 0 h 474208"/>
              <a:gd name="connsiteX0" fmla="*/ 0 w 936409"/>
              <a:gd name="connsiteY0" fmla="*/ 490215 h 490215"/>
              <a:gd name="connsiteX1" fmla="*/ 874383 w 936409"/>
              <a:gd name="connsiteY1" fmla="*/ 242106 h 490215"/>
              <a:gd name="connsiteX2" fmla="*/ 936409 w 936409"/>
              <a:gd name="connsiteY2" fmla="*/ 0 h 490215"/>
              <a:gd name="connsiteX0" fmla="*/ 0 w 940411"/>
              <a:gd name="connsiteY0" fmla="*/ 492216 h 492216"/>
              <a:gd name="connsiteX1" fmla="*/ 874383 w 940411"/>
              <a:gd name="connsiteY1" fmla="*/ 244107 h 492216"/>
              <a:gd name="connsiteX2" fmla="*/ 940411 w 940411"/>
              <a:gd name="connsiteY2" fmla="*/ 0 h 49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0411" h="492216">
                <a:moveTo>
                  <a:pt x="0" y="492216"/>
                </a:moveTo>
                <a:lnTo>
                  <a:pt x="874383" y="244107"/>
                </a:lnTo>
                <a:lnTo>
                  <a:pt x="940411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AFDA79CA-63A2-409D-95C0-6FFFEB5FFA90}"/>
              </a:ext>
            </a:extLst>
          </p:cNvPr>
          <p:cNvSpPr/>
          <p:nvPr/>
        </p:nvSpPr>
        <p:spPr>
          <a:xfrm>
            <a:off x="9447466" y="3670998"/>
            <a:ext cx="942413" cy="464203"/>
          </a:xfrm>
          <a:custGeom>
            <a:avLst/>
            <a:gdLst>
              <a:gd name="connsiteX0" fmla="*/ 0 w 950416"/>
              <a:gd name="connsiteY0" fmla="*/ 474208 h 474208"/>
              <a:gd name="connsiteX1" fmla="*/ 874383 w 950416"/>
              <a:gd name="connsiteY1" fmla="*/ 226099 h 474208"/>
              <a:gd name="connsiteX2" fmla="*/ 950416 w 950416"/>
              <a:gd name="connsiteY2" fmla="*/ 0 h 474208"/>
              <a:gd name="connsiteX0" fmla="*/ 0 w 942413"/>
              <a:gd name="connsiteY0" fmla="*/ 464203 h 464203"/>
              <a:gd name="connsiteX1" fmla="*/ 866380 w 942413"/>
              <a:gd name="connsiteY1" fmla="*/ 226099 h 464203"/>
              <a:gd name="connsiteX2" fmla="*/ 942413 w 942413"/>
              <a:gd name="connsiteY2" fmla="*/ 0 h 46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2413" h="464203">
                <a:moveTo>
                  <a:pt x="0" y="464203"/>
                </a:moveTo>
                <a:lnTo>
                  <a:pt x="866380" y="226099"/>
                </a:lnTo>
                <a:lnTo>
                  <a:pt x="942413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D88AFD99-8006-4EA7-847D-B52B733E91C4}"/>
              </a:ext>
            </a:extLst>
          </p:cNvPr>
          <p:cNvSpPr/>
          <p:nvPr/>
        </p:nvSpPr>
        <p:spPr>
          <a:xfrm>
            <a:off x="9447467" y="3533547"/>
            <a:ext cx="944413" cy="506221"/>
          </a:xfrm>
          <a:custGeom>
            <a:avLst/>
            <a:gdLst>
              <a:gd name="connsiteX0" fmla="*/ 0 w 944413"/>
              <a:gd name="connsiteY0" fmla="*/ 506221 h 506221"/>
              <a:gd name="connsiteX1" fmla="*/ 872382 w 944413"/>
              <a:gd name="connsiteY1" fmla="*/ 252110 h 506221"/>
              <a:gd name="connsiteX2" fmla="*/ 944413 w 944413"/>
              <a:gd name="connsiteY2" fmla="*/ 0 h 50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413" h="506221">
                <a:moveTo>
                  <a:pt x="0" y="506221"/>
                </a:moveTo>
                <a:lnTo>
                  <a:pt x="872382" y="252110"/>
                </a:lnTo>
                <a:lnTo>
                  <a:pt x="944413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3F88BA9E-B9C4-49B0-94A7-C12D420A6B9A}"/>
              </a:ext>
            </a:extLst>
          </p:cNvPr>
          <p:cNvSpPr/>
          <p:nvPr/>
        </p:nvSpPr>
        <p:spPr>
          <a:xfrm>
            <a:off x="8739156" y="3501533"/>
            <a:ext cx="1654724" cy="500219"/>
          </a:xfrm>
          <a:custGeom>
            <a:avLst/>
            <a:gdLst>
              <a:gd name="connsiteX0" fmla="*/ 0 w 1654724"/>
              <a:gd name="connsiteY0" fmla="*/ 164072 h 500219"/>
              <a:gd name="connsiteX1" fmla="*/ 706309 w 1654724"/>
              <a:gd name="connsiteY1" fmla="*/ 500219 h 500219"/>
              <a:gd name="connsiteX2" fmla="*/ 1576690 w 1654724"/>
              <a:gd name="connsiteY2" fmla="*/ 248108 h 500219"/>
              <a:gd name="connsiteX3" fmla="*/ 1654724 w 1654724"/>
              <a:gd name="connsiteY3" fmla="*/ 0 h 50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724" h="500219">
                <a:moveTo>
                  <a:pt x="0" y="164072"/>
                </a:moveTo>
                <a:lnTo>
                  <a:pt x="706309" y="500219"/>
                </a:lnTo>
                <a:lnTo>
                  <a:pt x="1576690" y="248108"/>
                </a:lnTo>
                <a:lnTo>
                  <a:pt x="1654724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984E2722-806C-4375-820A-983E95918DCD}"/>
              </a:ext>
            </a:extLst>
          </p:cNvPr>
          <p:cNvSpPr/>
          <p:nvPr/>
        </p:nvSpPr>
        <p:spPr>
          <a:xfrm>
            <a:off x="8721148" y="3267430"/>
            <a:ext cx="1668730" cy="494217"/>
          </a:xfrm>
          <a:custGeom>
            <a:avLst/>
            <a:gdLst>
              <a:gd name="connsiteX0" fmla="*/ 0 w 1666729"/>
              <a:gd name="connsiteY0" fmla="*/ 152067 h 494217"/>
              <a:gd name="connsiteX1" fmla="*/ 722316 w 1666729"/>
              <a:gd name="connsiteY1" fmla="*/ 494217 h 494217"/>
              <a:gd name="connsiteX2" fmla="*/ 1596699 w 1666729"/>
              <a:gd name="connsiteY2" fmla="*/ 242106 h 494217"/>
              <a:gd name="connsiteX3" fmla="*/ 1666729 w 1666729"/>
              <a:gd name="connsiteY3" fmla="*/ 0 h 494217"/>
              <a:gd name="connsiteX0" fmla="*/ 0 w 1668730"/>
              <a:gd name="connsiteY0" fmla="*/ 160071 h 494217"/>
              <a:gd name="connsiteX1" fmla="*/ 724317 w 1668730"/>
              <a:gd name="connsiteY1" fmla="*/ 494217 h 494217"/>
              <a:gd name="connsiteX2" fmla="*/ 1598700 w 1668730"/>
              <a:gd name="connsiteY2" fmla="*/ 242106 h 494217"/>
              <a:gd name="connsiteX3" fmla="*/ 1668730 w 1668730"/>
              <a:gd name="connsiteY3" fmla="*/ 0 h 49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30" h="494217">
                <a:moveTo>
                  <a:pt x="0" y="160071"/>
                </a:moveTo>
                <a:lnTo>
                  <a:pt x="724317" y="494217"/>
                </a:lnTo>
                <a:lnTo>
                  <a:pt x="1598700" y="242106"/>
                </a:lnTo>
                <a:lnTo>
                  <a:pt x="1668730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A41E5157-A6E3-42F5-85A3-0379403FE6BB}"/>
              </a:ext>
            </a:extLst>
          </p:cNvPr>
          <p:cNvSpPr/>
          <p:nvPr/>
        </p:nvSpPr>
        <p:spPr>
          <a:xfrm>
            <a:off x="7340545" y="3383481"/>
            <a:ext cx="2104921" cy="340149"/>
          </a:xfrm>
          <a:custGeom>
            <a:avLst/>
            <a:gdLst>
              <a:gd name="connsiteX0" fmla="*/ 0 w 2104921"/>
              <a:gd name="connsiteY0" fmla="*/ 86038 h 340149"/>
              <a:gd name="connsiteX1" fmla="*/ 1390609 w 2104921"/>
              <a:gd name="connsiteY1" fmla="*/ 0 h 340149"/>
              <a:gd name="connsiteX2" fmla="*/ 2104921 w 2104921"/>
              <a:gd name="connsiteY2" fmla="*/ 340149 h 34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921" h="340149">
                <a:moveTo>
                  <a:pt x="0" y="86038"/>
                </a:moveTo>
                <a:lnTo>
                  <a:pt x="1390609" y="0"/>
                </a:lnTo>
                <a:lnTo>
                  <a:pt x="2104921" y="340149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E62D81FA-1F4B-4BD6-B02E-49CDA7D82660}"/>
              </a:ext>
            </a:extLst>
          </p:cNvPr>
          <p:cNvSpPr/>
          <p:nvPr/>
        </p:nvSpPr>
        <p:spPr>
          <a:xfrm>
            <a:off x="9443464" y="3239417"/>
            <a:ext cx="946414" cy="484212"/>
          </a:xfrm>
          <a:custGeom>
            <a:avLst/>
            <a:gdLst>
              <a:gd name="connsiteX0" fmla="*/ 0 w 946414"/>
              <a:gd name="connsiteY0" fmla="*/ 484212 h 484212"/>
              <a:gd name="connsiteX1" fmla="*/ 876384 w 946414"/>
              <a:gd name="connsiteY1" fmla="*/ 242106 h 484212"/>
              <a:gd name="connsiteX2" fmla="*/ 946414 w 946414"/>
              <a:gd name="connsiteY2" fmla="*/ 0 h 48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414" h="484212">
                <a:moveTo>
                  <a:pt x="0" y="484212"/>
                </a:moveTo>
                <a:lnTo>
                  <a:pt x="876384" y="242106"/>
                </a:lnTo>
                <a:lnTo>
                  <a:pt x="946414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5B91F568-F884-4871-B992-60725A308C49}"/>
              </a:ext>
            </a:extLst>
          </p:cNvPr>
          <p:cNvSpPr/>
          <p:nvPr/>
        </p:nvSpPr>
        <p:spPr>
          <a:xfrm>
            <a:off x="6548199" y="1622711"/>
            <a:ext cx="716313" cy="1296567"/>
          </a:xfrm>
          <a:custGeom>
            <a:avLst/>
            <a:gdLst>
              <a:gd name="connsiteX0" fmla="*/ 0 w 716313"/>
              <a:gd name="connsiteY0" fmla="*/ 0 h 1296567"/>
              <a:gd name="connsiteX1" fmla="*/ 40017 w 716313"/>
              <a:gd name="connsiteY1" fmla="*/ 548240 h 1296567"/>
              <a:gd name="connsiteX2" fmla="*/ 132058 w 716313"/>
              <a:gd name="connsiteY2" fmla="*/ 898393 h 1296567"/>
              <a:gd name="connsiteX3" fmla="*/ 210092 w 716313"/>
              <a:gd name="connsiteY3" fmla="*/ 1076471 h 1296567"/>
              <a:gd name="connsiteX4" fmla="*/ 716313 w 716313"/>
              <a:gd name="connsiteY4" fmla="*/ 1296567 h 129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313" h="1296567">
                <a:moveTo>
                  <a:pt x="0" y="0"/>
                </a:moveTo>
                <a:lnTo>
                  <a:pt x="40017" y="548240"/>
                </a:lnTo>
                <a:lnTo>
                  <a:pt x="132058" y="898393"/>
                </a:lnTo>
                <a:lnTo>
                  <a:pt x="210092" y="1076471"/>
                </a:lnTo>
                <a:lnTo>
                  <a:pt x="716313" y="1296567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83333E7-2B60-4952-859B-3CCF4823C39E}"/>
              </a:ext>
            </a:extLst>
          </p:cNvPr>
          <p:cNvSpPr/>
          <p:nvPr/>
        </p:nvSpPr>
        <p:spPr>
          <a:xfrm>
            <a:off x="7264511" y="2907273"/>
            <a:ext cx="1466642" cy="84037"/>
          </a:xfrm>
          <a:custGeom>
            <a:avLst/>
            <a:gdLst>
              <a:gd name="connsiteX0" fmla="*/ 0 w 1466642"/>
              <a:gd name="connsiteY0" fmla="*/ 12005 h 84037"/>
              <a:gd name="connsiteX1" fmla="*/ 70031 w 1466642"/>
              <a:gd name="connsiteY1" fmla="*/ 84037 h 84037"/>
              <a:gd name="connsiteX2" fmla="*/ 1466642 w 1466642"/>
              <a:gd name="connsiteY2" fmla="*/ 0 h 8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6642" h="84037">
                <a:moveTo>
                  <a:pt x="0" y="12005"/>
                </a:moveTo>
                <a:lnTo>
                  <a:pt x="70031" y="84037"/>
                </a:lnTo>
                <a:lnTo>
                  <a:pt x="1466642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8C87A79-92FF-443A-B0F9-E8F3003C1A23}"/>
              </a:ext>
            </a:extLst>
          </p:cNvPr>
          <p:cNvSpPr/>
          <p:nvPr/>
        </p:nvSpPr>
        <p:spPr>
          <a:xfrm>
            <a:off x="8727151" y="2773214"/>
            <a:ext cx="1664728" cy="492215"/>
          </a:xfrm>
          <a:custGeom>
            <a:avLst/>
            <a:gdLst>
              <a:gd name="connsiteX0" fmla="*/ 0 w 1664728"/>
              <a:gd name="connsiteY0" fmla="*/ 132058 h 492215"/>
              <a:gd name="connsiteX1" fmla="*/ 726318 w 1664728"/>
              <a:gd name="connsiteY1" fmla="*/ 492215 h 492215"/>
              <a:gd name="connsiteX2" fmla="*/ 1592697 w 1664728"/>
              <a:gd name="connsiteY2" fmla="*/ 244107 h 492215"/>
              <a:gd name="connsiteX3" fmla="*/ 1664728 w 1664728"/>
              <a:gd name="connsiteY3" fmla="*/ 0 h 49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728" h="492215">
                <a:moveTo>
                  <a:pt x="0" y="132058"/>
                </a:moveTo>
                <a:lnTo>
                  <a:pt x="726318" y="492215"/>
                </a:lnTo>
                <a:lnTo>
                  <a:pt x="1592697" y="244107"/>
                </a:lnTo>
                <a:lnTo>
                  <a:pt x="1664728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11F4BDF0-3D9A-4624-B0BD-08347C945553}"/>
              </a:ext>
            </a:extLst>
          </p:cNvPr>
          <p:cNvSpPr/>
          <p:nvPr/>
        </p:nvSpPr>
        <p:spPr>
          <a:xfrm>
            <a:off x="6472166" y="1628713"/>
            <a:ext cx="62027" cy="426187"/>
          </a:xfrm>
          <a:custGeom>
            <a:avLst/>
            <a:gdLst>
              <a:gd name="connsiteX0" fmla="*/ 0 w 62027"/>
              <a:gd name="connsiteY0" fmla="*/ 0 h 426187"/>
              <a:gd name="connsiteX1" fmla="*/ 62027 w 62027"/>
              <a:gd name="connsiteY1" fmla="*/ 426187 h 42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027" h="426187">
                <a:moveTo>
                  <a:pt x="0" y="0"/>
                </a:moveTo>
                <a:lnTo>
                  <a:pt x="62027" y="426187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6C5042B-2A25-4ADF-B8F6-18DAE830AF5D}"/>
              </a:ext>
            </a:extLst>
          </p:cNvPr>
          <p:cNvSpPr/>
          <p:nvPr/>
        </p:nvSpPr>
        <p:spPr>
          <a:xfrm>
            <a:off x="6588215" y="1626712"/>
            <a:ext cx="2148940" cy="980428"/>
          </a:xfrm>
          <a:custGeom>
            <a:avLst/>
            <a:gdLst>
              <a:gd name="connsiteX0" fmla="*/ 0 w 2148940"/>
              <a:gd name="connsiteY0" fmla="*/ 0 h 980428"/>
              <a:gd name="connsiteX1" fmla="*/ 86038 w 2148940"/>
              <a:gd name="connsiteY1" fmla="*/ 438191 h 980428"/>
              <a:gd name="connsiteX2" fmla="*/ 174076 w 2148940"/>
              <a:gd name="connsiteY2" fmla="*/ 660288 h 980428"/>
              <a:gd name="connsiteX3" fmla="*/ 686301 w 2148940"/>
              <a:gd name="connsiteY3" fmla="*/ 910398 h 980428"/>
              <a:gd name="connsiteX4" fmla="*/ 744326 w 2148940"/>
              <a:gd name="connsiteY4" fmla="*/ 980428 h 980428"/>
              <a:gd name="connsiteX5" fmla="*/ 2148940 w 2148940"/>
              <a:gd name="connsiteY5" fmla="*/ 902394 h 98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940" h="980428">
                <a:moveTo>
                  <a:pt x="0" y="0"/>
                </a:moveTo>
                <a:lnTo>
                  <a:pt x="86038" y="438191"/>
                </a:lnTo>
                <a:lnTo>
                  <a:pt x="174076" y="660288"/>
                </a:lnTo>
                <a:lnTo>
                  <a:pt x="686301" y="910398"/>
                </a:lnTo>
                <a:lnTo>
                  <a:pt x="744326" y="980428"/>
                </a:lnTo>
                <a:lnTo>
                  <a:pt x="2148940" y="90239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A08F654B-59F1-4A01-A913-78ED8D866DB0}"/>
              </a:ext>
            </a:extLst>
          </p:cNvPr>
          <p:cNvSpPr/>
          <p:nvPr/>
        </p:nvSpPr>
        <p:spPr>
          <a:xfrm>
            <a:off x="8733154" y="2413057"/>
            <a:ext cx="1656724" cy="488213"/>
          </a:xfrm>
          <a:custGeom>
            <a:avLst/>
            <a:gdLst>
              <a:gd name="connsiteX0" fmla="*/ 0 w 1656724"/>
              <a:gd name="connsiteY0" fmla="*/ 118051 h 488213"/>
              <a:gd name="connsiteX1" fmla="*/ 716313 w 1656724"/>
              <a:gd name="connsiteY1" fmla="*/ 488213 h 488213"/>
              <a:gd name="connsiteX2" fmla="*/ 1588695 w 1656724"/>
              <a:gd name="connsiteY2" fmla="*/ 238104 h 488213"/>
              <a:gd name="connsiteX3" fmla="*/ 1656724 w 1656724"/>
              <a:gd name="connsiteY3" fmla="*/ 0 h 48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6724" h="488213">
                <a:moveTo>
                  <a:pt x="0" y="118051"/>
                </a:moveTo>
                <a:lnTo>
                  <a:pt x="716313" y="488213"/>
                </a:lnTo>
                <a:lnTo>
                  <a:pt x="1588695" y="238104"/>
                </a:lnTo>
                <a:lnTo>
                  <a:pt x="1656724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4F7570DA-8E0D-4C34-8AA8-3B5CF259A297}"/>
              </a:ext>
            </a:extLst>
          </p:cNvPr>
          <p:cNvSpPr/>
          <p:nvPr/>
        </p:nvSpPr>
        <p:spPr>
          <a:xfrm>
            <a:off x="6676254" y="1622710"/>
            <a:ext cx="2052898" cy="658288"/>
          </a:xfrm>
          <a:custGeom>
            <a:avLst/>
            <a:gdLst>
              <a:gd name="connsiteX0" fmla="*/ 0 w 2052898"/>
              <a:gd name="connsiteY0" fmla="*/ 0 h 658288"/>
              <a:gd name="connsiteX1" fmla="*/ 78034 w 2052898"/>
              <a:gd name="connsiteY1" fmla="*/ 280122 h 658288"/>
              <a:gd name="connsiteX2" fmla="*/ 584255 w 2052898"/>
              <a:gd name="connsiteY2" fmla="*/ 570249 h 658288"/>
              <a:gd name="connsiteX3" fmla="*/ 656287 w 2052898"/>
              <a:gd name="connsiteY3" fmla="*/ 658288 h 658288"/>
              <a:gd name="connsiteX4" fmla="*/ 2052898 w 2052898"/>
              <a:gd name="connsiteY4" fmla="*/ 574251 h 65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898" h="658288">
                <a:moveTo>
                  <a:pt x="0" y="0"/>
                </a:moveTo>
                <a:lnTo>
                  <a:pt x="78034" y="280122"/>
                </a:lnTo>
                <a:lnTo>
                  <a:pt x="584255" y="570249"/>
                </a:lnTo>
                <a:lnTo>
                  <a:pt x="656287" y="658288"/>
                </a:lnTo>
                <a:lnTo>
                  <a:pt x="2052898" y="574251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F766F521-9C1E-41B7-8582-2CD458C16463}"/>
              </a:ext>
            </a:extLst>
          </p:cNvPr>
          <p:cNvSpPr/>
          <p:nvPr/>
        </p:nvSpPr>
        <p:spPr>
          <a:xfrm>
            <a:off x="7276517" y="1622497"/>
            <a:ext cx="1453189" cy="98256"/>
          </a:xfrm>
          <a:custGeom>
            <a:avLst/>
            <a:gdLst>
              <a:gd name="connsiteX0" fmla="*/ 0 w 1450635"/>
              <a:gd name="connsiteY0" fmla="*/ 0 h 96042"/>
              <a:gd name="connsiteX1" fmla="*/ 54024 w 1450635"/>
              <a:gd name="connsiteY1" fmla="*/ 96042 h 96042"/>
              <a:gd name="connsiteX2" fmla="*/ 1450635 w 1450635"/>
              <a:gd name="connsiteY2" fmla="*/ 8003 h 96042"/>
              <a:gd name="connsiteX0" fmla="*/ 0 w 1453189"/>
              <a:gd name="connsiteY0" fmla="*/ 2214 h 98256"/>
              <a:gd name="connsiteX1" fmla="*/ 54024 w 1453189"/>
              <a:gd name="connsiteY1" fmla="*/ 98256 h 98256"/>
              <a:gd name="connsiteX2" fmla="*/ 1453189 w 1453189"/>
              <a:gd name="connsiteY2" fmla="*/ 0 h 9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3189" h="98256">
                <a:moveTo>
                  <a:pt x="0" y="2214"/>
                </a:moveTo>
                <a:lnTo>
                  <a:pt x="54024" y="98256"/>
                </a:lnTo>
                <a:lnTo>
                  <a:pt x="1453189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2873B1D2-9B26-45E1-BED4-69113195F116}"/>
              </a:ext>
            </a:extLst>
          </p:cNvPr>
          <p:cNvSpPr/>
          <p:nvPr/>
        </p:nvSpPr>
        <p:spPr>
          <a:xfrm>
            <a:off x="8727151" y="2110924"/>
            <a:ext cx="1668730" cy="490215"/>
          </a:xfrm>
          <a:custGeom>
            <a:avLst/>
            <a:gdLst>
              <a:gd name="connsiteX0" fmla="*/ 0 w 1668730"/>
              <a:gd name="connsiteY0" fmla="*/ 84037 h 490215"/>
              <a:gd name="connsiteX1" fmla="*/ 716313 w 1668730"/>
              <a:gd name="connsiteY1" fmla="*/ 490215 h 490215"/>
              <a:gd name="connsiteX2" fmla="*/ 1590696 w 1668730"/>
              <a:gd name="connsiteY2" fmla="*/ 240105 h 490215"/>
              <a:gd name="connsiteX3" fmla="*/ 1668730 w 1668730"/>
              <a:gd name="connsiteY3" fmla="*/ 0 h 49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730" h="490215">
                <a:moveTo>
                  <a:pt x="0" y="84037"/>
                </a:moveTo>
                <a:lnTo>
                  <a:pt x="716313" y="490215"/>
                </a:lnTo>
                <a:lnTo>
                  <a:pt x="1590696" y="240105"/>
                </a:lnTo>
                <a:lnTo>
                  <a:pt x="1668730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0B18B5E5-5180-44BB-840E-68715B3ACCBD}"/>
              </a:ext>
            </a:extLst>
          </p:cNvPr>
          <p:cNvSpPr/>
          <p:nvPr/>
        </p:nvSpPr>
        <p:spPr>
          <a:xfrm>
            <a:off x="8735154" y="1626712"/>
            <a:ext cx="1653618" cy="498218"/>
          </a:xfrm>
          <a:custGeom>
            <a:avLst/>
            <a:gdLst>
              <a:gd name="connsiteX0" fmla="*/ 0 w 1658726"/>
              <a:gd name="connsiteY0" fmla="*/ 0 h 498218"/>
              <a:gd name="connsiteX1" fmla="*/ 708310 w 1658726"/>
              <a:gd name="connsiteY1" fmla="*/ 498218 h 498218"/>
              <a:gd name="connsiteX2" fmla="*/ 1582693 w 1658726"/>
              <a:gd name="connsiteY2" fmla="*/ 252110 h 498218"/>
              <a:gd name="connsiteX3" fmla="*/ 1658726 w 1658726"/>
              <a:gd name="connsiteY3" fmla="*/ 10004 h 498218"/>
              <a:gd name="connsiteX0" fmla="*/ 0 w 1658726"/>
              <a:gd name="connsiteY0" fmla="*/ 0 h 498218"/>
              <a:gd name="connsiteX1" fmla="*/ 708310 w 1658726"/>
              <a:gd name="connsiteY1" fmla="*/ 498218 h 498218"/>
              <a:gd name="connsiteX2" fmla="*/ 1582693 w 1658726"/>
              <a:gd name="connsiteY2" fmla="*/ 252110 h 498218"/>
              <a:gd name="connsiteX3" fmla="*/ 1658726 w 1658726"/>
              <a:gd name="connsiteY3" fmla="*/ 4001 h 498218"/>
              <a:gd name="connsiteX0" fmla="*/ 0 w 1653618"/>
              <a:gd name="connsiteY0" fmla="*/ 0 h 498218"/>
              <a:gd name="connsiteX1" fmla="*/ 708310 w 1653618"/>
              <a:gd name="connsiteY1" fmla="*/ 498218 h 498218"/>
              <a:gd name="connsiteX2" fmla="*/ 1582693 w 1653618"/>
              <a:gd name="connsiteY2" fmla="*/ 252110 h 498218"/>
              <a:gd name="connsiteX3" fmla="*/ 1653618 w 1653618"/>
              <a:gd name="connsiteY3" fmla="*/ 6555 h 49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618" h="498218">
                <a:moveTo>
                  <a:pt x="0" y="0"/>
                </a:moveTo>
                <a:lnTo>
                  <a:pt x="708310" y="498218"/>
                </a:lnTo>
                <a:lnTo>
                  <a:pt x="1582693" y="252110"/>
                </a:lnTo>
                <a:lnTo>
                  <a:pt x="1653618" y="6555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3E5A481-7170-4216-9A74-C6F90F1B444E}"/>
              </a:ext>
            </a:extLst>
          </p:cNvPr>
          <p:cNvCxnSpPr>
            <a:cxnSpLocks/>
          </p:cNvCxnSpPr>
          <p:nvPr/>
        </p:nvCxnSpPr>
        <p:spPr>
          <a:xfrm>
            <a:off x="10388468" y="1444759"/>
            <a:ext cx="0" cy="3075219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7E326DA-BEEB-48EF-B564-5B974401836E}"/>
              </a:ext>
            </a:extLst>
          </p:cNvPr>
          <p:cNvCxnSpPr/>
          <p:nvPr/>
        </p:nvCxnSpPr>
        <p:spPr>
          <a:xfrm>
            <a:off x="10395879" y="211298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EB666FED-86A1-475C-B8DB-907D99DD81E3}"/>
              </a:ext>
            </a:extLst>
          </p:cNvPr>
          <p:cNvSpPr txBox="1"/>
          <p:nvPr/>
        </p:nvSpPr>
        <p:spPr>
          <a:xfrm>
            <a:off x="10402475" y="197737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B4BDB55-28E7-405B-BC8E-BAE8936069AE}"/>
              </a:ext>
            </a:extLst>
          </p:cNvPr>
          <p:cNvCxnSpPr/>
          <p:nvPr/>
        </p:nvCxnSpPr>
        <p:spPr>
          <a:xfrm>
            <a:off x="10393878" y="218017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129F84A-F025-4439-ACBA-E175B9C8A4F2}"/>
              </a:ext>
            </a:extLst>
          </p:cNvPr>
          <p:cNvCxnSpPr/>
          <p:nvPr/>
        </p:nvCxnSpPr>
        <p:spPr>
          <a:xfrm>
            <a:off x="10391877" y="224736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3672D40-5826-4CCA-9F9A-C1E249061B80}"/>
              </a:ext>
            </a:extLst>
          </p:cNvPr>
          <p:cNvCxnSpPr/>
          <p:nvPr/>
        </p:nvCxnSpPr>
        <p:spPr>
          <a:xfrm>
            <a:off x="10389876" y="231455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3C2F76FE-AF1E-44FC-91EF-0D69E93E35DF}"/>
              </a:ext>
            </a:extLst>
          </p:cNvPr>
          <p:cNvCxnSpPr/>
          <p:nvPr/>
        </p:nvCxnSpPr>
        <p:spPr>
          <a:xfrm>
            <a:off x="10387875" y="2383747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E9C8122-955D-45D7-A7E4-F2870E5EF53A}"/>
              </a:ext>
            </a:extLst>
          </p:cNvPr>
          <p:cNvCxnSpPr/>
          <p:nvPr/>
        </p:nvCxnSpPr>
        <p:spPr>
          <a:xfrm>
            <a:off x="10391877" y="245493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03A709AC-A1F5-4A16-A4F8-926B3D7D0C35}"/>
              </a:ext>
            </a:extLst>
          </p:cNvPr>
          <p:cNvSpPr txBox="1"/>
          <p:nvPr/>
        </p:nvSpPr>
        <p:spPr>
          <a:xfrm>
            <a:off x="10363013" y="2312020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9EE11B8-A41C-47B4-9319-843A13D02BB5}"/>
              </a:ext>
            </a:extLst>
          </p:cNvPr>
          <p:cNvCxnSpPr/>
          <p:nvPr/>
        </p:nvCxnSpPr>
        <p:spPr>
          <a:xfrm>
            <a:off x="10398473" y="183701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E46CDF8-E062-40B4-B0D5-33248E624C59}"/>
              </a:ext>
            </a:extLst>
          </p:cNvPr>
          <p:cNvCxnSpPr/>
          <p:nvPr/>
        </p:nvCxnSpPr>
        <p:spPr>
          <a:xfrm>
            <a:off x="10396472" y="190420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D5DAA43-14A8-4F6F-8AF6-12F8912707E8}"/>
              </a:ext>
            </a:extLst>
          </p:cNvPr>
          <p:cNvCxnSpPr/>
          <p:nvPr/>
        </p:nvCxnSpPr>
        <p:spPr>
          <a:xfrm>
            <a:off x="10394471" y="1971399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C9B2031-1C20-42B3-BC4F-F1B226CD047E}"/>
              </a:ext>
            </a:extLst>
          </p:cNvPr>
          <p:cNvCxnSpPr/>
          <p:nvPr/>
        </p:nvCxnSpPr>
        <p:spPr>
          <a:xfrm>
            <a:off x="10392470" y="2040590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4AF091C-0B61-48AA-8EF5-DD0B20916E3F}"/>
              </a:ext>
            </a:extLst>
          </p:cNvPr>
          <p:cNvCxnSpPr/>
          <p:nvPr/>
        </p:nvCxnSpPr>
        <p:spPr>
          <a:xfrm>
            <a:off x="10394471" y="177195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DE49BF98-1C0A-4584-B223-B65EF21A2503}"/>
              </a:ext>
            </a:extLst>
          </p:cNvPr>
          <p:cNvSpPr txBox="1"/>
          <p:nvPr/>
        </p:nvSpPr>
        <p:spPr>
          <a:xfrm>
            <a:off x="10357472" y="1644720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98DD2DB-B383-4259-BBB4-6AA98AA70811}"/>
              </a:ext>
            </a:extLst>
          </p:cNvPr>
          <p:cNvCxnSpPr/>
          <p:nvPr/>
        </p:nvCxnSpPr>
        <p:spPr>
          <a:xfrm>
            <a:off x="10398473" y="2528661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0240574-52B9-4350-8CDA-B439C587AE8E}"/>
              </a:ext>
            </a:extLst>
          </p:cNvPr>
          <p:cNvCxnSpPr/>
          <p:nvPr/>
        </p:nvCxnSpPr>
        <p:spPr>
          <a:xfrm>
            <a:off x="10396472" y="2595851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16C3078-4F55-4375-95EB-A5A15260E07A}"/>
              </a:ext>
            </a:extLst>
          </p:cNvPr>
          <p:cNvCxnSpPr/>
          <p:nvPr/>
        </p:nvCxnSpPr>
        <p:spPr>
          <a:xfrm>
            <a:off x="10394471" y="2663041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E5918533-3AE0-4430-B075-66EDAB41D0E8}"/>
              </a:ext>
            </a:extLst>
          </p:cNvPr>
          <p:cNvCxnSpPr/>
          <p:nvPr/>
        </p:nvCxnSpPr>
        <p:spPr>
          <a:xfrm>
            <a:off x="10392470" y="2732232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B9525BC2-57EA-4C52-8E4A-85C6462DACA8}"/>
              </a:ext>
            </a:extLst>
          </p:cNvPr>
          <p:cNvCxnSpPr/>
          <p:nvPr/>
        </p:nvCxnSpPr>
        <p:spPr>
          <a:xfrm>
            <a:off x="10396472" y="280342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5BA8A96F-0B0E-4866-8C83-26B53CE2B9BB}"/>
              </a:ext>
            </a:extLst>
          </p:cNvPr>
          <p:cNvCxnSpPr/>
          <p:nvPr/>
        </p:nvCxnSpPr>
        <p:spPr>
          <a:xfrm>
            <a:off x="10401067" y="287114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4FF3D18-D4C1-4C9A-8932-5DEEF0A94527}"/>
              </a:ext>
            </a:extLst>
          </p:cNvPr>
          <p:cNvCxnSpPr/>
          <p:nvPr/>
        </p:nvCxnSpPr>
        <p:spPr>
          <a:xfrm>
            <a:off x="10399066" y="293833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C67501B2-E6C0-48EC-BFF3-70226C30104D}"/>
              </a:ext>
            </a:extLst>
          </p:cNvPr>
          <p:cNvCxnSpPr/>
          <p:nvPr/>
        </p:nvCxnSpPr>
        <p:spPr>
          <a:xfrm>
            <a:off x="10397065" y="300552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76A878EF-96D9-464B-830A-C7CC5D178D5B}"/>
              </a:ext>
            </a:extLst>
          </p:cNvPr>
          <p:cNvCxnSpPr/>
          <p:nvPr/>
        </p:nvCxnSpPr>
        <p:spPr>
          <a:xfrm>
            <a:off x="10395064" y="307471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55A8BF96-2905-4CF1-BB37-17C4015978F8}"/>
              </a:ext>
            </a:extLst>
          </p:cNvPr>
          <p:cNvCxnSpPr/>
          <p:nvPr/>
        </p:nvCxnSpPr>
        <p:spPr>
          <a:xfrm>
            <a:off x="10399066" y="314590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76CFC376-6679-4AC3-9606-9BBF9E253913}"/>
              </a:ext>
            </a:extLst>
          </p:cNvPr>
          <p:cNvCxnSpPr/>
          <p:nvPr/>
        </p:nvCxnSpPr>
        <p:spPr>
          <a:xfrm>
            <a:off x="10403661" y="320962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3A9539D8-EF84-49E6-9039-EB22EAAC6E2F}"/>
              </a:ext>
            </a:extLst>
          </p:cNvPr>
          <p:cNvCxnSpPr/>
          <p:nvPr/>
        </p:nvCxnSpPr>
        <p:spPr>
          <a:xfrm>
            <a:off x="10401660" y="327681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7AE4492C-46F3-48CD-AB0D-77831B9F7B97}"/>
              </a:ext>
            </a:extLst>
          </p:cNvPr>
          <p:cNvCxnSpPr/>
          <p:nvPr/>
        </p:nvCxnSpPr>
        <p:spPr>
          <a:xfrm>
            <a:off x="10399659" y="334400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B3BD98BE-7E79-4AC5-B611-DF48E8261677}"/>
              </a:ext>
            </a:extLst>
          </p:cNvPr>
          <p:cNvCxnSpPr/>
          <p:nvPr/>
        </p:nvCxnSpPr>
        <p:spPr>
          <a:xfrm>
            <a:off x="10397658" y="341319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06BF61DB-7ECA-4A83-A0F6-F04E786151BE}"/>
              </a:ext>
            </a:extLst>
          </p:cNvPr>
          <p:cNvCxnSpPr/>
          <p:nvPr/>
        </p:nvCxnSpPr>
        <p:spPr>
          <a:xfrm>
            <a:off x="10401660" y="348438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8ECB87D-B946-4A95-A66C-57903BF3CB5C}"/>
              </a:ext>
            </a:extLst>
          </p:cNvPr>
          <p:cNvCxnSpPr/>
          <p:nvPr/>
        </p:nvCxnSpPr>
        <p:spPr>
          <a:xfrm>
            <a:off x="10400252" y="354810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6875D2D0-55E6-43E2-BC96-CC8D85DEFA51}"/>
              </a:ext>
            </a:extLst>
          </p:cNvPr>
          <p:cNvCxnSpPr/>
          <p:nvPr/>
        </p:nvCxnSpPr>
        <p:spPr>
          <a:xfrm>
            <a:off x="10398251" y="361529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4CEFF2F-BCD3-406A-B9E4-FF8B6F7DE1D3}"/>
              </a:ext>
            </a:extLst>
          </p:cNvPr>
          <p:cNvCxnSpPr/>
          <p:nvPr/>
        </p:nvCxnSpPr>
        <p:spPr>
          <a:xfrm>
            <a:off x="10396250" y="3682483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DEA961AF-F51C-4EE3-904A-3199B3C047CA}"/>
              </a:ext>
            </a:extLst>
          </p:cNvPr>
          <p:cNvCxnSpPr/>
          <p:nvPr/>
        </p:nvCxnSpPr>
        <p:spPr>
          <a:xfrm>
            <a:off x="10394249" y="375167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C1351A3-0920-4BFD-8868-0C30C7271A47}"/>
              </a:ext>
            </a:extLst>
          </p:cNvPr>
          <p:cNvCxnSpPr/>
          <p:nvPr/>
        </p:nvCxnSpPr>
        <p:spPr>
          <a:xfrm>
            <a:off x="10398251" y="382286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2697F7B-8257-4256-84E6-13D3EE8256F4}"/>
              </a:ext>
            </a:extLst>
          </p:cNvPr>
          <p:cNvCxnSpPr/>
          <p:nvPr/>
        </p:nvCxnSpPr>
        <p:spPr>
          <a:xfrm>
            <a:off x="10398844" y="388858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80AE6E84-0FA3-4217-B4F2-DE3165E7AA6D}"/>
              </a:ext>
            </a:extLst>
          </p:cNvPr>
          <p:cNvCxnSpPr/>
          <p:nvPr/>
        </p:nvCxnSpPr>
        <p:spPr>
          <a:xfrm>
            <a:off x="10396843" y="395577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29E06EA1-A5D1-49BF-8F02-C16AB17BC4E9}"/>
              </a:ext>
            </a:extLst>
          </p:cNvPr>
          <p:cNvCxnSpPr/>
          <p:nvPr/>
        </p:nvCxnSpPr>
        <p:spPr>
          <a:xfrm>
            <a:off x="10394842" y="4022964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3789D575-83BA-4075-B849-BB326F3D10AB}"/>
              </a:ext>
            </a:extLst>
          </p:cNvPr>
          <p:cNvCxnSpPr/>
          <p:nvPr/>
        </p:nvCxnSpPr>
        <p:spPr>
          <a:xfrm>
            <a:off x="10392841" y="409215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AA923B6-03BE-4246-ACCB-E3709327CA51}"/>
              </a:ext>
            </a:extLst>
          </p:cNvPr>
          <p:cNvCxnSpPr/>
          <p:nvPr/>
        </p:nvCxnSpPr>
        <p:spPr>
          <a:xfrm>
            <a:off x="10396843" y="4163347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B450109-E09C-4713-999D-16F2232F9D07}"/>
              </a:ext>
            </a:extLst>
          </p:cNvPr>
          <p:cNvCxnSpPr/>
          <p:nvPr/>
        </p:nvCxnSpPr>
        <p:spPr>
          <a:xfrm>
            <a:off x="10397436" y="422906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B50D4F49-92E9-4E8F-9908-259031FC090A}"/>
              </a:ext>
            </a:extLst>
          </p:cNvPr>
          <p:cNvCxnSpPr/>
          <p:nvPr/>
        </p:nvCxnSpPr>
        <p:spPr>
          <a:xfrm>
            <a:off x="10395435" y="429625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C95E10E-7D7D-4642-896E-E191894F4BF1}"/>
              </a:ext>
            </a:extLst>
          </p:cNvPr>
          <p:cNvCxnSpPr/>
          <p:nvPr/>
        </p:nvCxnSpPr>
        <p:spPr>
          <a:xfrm>
            <a:off x="10393434" y="4363445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AF81818-26DD-4B6E-8E54-D06FA867D3DA}"/>
              </a:ext>
            </a:extLst>
          </p:cNvPr>
          <p:cNvCxnSpPr/>
          <p:nvPr/>
        </p:nvCxnSpPr>
        <p:spPr>
          <a:xfrm>
            <a:off x="10391433" y="4432636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C442D368-8B8E-492A-B8F6-74F914D1F858}"/>
              </a:ext>
            </a:extLst>
          </p:cNvPr>
          <p:cNvCxnSpPr/>
          <p:nvPr/>
        </p:nvCxnSpPr>
        <p:spPr>
          <a:xfrm>
            <a:off x="10395435" y="4503828"/>
            <a:ext cx="39748" cy="0"/>
          </a:xfrm>
          <a:prstGeom prst="line">
            <a:avLst/>
          </a:prstGeom>
          <a:noFill/>
          <a:ln w="9525" cap="rnd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292292E2-6FBA-4047-B83C-222F1CDA1CA6}"/>
              </a:ext>
            </a:extLst>
          </p:cNvPr>
          <p:cNvSpPr txBox="1"/>
          <p:nvPr/>
        </p:nvSpPr>
        <p:spPr>
          <a:xfrm>
            <a:off x="10369552" y="2662669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F17C711-CC7A-4255-B665-56C585130BE6}"/>
              </a:ext>
            </a:extLst>
          </p:cNvPr>
          <p:cNvSpPr txBox="1"/>
          <p:nvPr/>
        </p:nvSpPr>
        <p:spPr>
          <a:xfrm>
            <a:off x="10376091" y="3001312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1BF811-E564-4905-94C3-1CAD8EE0DEF6}"/>
              </a:ext>
            </a:extLst>
          </p:cNvPr>
          <p:cNvSpPr txBox="1"/>
          <p:nvPr/>
        </p:nvSpPr>
        <p:spPr>
          <a:xfrm>
            <a:off x="10382630" y="3339955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5345108-1E93-49CD-9985-23FEECD8FDC5}"/>
              </a:ext>
            </a:extLst>
          </p:cNvPr>
          <p:cNvSpPr txBox="1"/>
          <p:nvPr/>
        </p:nvSpPr>
        <p:spPr>
          <a:xfrm>
            <a:off x="10355152" y="3678598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AE70D7C-EB72-4746-B63E-FD3FCDA93E31}"/>
              </a:ext>
            </a:extLst>
          </p:cNvPr>
          <p:cNvSpPr txBox="1"/>
          <p:nvPr/>
        </p:nvSpPr>
        <p:spPr>
          <a:xfrm>
            <a:off x="10351686" y="4017241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283210C-DB51-4DC7-A9B5-35E05B247031}"/>
              </a:ext>
            </a:extLst>
          </p:cNvPr>
          <p:cNvSpPr txBox="1"/>
          <p:nvPr/>
        </p:nvSpPr>
        <p:spPr>
          <a:xfrm>
            <a:off x="10357153" y="4357449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4B43BDC-30D8-459A-AD73-69791CA1A1E5}"/>
              </a:ext>
            </a:extLst>
          </p:cNvPr>
          <p:cNvSpPr txBox="1"/>
          <p:nvPr/>
        </p:nvSpPr>
        <p:spPr>
          <a:xfrm>
            <a:off x="9168734" y="163394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9F59DD59-6EA6-4D73-90D3-A3025A47C252}"/>
              </a:ext>
            </a:extLst>
          </p:cNvPr>
          <p:cNvSpPr txBox="1"/>
          <p:nvPr/>
        </p:nvSpPr>
        <p:spPr>
          <a:xfrm>
            <a:off x="7756574" y="1805145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AE2C711-20A3-4B6F-89FF-96142CF76FC8}"/>
              </a:ext>
            </a:extLst>
          </p:cNvPr>
          <p:cNvSpPr txBox="1"/>
          <p:nvPr/>
        </p:nvSpPr>
        <p:spPr>
          <a:xfrm>
            <a:off x="7271358" y="2279683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Permian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801F68B-6C81-4640-B5C1-0612F5325FA0}"/>
              </a:ext>
            </a:extLst>
          </p:cNvPr>
          <p:cNvSpPr txBox="1"/>
          <p:nvPr/>
        </p:nvSpPr>
        <p:spPr>
          <a:xfrm>
            <a:off x="7475373" y="2607645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Andres</a:t>
            </a:r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92ED26D1-08F0-416B-98F6-70FCE2FF57F6}"/>
              </a:ext>
            </a:extLst>
          </p:cNvPr>
          <p:cNvSpPr/>
          <p:nvPr/>
        </p:nvSpPr>
        <p:spPr>
          <a:xfrm>
            <a:off x="6537876" y="1621911"/>
            <a:ext cx="2196603" cy="1614248"/>
          </a:xfrm>
          <a:custGeom>
            <a:avLst/>
            <a:gdLst>
              <a:gd name="connsiteX0" fmla="*/ 0 w 2196603"/>
              <a:gd name="connsiteY0" fmla="*/ 0 h 1614248"/>
              <a:gd name="connsiteX1" fmla="*/ 17879 w 2196603"/>
              <a:gd name="connsiteY1" fmla="*/ 513392 h 1614248"/>
              <a:gd name="connsiteX2" fmla="*/ 58746 w 2196603"/>
              <a:gd name="connsiteY2" fmla="*/ 865870 h 1614248"/>
              <a:gd name="connsiteX3" fmla="*/ 143034 w 2196603"/>
              <a:gd name="connsiteY3" fmla="*/ 1167264 h 1614248"/>
              <a:gd name="connsiteX4" fmla="*/ 217106 w 2196603"/>
              <a:gd name="connsiteY4" fmla="*/ 1335841 h 1614248"/>
              <a:gd name="connsiteX5" fmla="*/ 735607 w 2196603"/>
              <a:gd name="connsiteY5" fmla="*/ 1552947 h 1614248"/>
              <a:gd name="connsiteX6" fmla="*/ 796907 w 2196603"/>
              <a:gd name="connsiteY6" fmla="*/ 1614248 h 1614248"/>
              <a:gd name="connsiteX7" fmla="*/ 2191495 w 2196603"/>
              <a:gd name="connsiteY7" fmla="*/ 1529959 h 1614248"/>
              <a:gd name="connsiteX8" fmla="*/ 2196603 w 2196603"/>
              <a:gd name="connsiteY8" fmla="*/ 1532514 h 16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603" h="1614248">
                <a:moveTo>
                  <a:pt x="0" y="0"/>
                </a:moveTo>
                <a:lnTo>
                  <a:pt x="17879" y="513392"/>
                </a:lnTo>
                <a:lnTo>
                  <a:pt x="58746" y="865870"/>
                </a:lnTo>
                <a:lnTo>
                  <a:pt x="143034" y="1167264"/>
                </a:lnTo>
                <a:lnTo>
                  <a:pt x="217106" y="1335841"/>
                </a:lnTo>
                <a:lnTo>
                  <a:pt x="735607" y="1552947"/>
                </a:lnTo>
                <a:lnTo>
                  <a:pt x="796907" y="1614248"/>
                </a:lnTo>
                <a:lnTo>
                  <a:pt x="2191495" y="1529959"/>
                </a:lnTo>
                <a:lnTo>
                  <a:pt x="2196603" y="1532514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13E6E878-A6A3-47A1-A8C9-FE5BB40C0949}"/>
              </a:ext>
            </a:extLst>
          </p:cNvPr>
          <p:cNvSpPr/>
          <p:nvPr/>
        </p:nvSpPr>
        <p:spPr>
          <a:xfrm>
            <a:off x="8731924" y="3034378"/>
            <a:ext cx="1662778" cy="462308"/>
          </a:xfrm>
          <a:custGeom>
            <a:avLst/>
            <a:gdLst>
              <a:gd name="connsiteX0" fmla="*/ 0 w 1662778"/>
              <a:gd name="connsiteY0" fmla="*/ 114938 h 462308"/>
              <a:gd name="connsiteX1" fmla="*/ 710065 w 1662778"/>
              <a:gd name="connsiteY1" fmla="*/ 462308 h 462308"/>
              <a:gd name="connsiteX2" fmla="*/ 1581044 w 1662778"/>
              <a:gd name="connsiteY2" fmla="*/ 222214 h 462308"/>
              <a:gd name="connsiteX3" fmla="*/ 1662778 w 1662778"/>
              <a:gd name="connsiteY3" fmla="*/ 0 h 46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778" h="462308">
                <a:moveTo>
                  <a:pt x="0" y="114938"/>
                </a:moveTo>
                <a:lnTo>
                  <a:pt x="710065" y="462308"/>
                </a:lnTo>
                <a:lnTo>
                  <a:pt x="1581044" y="222214"/>
                </a:lnTo>
                <a:lnTo>
                  <a:pt x="1662778" y="0"/>
                </a:lnTo>
              </a:path>
            </a:pathLst>
          </a:custGeom>
          <a:noFill/>
          <a:ln w="12700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F9F2E39A-821C-4ABB-A909-199A85D992F9}"/>
              </a:ext>
            </a:extLst>
          </p:cNvPr>
          <p:cNvSpPr txBox="1"/>
          <p:nvPr/>
        </p:nvSpPr>
        <p:spPr>
          <a:xfrm>
            <a:off x="7550998" y="2938786"/>
            <a:ext cx="756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Clearfork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242A927A-D2BB-4FDD-A4EC-4722C74C3FF1}"/>
              </a:ext>
            </a:extLst>
          </p:cNvPr>
          <p:cNvSpPr/>
          <p:nvPr/>
        </p:nvSpPr>
        <p:spPr>
          <a:xfrm>
            <a:off x="6465259" y="1619739"/>
            <a:ext cx="3924331" cy="2104269"/>
          </a:xfrm>
          <a:custGeom>
            <a:avLst/>
            <a:gdLst>
              <a:gd name="connsiteX0" fmla="*/ 0 w 1805812"/>
              <a:gd name="connsiteY0" fmla="*/ 109830 h 676860"/>
              <a:gd name="connsiteX1" fmla="*/ 15325 w 1805812"/>
              <a:gd name="connsiteY1" fmla="*/ 344815 h 676860"/>
              <a:gd name="connsiteX2" fmla="*/ 153251 w 1805812"/>
              <a:gd name="connsiteY2" fmla="*/ 339707 h 676860"/>
              <a:gd name="connsiteX3" fmla="*/ 858208 w 1805812"/>
              <a:gd name="connsiteY3" fmla="*/ 676860 h 676860"/>
              <a:gd name="connsiteX4" fmla="*/ 1734295 w 1805812"/>
              <a:gd name="connsiteY4" fmla="*/ 441874 h 676860"/>
              <a:gd name="connsiteX5" fmla="*/ 1805812 w 1805812"/>
              <a:gd name="connsiteY5" fmla="*/ 209443 h 676860"/>
              <a:gd name="connsiteX6" fmla="*/ 1805812 w 1805812"/>
              <a:gd name="connsiteY6" fmla="*/ 0 h 676860"/>
              <a:gd name="connsiteX7" fmla="*/ 1729187 w 1805812"/>
              <a:gd name="connsiteY7" fmla="*/ 209443 h 676860"/>
              <a:gd name="connsiteX8" fmla="*/ 863316 w 1805812"/>
              <a:gd name="connsiteY8" fmla="*/ 449537 h 676860"/>
              <a:gd name="connsiteX9" fmla="*/ 143035 w 1805812"/>
              <a:gd name="connsiteY9" fmla="*/ 102167 h 676860"/>
              <a:gd name="connsiteX10" fmla="*/ 0 w 1805812"/>
              <a:gd name="connsiteY10" fmla="*/ 109830 h 676860"/>
              <a:gd name="connsiteX0" fmla="*/ 0 w 1805812"/>
              <a:gd name="connsiteY0" fmla="*/ 109830 h 676860"/>
              <a:gd name="connsiteX1" fmla="*/ 5327 w 1805812"/>
              <a:gd name="connsiteY1" fmla="*/ 215774 h 676860"/>
              <a:gd name="connsiteX2" fmla="*/ 15325 w 1805812"/>
              <a:gd name="connsiteY2" fmla="*/ 344815 h 676860"/>
              <a:gd name="connsiteX3" fmla="*/ 153251 w 1805812"/>
              <a:gd name="connsiteY3" fmla="*/ 339707 h 676860"/>
              <a:gd name="connsiteX4" fmla="*/ 858208 w 1805812"/>
              <a:gd name="connsiteY4" fmla="*/ 676860 h 676860"/>
              <a:gd name="connsiteX5" fmla="*/ 1734295 w 1805812"/>
              <a:gd name="connsiteY5" fmla="*/ 441874 h 676860"/>
              <a:gd name="connsiteX6" fmla="*/ 1805812 w 1805812"/>
              <a:gd name="connsiteY6" fmla="*/ 209443 h 676860"/>
              <a:gd name="connsiteX7" fmla="*/ 1805812 w 1805812"/>
              <a:gd name="connsiteY7" fmla="*/ 0 h 676860"/>
              <a:gd name="connsiteX8" fmla="*/ 1729187 w 1805812"/>
              <a:gd name="connsiteY8" fmla="*/ 209443 h 676860"/>
              <a:gd name="connsiteX9" fmla="*/ 863316 w 1805812"/>
              <a:gd name="connsiteY9" fmla="*/ 449537 h 676860"/>
              <a:gd name="connsiteX10" fmla="*/ 143035 w 1805812"/>
              <a:gd name="connsiteY10" fmla="*/ 102167 h 676860"/>
              <a:gd name="connsiteX11" fmla="*/ 0 w 1805812"/>
              <a:gd name="connsiteY11" fmla="*/ 109830 h 676860"/>
              <a:gd name="connsiteX0" fmla="*/ 1323289 w 3129101"/>
              <a:gd name="connsiteY0" fmla="*/ 109830 h 676860"/>
              <a:gd name="connsiteX1" fmla="*/ 0 w 3129101"/>
              <a:gd name="connsiteY1" fmla="*/ 352543 h 676860"/>
              <a:gd name="connsiteX2" fmla="*/ 1338614 w 3129101"/>
              <a:gd name="connsiteY2" fmla="*/ 344815 h 676860"/>
              <a:gd name="connsiteX3" fmla="*/ 1476540 w 3129101"/>
              <a:gd name="connsiteY3" fmla="*/ 339707 h 676860"/>
              <a:gd name="connsiteX4" fmla="*/ 2181497 w 3129101"/>
              <a:gd name="connsiteY4" fmla="*/ 676860 h 676860"/>
              <a:gd name="connsiteX5" fmla="*/ 3057584 w 3129101"/>
              <a:gd name="connsiteY5" fmla="*/ 441874 h 676860"/>
              <a:gd name="connsiteX6" fmla="*/ 3129101 w 3129101"/>
              <a:gd name="connsiteY6" fmla="*/ 209443 h 676860"/>
              <a:gd name="connsiteX7" fmla="*/ 3129101 w 3129101"/>
              <a:gd name="connsiteY7" fmla="*/ 0 h 676860"/>
              <a:gd name="connsiteX8" fmla="*/ 3052476 w 3129101"/>
              <a:gd name="connsiteY8" fmla="*/ 209443 h 676860"/>
              <a:gd name="connsiteX9" fmla="*/ 2186605 w 3129101"/>
              <a:gd name="connsiteY9" fmla="*/ 449537 h 676860"/>
              <a:gd name="connsiteX10" fmla="*/ 1466324 w 3129101"/>
              <a:gd name="connsiteY10" fmla="*/ 102167 h 676860"/>
              <a:gd name="connsiteX11" fmla="*/ 1323289 w 3129101"/>
              <a:gd name="connsiteY11" fmla="*/ 109830 h 676860"/>
              <a:gd name="connsiteX0" fmla="*/ 1323289 w 3129101"/>
              <a:gd name="connsiteY0" fmla="*/ 109830 h 676860"/>
              <a:gd name="connsiteX1" fmla="*/ 0 w 3129101"/>
              <a:gd name="connsiteY1" fmla="*/ 352543 h 676860"/>
              <a:gd name="connsiteX2" fmla="*/ 592017 w 3129101"/>
              <a:gd name="connsiteY2" fmla="*/ 346682 h 676860"/>
              <a:gd name="connsiteX3" fmla="*/ 1338614 w 3129101"/>
              <a:gd name="connsiteY3" fmla="*/ 344815 h 676860"/>
              <a:gd name="connsiteX4" fmla="*/ 1476540 w 3129101"/>
              <a:gd name="connsiteY4" fmla="*/ 339707 h 676860"/>
              <a:gd name="connsiteX5" fmla="*/ 2181497 w 3129101"/>
              <a:gd name="connsiteY5" fmla="*/ 676860 h 676860"/>
              <a:gd name="connsiteX6" fmla="*/ 3057584 w 3129101"/>
              <a:gd name="connsiteY6" fmla="*/ 441874 h 676860"/>
              <a:gd name="connsiteX7" fmla="*/ 3129101 w 3129101"/>
              <a:gd name="connsiteY7" fmla="*/ 209443 h 676860"/>
              <a:gd name="connsiteX8" fmla="*/ 3129101 w 3129101"/>
              <a:gd name="connsiteY8" fmla="*/ 0 h 676860"/>
              <a:gd name="connsiteX9" fmla="*/ 3052476 w 3129101"/>
              <a:gd name="connsiteY9" fmla="*/ 209443 h 676860"/>
              <a:gd name="connsiteX10" fmla="*/ 2186605 w 3129101"/>
              <a:gd name="connsiteY10" fmla="*/ 449537 h 676860"/>
              <a:gd name="connsiteX11" fmla="*/ 1466324 w 3129101"/>
              <a:gd name="connsiteY11" fmla="*/ 102167 h 676860"/>
              <a:gd name="connsiteX12" fmla="*/ 1323289 w 3129101"/>
              <a:gd name="connsiteY12" fmla="*/ 109830 h 676860"/>
              <a:gd name="connsiteX0" fmla="*/ 1323289 w 3129101"/>
              <a:gd name="connsiteY0" fmla="*/ 109830 h 676860"/>
              <a:gd name="connsiteX1" fmla="*/ 0 w 3129101"/>
              <a:gd name="connsiteY1" fmla="*/ 352543 h 676860"/>
              <a:gd name="connsiteX2" fmla="*/ 74248 w 3129101"/>
              <a:gd name="connsiteY2" fmla="*/ 422882 h 676860"/>
              <a:gd name="connsiteX3" fmla="*/ 1338614 w 3129101"/>
              <a:gd name="connsiteY3" fmla="*/ 344815 h 676860"/>
              <a:gd name="connsiteX4" fmla="*/ 1476540 w 3129101"/>
              <a:gd name="connsiteY4" fmla="*/ 339707 h 676860"/>
              <a:gd name="connsiteX5" fmla="*/ 2181497 w 3129101"/>
              <a:gd name="connsiteY5" fmla="*/ 676860 h 676860"/>
              <a:gd name="connsiteX6" fmla="*/ 3057584 w 3129101"/>
              <a:gd name="connsiteY6" fmla="*/ 441874 h 676860"/>
              <a:gd name="connsiteX7" fmla="*/ 3129101 w 3129101"/>
              <a:gd name="connsiteY7" fmla="*/ 209443 h 676860"/>
              <a:gd name="connsiteX8" fmla="*/ 3129101 w 3129101"/>
              <a:gd name="connsiteY8" fmla="*/ 0 h 676860"/>
              <a:gd name="connsiteX9" fmla="*/ 3052476 w 3129101"/>
              <a:gd name="connsiteY9" fmla="*/ 209443 h 676860"/>
              <a:gd name="connsiteX10" fmla="*/ 2186605 w 3129101"/>
              <a:gd name="connsiteY10" fmla="*/ 449537 h 676860"/>
              <a:gd name="connsiteX11" fmla="*/ 1466324 w 3129101"/>
              <a:gd name="connsiteY11" fmla="*/ 102167 h 676860"/>
              <a:gd name="connsiteX12" fmla="*/ 1323289 w 3129101"/>
              <a:gd name="connsiteY12" fmla="*/ 109830 h 676860"/>
              <a:gd name="connsiteX0" fmla="*/ 1323289 w 3129101"/>
              <a:gd name="connsiteY0" fmla="*/ 109830 h 676860"/>
              <a:gd name="connsiteX1" fmla="*/ 211017 w 3129101"/>
              <a:gd name="connsiteY1" fmla="*/ 313466 h 676860"/>
              <a:gd name="connsiteX2" fmla="*/ 0 w 3129101"/>
              <a:gd name="connsiteY2" fmla="*/ 352543 h 676860"/>
              <a:gd name="connsiteX3" fmla="*/ 74248 w 3129101"/>
              <a:gd name="connsiteY3" fmla="*/ 422882 h 676860"/>
              <a:gd name="connsiteX4" fmla="*/ 1338614 w 3129101"/>
              <a:gd name="connsiteY4" fmla="*/ 344815 h 676860"/>
              <a:gd name="connsiteX5" fmla="*/ 1476540 w 3129101"/>
              <a:gd name="connsiteY5" fmla="*/ 339707 h 676860"/>
              <a:gd name="connsiteX6" fmla="*/ 2181497 w 3129101"/>
              <a:gd name="connsiteY6" fmla="*/ 676860 h 676860"/>
              <a:gd name="connsiteX7" fmla="*/ 3057584 w 3129101"/>
              <a:gd name="connsiteY7" fmla="*/ 441874 h 676860"/>
              <a:gd name="connsiteX8" fmla="*/ 3129101 w 3129101"/>
              <a:gd name="connsiteY8" fmla="*/ 209443 h 676860"/>
              <a:gd name="connsiteX9" fmla="*/ 3129101 w 3129101"/>
              <a:gd name="connsiteY9" fmla="*/ 0 h 676860"/>
              <a:gd name="connsiteX10" fmla="*/ 3052476 w 3129101"/>
              <a:gd name="connsiteY10" fmla="*/ 209443 h 676860"/>
              <a:gd name="connsiteX11" fmla="*/ 2186605 w 3129101"/>
              <a:gd name="connsiteY11" fmla="*/ 449537 h 676860"/>
              <a:gd name="connsiteX12" fmla="*/ 1466324 w 3129101"/>
              <a:gd name="connsiteY12" fmla="*/ 102167 h 676860"/>
              <a:gd name="connsiteX13" fmla="*/ 1323289 w 3129101"/>
              <a:gd name="connsiteY13" fmla="*/ 109830 h 676860"/>
              <a:gd name="connsiteX0" fmla="*/ 1323289 w 3129101"/>
              <a:gd name="connsiteY0" fmla="*/ 109830 h 676860"/>
              <a:gd name="connsiteX1" fmla="*/ 82063 w 3129101"/>
              <a:gd name="connsiteY1" fmla="*/ 192328 h 676860"/>
              <a:gd name="connsiteX2" fmla="*/ 0 w 3129101"/>
              <a:gd name="connsiteY2" fmla="*/ 352543 h 676860"/>
              <a:gd name="connsiteX3" fmla="*/ 74248 w 3129101"/>
              <a:gd name="connsiteY3" fmla="*/ 422882 h 676860"/>
              <a:gd name="connsiteX4" fmla="*/ 1338614 w 3129101"/>
              <a:gd name="connsiteY4" fmla="*/ 344815 h 676860"/>
              <a:gd name="connsiteX5" fmla="*/ 1476540 w 3129101"/>
              <a:gd name="connsiteY5" fmla="*/ 339707 h 676860"/>
              <a:gd name="connsiteX6" fmla="*/ 2181497 w 3129101"/>
              <a:gd name="connsiteY6" fmla="*/ 676860 h 676860"/>
              <a:gd name="connsiteX7" fmla="*/ 3057584 w 3129101"/>
              <a:gd name="connsiteY7" fmla="*/ 441874 h 676860"/>
              <a:gd name="connsiteX8" fmla="*/ 3129101 w 3129101"/>
              <a:gd name="connsiteY8" fmla="*/ 209443 h 676860"/>
              <a:gd name="connsiteX9" fmla="*/ 3129101 w 3129101"/>
              <a:gd name="connsiteY9" fmla="*/ 0 h 676860"/>
              <a:gd name="connsiteX10" fmla="*/ 3052476 w 3129101"/>
              <a:gd name="connsiteY10" fmla="*/ 209443 h 676860"/>
              <a:gd name="connsiteX11" fmla="*/ 2186605 w 3129101"/>
              <a:gd name="connsiteY11" fmla="*/ 449537 h 676860"/>
              <a:gd name="connsiteX12" fmla="*/ 1466324 w 3129101"/>
              <a:gd name="connsiteY12" fmla="*/ 102167 h 676860"/>
              <a:gd name="connsiteX13" fmla="*/ 1323289 w 3129101"/>
              <a:gd name="connsiteY13" fmla="*/ 109830 h 676860"/>
              <a:gd name="connsiteX0" fmla="*/ 1323289 w 3129101"/>
              <a:gd name="connsiteY0" fmla="*/ 109830 h 676860"/>
              <a:gd name="connsiteX1" fmla="*/ 82063 w 3129101"/>
              <a:gd name="connsiteY1" fmla="*/ 192328 h 676860"/>
              <a:gd name="connsiteX2" fmla="*/ 37124 w 3129101"/>
              <a:gd name="connsiteY2" fmla="*/ 278297 h 676860"/>
              <a:gd name="connsiteX3" fmla="*/ 0 w 3129101"/>
              <a:gd name="connsiteY3" fmla="*/ 352543 h 676860"/>
              <a:gd name="connsiteX4" fmla="*/ 74248 w 3129101"/>
              <a:gd name="connsiteY4" fmla="*/ 422882 h 676860"/>
              <a:gd name="connsiteX5" fmla="*/ 1338614 w 3129101"/>
              <a:gd name="connsiteY5" fmla="*/ 344815 h 676860"/>
              <a:gd name="connsiteX6" fmla="*/ 1476540 w 3129101"/>
              <a:gd name="connsiteY6" fmla="*/ 339707 h 676860"/>
              <a:gd name="connsiteX7" fmla="*/ 2181497 w 3129101"/>
              <a:gd name="connsiteY7" fmla="*/ 676860 h 676860"/>
              <a:gd name="connsiteX8" fmla="*/ 3057584 w 3129101"/>
              <a:gd name="connsiteY8" fmla="*/ 441874 h 676860"/>
              <a:gd name="connsiteX9" fmla="*/ 3129101 w 3129101"/>
              <a:gd name="connsiteY9" fmla="*/ 209443 h 676860"/>
              <a:gd name="connsiteX10" fmla="*/ 3129101 w 3129101"/>
              <a:gd name="connsiteY10" fmla="*/ 0 h 676860"/>
              <a:gd name="connsiteX11" fmla="*/ 3052476 w 3129101"/>
              <a:gd name="connsiteY11" fmla="*/ 209443 h 676860"/>
              <a:gd name="connsiteX12" fmla="*/ 2186605 w 3129101"/>
              <a:gd name="connsiteY12" fmla="*/ 449537 h 676860"/>
              <a:gd name="connsiteX13" fmla="*/ 1466324 w 3129101"/>
              <a:gd name="connsiteY13" fmla="*/ 102167 h 676860"/>
              <a:gd name="connsiteX14" fmla="*/ 1323289 w 3129101"/>
              <a:gd name="connsiteY14" fmla="*/ 109830 h 676860"/>
              <a:gd name="connsiteX0" fmla="*/ 1817612 w 3623424"/>
              <a:gd name="connsiteY0" fmla="*/ 109830 h 676860"/>
              <a:gd name="connsiteX1" fmla="*/ 576386 w 3623424"/>
              <a:gd name="connsiteY1" fmla="*/ 192328 h 676860"/>
              <a:gd name="connsiteX2" fmla="*/ 0 w 3623424"/>
              <a:gd name="connsiteY2" fmla="*/ 151297 h 676860"/>
              <a:gd name="connsiteX3" fmla="*/ 494323 w 3623424"/>
              <a:gd name="connsiteY3" fmla="*/ 352543 h 676860"/>
              <a:gd name="connsiteX4" fmla="*/ 568571 w 3623424"/>
              <a:gd name="connsiteY4" fmla="*/ 422882 h 676860"/>
              <a:gd name="connsiteX5" fmla="*/ 1832937 w 3623424"/>
              <a:gd name="connsiteY5" fmla="*/ 344815 h 676860"/>
              <a:gd name="connsiteX6" fmla="*/ 1970863 w 3623424"/>
              <a:gd name="connsiteY6" fmla="*/ 339707 h 676860"/>
              <a:gd name="connsiteX7" fmla="*/ 2675820 w 3623424"/>
              <a:gd name="connsiteY7" fmla="*/ 676860 h 676860"/>
              <a:gd name="connsiteX8" fmla="*/ 3551907 w 3623424"/>
              <a:gd name="connsiteY8" fmla="*/ 441874 h 676860"/>
              <a:gd name="connsiteX9" fmla="*/ 3623424 w 3623424"/>
              <a:gd name="connsiteY9" fmla="*/ 209443 h 676860"/>
              <a:gd name="connsiteX10" fmla="*/ 3623424 w 3623424"/>
              <a:gd name="connsiteY10" fmla="*/ 0 h 676860"/>
              <a:gd name="connsiteX11" fmla="*/ 3546799 w 3623424"/>
              <a:gd name="connsiteY11" fmla="*/ 209443 h 676860"/>
              <a:gd name="connsiteX12" fmla="*/ 2680928 w 3623424"/>
              <a:gd name="connsiteY12" fmla="*/ 449537 h 676860"/>
              <a:gd name="connsiteX13" fmla="*/ 1960647 w 3623424"/>
              <a:gd name="connsiteY13" fmla="*/ 102167 h 676860"/>
              <a:gd name="connsiteX14" fmla="*/ 1817612 w 3623424"/>
              <a:gd name="connsiteY14" fmla="*/ 109830 h 676860"/>
              <a:gd name="connsiteX0" fmla="*/ 1817612 w 3623424"/>
              <a:gd name="connsiteY0" fmla="*/ 109830 h 676860"/>
              <a:gd name="connsiteX1" fmla="*/ 576386 w 3623424"/>
              <a:gd name="connsiteY1" fmla="*/ 192328 h 676860"/>
              <a:gd name="connsiteX2" fmla="*/ 314570 w 3623424"/>
              <a:gd name="connsiteY2" fmla="*/ 176697 h 676860"/>
              <a:gd name="connsiteX3" fmla="*/ 0 w 3623424"/>
              <a:gd name="connsiteY3" fmla="*/ 151297 h 676860"/>
              <a:gd name="connsiteX4" fmla="*/ 494323 w 3623424"/>
              <a:gd name="connsiteY4" fmla="*/ 352543 h 676860"/>
              <a:gd name="connsiteX5" fmla="*/ 568571 w 3623424"/>
              <a:gd name="connsiteY5" fmla="*/ 422882 h 676860"/>
              <a:gd name="connsiteX6" fmla="*/ 1832937 w 3623424"/>
              <a:gd name="connsiteY6" fmla="*/ 344815 h 676860"/>
              <a:gd name="connsiteX7" fmla="*/ 1970863 w 3623424"/>
              <a:gd name="connsiteY7" fmla="*/ 339707 h 676860"/>
              <a:gd name="connsiteX8" fmla="*/ 2675820 w 3623424"/>
              <a:gd name="connsiteY8" fmla="*/ 676860 h 676860"/>
              <a:gd name="connsiteX9" fmla="*/ 3551907 w 3623424"/>
              <a:gd name="connsiteY9" fmla="*/ 441874 h 676860"/>
              <a:gd name="connsiteX10" fmla="*/ 3623424 w 3623424"/>
              <a:gd name="connsiteY10" fmla="*/ 209443 h 676860"/>
              <a:gd name="connsiteX11" fmla="*/ 3623424 w 3623424"/>
              <a:gd name="connsiteY11" fmla="*/ 0 h 676860"/>
              <a:gd name="connsiteX12" fmla="*/ 3546799 w 3623424"/>
              <a:gd name="connsiteY12" fmla="*/ 209443 h 676860"/>
              <a:gd name="connsiteX13" fmla="*/ 2680928 w 3623424"/>
              <a:gd name="connsiteY13" fmla="*/ 449537 h 676860"/>
              <a:gd name="connsiteX14" fmla="*/ 1960647 w 3623424"/>
              <a:gd name="connsiteY14" fmla="*/ 102167 h 676860"/>
              <a:gd name="connsiteX15" fmla="*/ 1817612 w 3623424"/>
              <a:gd name="connsiteY15" fmla="*/ 109830 h 676860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0 w 3633192"/>
              <a:gd name="connsiteY2" fmla="*/ 0 h 765886"/>
              <a:gd name="connsiteX3" fmla="*/ 9768 w 3633192"/>
              <a:gd name="connsiteY3" fmla="*/ 240323 h 765886"/>
              <a:gd name="connsiteX4" fmla="*/ 504091 w 3633192"/>
              <a:gd name="connsiteY4" fmla="*/ 441569 h 765886"/>
              <a:gd name="connsiteX5" fmla="*/ 578339 w 3633192"/>
              <a:gd name="connsiteY5" fmla="*/ 511908 h 765886"/>
              <a:gd name="connsiteX6" fmla="*/ 1842705 w 3633192"/>
              <a:gd name="connsiteY6" fmla="*/ 433841 h 765886"/>
              <a:gd name="connsiteX7" fmla="*/ 1980631 w 3633192"/>
              <a:gd name="connsiteY7" fmla="*/ 428733 h 765886"/>
              <a:gd name="connsiteX8" fmla="*/ 2685588 w 3633192"/>
              <a:gd name="connsiteY8" fmla="*/ 765886 h 765886"/>
              <a:gd name="connsiteX9" fmla="*/ 3561675 w 3633192"/>
              <a:gd name="connsiteY9" fmla="*/ 530900 h 765886"/>
              <a:gd name="connsiteX10" fmla="*/ 3633192 w 3633192"/>
              <a:gd name="connsiteY10" fmla="*/ 298469 h 765886"/>
              <a:gd name="connsiteX11" fmla="*/ 3633192 w 3633192"/>
              <a:gd name="connsiteY11" fmla="*/ 89026 h 765886"/>
              <a:gd name="connsiteX12" fmla="*/ 3556567 w 3633192"/>
              <a:gd name="connsiteY12" fmla="*/ 298469 h 765886"/>
              <a:gd name="connsiteX13" fmla="*/ 2690696 w 3633192"/>
              <a:gd name="connsiteY13" fmla="*/ 538563 h 765886"/>
              <a:gd name="connsiteX14" fmla="*/ 1970415 w 3633192"/>
              <a:gd name="connsiteY14" fmla="*/ 191193 h 765886"/>
              <a:gd name="connsiteX15" fmla="*/ 1827380 w 3633192"/>
              <a:gd name="connsiteY15" fmla="*/ 198856 h 765886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455246 w 3633192"/>
              <a:gd name="connsiteY2" fmla="*/ 218831 h 765886"/>
              <a:gd name="connsiteX3" fmla="*/ 0 w 3633192"/>
              <a:gd name="connsiteY3" fmla="*/ 0 h 765886"/>
              <a:gd name="connsiteX4" fmla="*/ 9768 w 3633192"/>
              <a:gd name="connsiteY4" fmla="*/ 240323 h 765886"/>
              <a:gd name="connsiteX5" fmla="*/ 504091 w 3633192"/>
              <a:gd name="connsiteY5" fmla="*/ 441569 h 765886"/>
              <a:gd name="connsiteX6" fmla="*/ 578339 w 3633192"/>
              <a:gd name="connsiteY6" fmla="*/ 511908 h 765886"/>
              <a:gd name="connsiteX7" fmla="*/ 1842705 w 3633192"/>
              <a:gd name="connsiteY7" fmla="*/ 433841 h 765886"/>
              <a:gd name="connsiteX8" fmla="*/ 1980631 w 3633192"/>
              <a:gd name="connsiteY8" fmla="*/ 428733 h 765886"/>
              <a:gd name="connsiteX9" fmla="*/ 2685588 w 3633192"/>
              <a:gd name="connsiteY9" fmla="*/ 765886 h 765886"/>
              <a:gd name="connsiteX10" fmla="*/ 3561675 w 3633192"/>
              <a:gd name="connsiteY10" fmla="*/ 530900 h 765886"/>
              <a:gd name="connsiteX11" fmla="*/ 3633192 w 3633192"/>
              <a:gd name="connsiteY11" fmla="*/ 298469 h 765886"/>
              <a:gd name="connsiteX12" fmla="*/ 3633192 w 3633192"/>
              <a:gd name="connsiteY12" fmla="*/ 89026 h 765886"/>
              <a:gd name="connsiteX13" fmla="*/ 3556567 w 3633192"/>
              <a:gd name="connsiteY13" fmla="*/ 298469 h 765886"/>
              <a:gd name="connsiteX14" fmla="*/ 2690696 w 3633192"/>
              <a:gd name="connsiteY14" fmla="*/ 538563 h 765886"/>
              <a:gd name="connsiteX15" fmla="*/ 1970415 w 3633192"/>
              <a:gd name="connsiteY15" fmla="*/ 191193 h 765886"/>
              <a:gd name="connsiteX16" fmla="*/ 1827380 w 3633192"/>
              <a:gd name="connsiteY16" fmla="*/ 198856 h 765886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511908 w 3633192"/>
              <a:gd name="connsiteY2" fmla="*/ 216877 h 765886"/>
              <a:gd name="connsiteX3" fmla="*/ 0 w 3633192"/>
              <a:gd name="connsiteY3" fmla="*/ 0 h 765886"/>
              <a:gd name="connsiteX4" fmla="*/ 9768 w 3633192"/>
              <a:gd name="connsiteY4" fmla="*/ 240323 h 765886"/>
              <a:gd name="connsiteX5" fmla="*/ 504091 w 3633192"/>
              <a:gd name="connsiteY5" fmla="*/ 441569 h 765886"/>
              <a:gd name="connsiteX6" fmla="*/ 578339 w 3633192"/>
              <a:gd name="connsiteY6" fmla="*/ 511908 h 765886"/>
              <a:gd name="connsiteX7" fmla="*/ 1842705 w 3633192"/>
              <a:gd name="connsiteY7" fmla="*/ 433841 h 765886"/>
              <a:gd name="connsiteX8" fmla="*/ 1980631 w 3633192"/>
              <a:gd name="connsiteY8" fmla="*/ 428733 h 765886"/>
              <a:gd name="connsiteX9" fmla="*/ 2685588 w 3633192"/>
              <a:gd name="connsiteY9" fmla="*/ 765886 h 765886"/>
              <a:gd name="connsiteX10" fmla="*/ 3561675 w 3633192"/>
              <a:gd name="connsiteY10" fmla="*/ 530900 h 765886"/>
              <a:gd name="connsiteX11" fmla="*/ 3633192 w 3633192"/>
              <a:gd name="connsiteY11" fmla="*/ 298469 h 765886"/>
              <a:gd name="connsiteX12" fmla="*/ 3633192 w 3633192"/>
              <a:gd name="connsiteY12" fmla="*/ 89026 h 765886"/>
              <a:gd name="connsiteX13" fmla="*/ 3556567 w 3633192"/>
              <a:gd name="connsiteY13" fmla="*/ 298469 h 765886"/>
              <a:gd name="connsiteX14" fmla="*/ 2690696 w 3633192"/>
              <a:gd name="connsiteY14" fmla="*/ 538563 h 765886"/>
              <a:gd name="connsiteX15" fmla="*/ 1970415 w 3633192"/>
              <a:gd name="connsiteY15" fmla="*/ 191193 h 765886"/>
              <a:gd name="connsiteX16" fmla="*/ 1827380 w 3633192"/>
              <a:gd name="connsiteY16" fmla="*/ 198856 h 765886"/>
              <a:gd name="connsiteX0" fmla="*/ 1827380 w 3633192"/>
              <a:gd name="connsiteY0" fmla="*/ 198856 h 765886"/>
              <a:gd name="connsiteX1" fmla="*/ 586154 w 3633192"/>
              <a:gd name="connsiteY1" fmla="*/ 281354 h 765886"/>
              <a:gd name="connsiteX2" fmla="*/ 511908 w 3633192"/>
              <a:gd name="connsiteY2" fmla="*/ 216877 h 765886"/>
              <a:gd name="connsiteX3" fmla="*/ 0 w 3633192"/>
              <a:gd name="connsiteY3" fmla="*/ 0 h 765886"/>
              <a:gd name="connsiteX4" fmla="*/ 7815 w 3633192"/>
              <a:gd name="connsiteY4" fmla="*/ 105508 h 765886"/>
              <a:gd name="connsiteX5" fmla="*/ 9768 w 3633192"/>
              <a:gd name="connsiteY5" fmla="*/ 240323 h 765886"/>
              <a:gd name="connsiteX6" fmla="*/ 504091 w 3633192"/>
              <a:gd name="connsiteY6" fmla="*/ 441569 h 765886"/>
              <a:gd name="connsiteX7" fmla="*/ 578339 w 3633192"/>
              <a:gd name="connsiteY7" fmla="*/ 511908 h 765886"/>
              <a:gd name="connsiteX8" fmla="*/ 1842705 w 3633192"/>
              <a:gd name="connsiteY8" fmla="*/ 433841 h 765886"/>
              <a:gd name="connsiteX9" fmla="*/ 1980631 w 3633192"/>
              <a:gd name="connsiteY9" fmla="*/ 428733 h 765886"/>
              <a:gd name="connsiteX10" fmla="*/ 2685588 w 3633192"/>
              <a:gd name="connsiteY10" fmla="*/ 765886 h 765886"/>
              <a:gd name="connsiteX11" fmla="*/ 3561675 w 3633192"/>
              <a:gd name="connsiteY11" fmla="*/ 530900 h 765886"/>
              <a:gd name="connsiteX12" fmla="*/ 3633192 w 3633192"/>
              <a:gd name="connsiteY12" fmla="*/ 298469 h 765886"/>
              <a:gd name="connsiteX13" fmla="*/ 3633192 w 3633192"/>
              <a:gd name="connsiteY13" fmla="*/ 89026 h 765886"/>
              <a:gd name="connsiteX14" fmla="*/ 3556567 w 3633192"/>
              <a:gd name="connsiteY14" fmla="*/ 298469 h 765886"/>
              <a:gd name="connsiteX15" fmla="*/ 2690696 w 3633192"/>
              <a:gd name="connsiteY15" fmla="*/ 538563 h 765886"/>
              <a:gd name="connsiteX16" fmla="*/ 1970415 w 3633192"/>
              <a:gd name="connsiteY16" fmla="*/ 191193 h 765886"/>
              <a:gd name="connsiteX17" fmla="*/ 1827380 w 3633192"/>
              <a:gd name="connsiteY17" fmla="*/ 198856 h 765886"/>
              <a:gd name="connsiteX0" fmla="*/ 1899672 w 3705484"/>
              <a:gd name="connsiteY0" fmla="*/ 198856 h 765886"/>
              <a:gd name="connsiteX1" fmla="*/ 658446 w 3705484"/>
              <a:gd name="connsiteY1" fmla="*/ 281354 h 765886"/>
              <a:gd name="connsiteX2" fmla="*/ 584200 w 3705484"/>
              <a:gd name="connsiteY2" fmla="*/ 216877 h 765886"/>
              <a:gd name="connsiteX3" fmla="*/ 72292 w 3705484"/>
              <a:gd name="connsiteY3" fmla="*/ 0 h 765886"/>
              <a:gd name="connsiteX4" fmla="*/ 0 w 3705484"/>
              <a:gd name="connsiteY4" fmla="*/ 97693 h 765886"/>
              <a:gd name="connsiteX5" fmla="*/ 82060 w 3705484"/>
              <a:gd name="connsiteY5" fmla="*/ 240323 h 765886"/>
              <a:gd name="connsiteX6" fmla="*/ 576383 w 3705484"/>
              <a:gd name="connsiteY6" fmla="*/ 441569 h 765886"/>
              <a:gd name="connsiteX7" fmla="*/ 650631 w 3705484"/>
              <a:gd name="connsiteY7" fmla="*/ 511908 h 765886"/>
              <a:gd name="connsiteX8" fmla="*/ 1914997 w 3705484"/>
              <a:gd name="connsiteY8" fmla="*/ 433841 h 765886"/>
              <a:gd name="connsiteX9" fmla="*/ 2052923 w 3705484"/>
              <a:gd name="connsiteY9" fmla="*/ 428733 h 765886"/>
              <a:gd name="connsiteX10" fmla="*/ 2757880 w 3705484"/>
              <a:gd name="connsiteY10" fmla="*/ 765886 h 765886"/>
              <a:gd name="connsiteX11" fmla="*/ 3633967 w 3705484"/>
              <a:gd name="connsiteY11" fmla="*/ 530900 h 765886"/>
              <a:gd name="connsiteX12" fmla="*/ 3705484 w 3705484"/>
              <a:gd name="connsiteY12" fmla="*/ 298469 h 765886"/>
              <a:gd name="connsiteX13" fmla="*/ 3705484 w 3705484"/>
              <a:gd name="connsiteY13" fmla="*/ 89026 h 765886"/>
              <a:gd name="connsiteX14" fmla="*/ 3628859 w 3705484"/>
              <a:gd name="connsiteY14" fmla="*/ 298469 h 765886"/>
              <a:gd name="connsiteX15" fmla="*/ 2762988 w 3705484"/>
              <a:gd name="connsiteY15" fmla="*/ 538563 h 765886"/>
              <a:gd name="connsiteX16" fmla="*/ 2042707 w 3705484"/>
              <a:gd name="connsiteY16" fmla="*/ 191193 h 765886"/>
              <a:gd name="connsiteX17" fmla="*/ 1899672 w 3705484"/>
              <a:gd name="connsiteY17" fmla="*/ 198856 h 765886"/>
              <a:gd name="connsiteX0" fmla="*/ 1899672 w 3705484"/>
              <a:gd name="connsiteY0" fmla="*/ 198856 h 765886"/>
              <a:gd name="connsiteX1" fmla="*/ 658446 w 3705484"/>
              <a:gd name="connsiteY1" fmla="*/ 281354 h 765886"/>
              <a:gd name="connsiteX2" fmla="*/ 584200 w 3705484"/>
              <a:gd name="connsiteY2" fmla="*/ 216877 h 765886"/>
              <a:gd name="connsiteX3" fmla="*/ 72292 w 3705484"/>
              <a:gd name="connsiteY3" fmla="*/ 0 h 765886"/>
              <a:gd name="connsiteX4" fmla="*/ 44938 w 3705484"/>
              <a:gd name="connsiteY4" fmla="*/ 39077 h 765886"/>
              <a:gd name="connsiteX5" fmla="*/ 0 w 3705484"/>
              <a:gd name="connsiteY5" fmla="*/ 97693 h 765886"/>
              <a:gd name="connsiteX6" fmla="*/ 82060 w 3705484"/>
              <a:gd name="connsiteY6" fmla="*/ 240323 h 765886"/>
              <a:gd name="connsiteX7" fmla="*/ 576383 w 3705484"/>
              <a:gd name="connsiteY7" fmla="*/ 441569 h 765886"/>
              <a:gd name="connsiteX8" fmla="*/ 650631 w 3705484"/>
              <a:gd name="connsiteY8" fmla="*/ 511908 h 765886"/>
              <a:gd name="connsiteX9" fmla="*/ 1914997 w 3705484"/>
              <a:gd name="connsiteY9" fmla="*/ 433841 h 765886"/>
              <a:gd name="connsiteX10" fmla="*/ 2052923 w 3705484"/>
              <a:gd name="connsiteY10" fmla="*/ 428733 h 765886"/>
              <a:gd name="connsiteX11" fmla="*/ 2757880 w 3705484"/>
              <a:gd name="connsiteY11" fmla="*/ 765886 h 765886"/>
              <a:gd name="connsiteX12" fmla="*/ 3633967 w 3705484"/>
              <a:gd name="connsiteY12" fmla="*/ 530900 h 765886"/>
              <a:gd name="connsiteX13" fmla="*/ 3705484 w 3705484"/>
              <a:gd name="connsiteY13" fmla="*/ 298469 h 765886"/>
              <a:gd name="connsiteX14" fmla="*/ 3705484 w 3705484"/>
              <a:gd name="connsiteY14" fmla="*/ 89026 h 765886"/>
              <a:gd name="connsiteX15" fmla="*/ 3628859 w 3705484"/>
              <a:gd name="connsiteY15" fmla="*/ 298469 h 765886"/>
              <a:gd name="connsiteX16" fmla="*/ 2762988 w 3705484"/>
              <a:gd name="connsiteY16" fmla="*/ 538563 h 765886"/>
              <a:gd name="connsiteX17" fmla="*/ 2042707 w 3705484"/>
              <a:gd name="connsiteY17" fmla="*/ 191193 h 765886"/>
              <a:gd name="connsiteX18" fmla="*/ 1899672 w 3705484"/>
              <a:gd name="connsiteY18" fmla="*/ 198856 h 765886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0 w 3803177"/>
              <a:gd name="connsiteY4" fmla="*/ 0 h 984717"/>
              <a:gd name="connsiteX5" fmla="*/ 97693 w 3803177"/>
              <a:gd name="connsiteY5" fmla="*/ 316524 h 984717"/>
              <a:gd name="connsiteX6" fmla="*/ 179753 w 3803177"/>
              <a:gd name="connsiteY6" fmla="*/ 459154 h 984717"/>
              <a:gd name="connsiteX7" fmla="*/ 674076 w 3803177"/>
              <a:gd name="connsiteY7" fmla="*/ 660400 h 984717"/>
              <a:gd name="connsiteX8" fmla="*/ 748324 w 3803177"/>
              <a:gd name="connsiteY8" fmla="*/ 730739 h 984717"/>
              <a:gd name="connsiteX9" fmla="*/ 2012690 w 3803177"/>
              <a:gd name="connsiteY9" fmla="*/ 652672 h 984717"/>
              <a:gd name="connsiteX10" fmla="*/ 2150616 w 3803177"/>
              <a:gd name="connsiteY10" fmla="*/ 647564 h 984717"/>
              <a:gd name="connsiteX11" fmla="*/ 2855573 w 3803177"/>
              <a:gd name="connsiteY11" fmla="*/ 984717 h 984717"/>
              <a:gd name="connsiteX12" fmla="*/ 3731660 w 3803177"/>
              <a:gd name="connsiteY12" fmla="*/ 749731 h 984717"/>
              <a:gd name="connsiteX13" fmla="*/ 3803177 w 3803177"/>
              <a:gd name="connsiteY13" fmla="*/ 517300 h 984717"/>
              <a:gd name="connsiteX14" fmla="*/ 3803177 w 3803177"/>
              <a:gd name="connsiteY14" fmla="*/ 307857 h 984717"/>
              <a:gd name="connsiteX15" fmla="*/ 3726552 w 3803177"/>
              <a:gd name="connsiteY15" fmla="*/ 517300 h 984717"/>
              <a:gd name="connsiteX16" fmla="*/ 2860681 w 3803177"/>
              <a:gd name="connsiteY16" fmla="*/ 757394 h 984717"/>
              <a:gd name="connsiteX17" fmla="*/ 2140400 w 3803177"/>
              <a:gd name="connsiteY17" fmla="*/ 410024 h 984717"/>
              <a:gd name="connsiteX18" fmla="*/ 1997365 w 3803177"/>
              <a:gd name="connsiteY18" fmla="*/ 417687 h 984717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80109 w 3803177"/>
              <a:gd name="connsiteY4" fmla="*/ 105509 h 984717"/>
              <a:gd name="connsiteX5" fmla="*/ 0 w 3803177"/>
              <a:gd name="connsiteY5" fmla="*/ 0 h 984717"/>
              <a:gd name="connsiteX6" fmla="*/ 97693 w 3803177"/>
              <a:gd name="connsiteY6" fmla="*/ 316524 h 984717"/>
              <a:gd name="connsiteX7" fmla="*/ 179753 w 3803177"/>
              <a:gd name="connsiteY7" fmla="*/ 459154 h 984717"/>
              <a:gd name="connsiteX8" fmla="*/ 674076 w 3803177"/>
              <a:gd name="connsiteY8" fmla="*/ 660400 h 984717"/>
              <a:gd name="connsiteX9" fmla="*/ 748324 w 3803177"/>
              <a:gd name="connsiteY9" fmla="*/ 730739 h 984717"/>
              <a:gd name="connsiteX10" fmla="*/ 2012690 w 3803177"/>
              <a:gd name="connsiteY10" fmla="*/ 652672 h 984717"/>
              <a:gd name="connsiteX11" fmla="*/ 2150616 w 3803177"/>
              <a:gd name="connsiteY11" fmla="*/ 647564 h 984717"/>
              <a:gd name="connsiteX12" fmla="*/ 2855573 w 3803177"/>
              <a:gd name="connsiteY12" fmla="*/ 984717 h 984717"/>
              <a:gd name="connsiteX13" fmla="*/ 3731660 w 3803177"/>
              <a:gd name="connsiteY13" fmla="*/ 749731 h 984717"/>
              <a:gd name="connsiteX14" fmla="*/ 3803177 w 3803177"/>
              <a:gd name="connsiteY14" fmla="*/ 517300 h 984717"/>
              <a:gd name="connsiteX15" fmla="*/ 3803177 w 3803177"/>
              <a:gd name="connsiteY15" fmla="*/ 307857 h 984717"/>
              <a:gd name="connsiteX16" fmla="*/ 3726552 w 3803177"/>
              <a:gd name="connsiteY16" fmla="*/ 517300 h 984717"/>
              <a:gd name="connsiteX17" fmla="*/ 2860681 w 3803177"/>
              <a:gd name="connsiteY17" fmla="*/ 757394 h 984717"/>
              <a:gd name="connsiteX18" fmla="*/ 2140400 w 3803177"/>
              <a:gd name="connsiteY18" fmla="*/ 410024 h 984717"/>
              <a:gd name="connsiteX19" fmla="*/ 1997365 w 3803177"/>
              <a:gd name="connsiteY19" fmla="*/ 417687 h 984717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101602 w 3803177"/>
              <a:gd name="connsiteY4" fmla="*/ 60571 h 984717"/>
              <a:gd name="connsiteX5" fmla="*/ 0 w 3803177"/>
              <a:gd name="connsiteY5" fmla="*/ 0 h 984717"/>
              <a:gd name="connsiteX6" fmla="*/ 97693 w 3803177"/>
              <a:gd name="connsiteY6" fmla="*/ 316524 h 984717"/>
              <a:gd name="connsiteX7" fmla="*/ 179753 w 3803177"/>
              <a:gd name="connsiteY7" fmla="*/ 459154 h 984717"/>
              <a:gd name="connsiteX8" fmla="*/ 674076 w 3803177"/>
              <a:gd name="connsiteY8" fmla="*/ 660400 h 984717"/>
              <a:gd name="connsiteX9" fmla="*/ 748324 w 3803177"/>
              <a:gd name="connsiteY9" fmla="*/ 730739 h 984717"/>
              <a:gd name="connsiteX10" fmla="*/ 2012690 w 3803177"/>
              <a:gd name="connsiteY10" fmla="*/ 652672 h 984717"/>
              <a:gd name="connsiteX11" fmla="*/ 2150616 w 3803177"/>
              <a:gd name="connsiteY11" fmla="*/ 647564 h 984717"/>
              <a:gd name="connsiteX12" fmla="*/ 2855573 w 3803177"/>
              <a:gd name="connsiteY12" fmla="*/ 984717 h 984717"/>
              <a:gd name="connsiteX13" fmla="*/ 3731660 w 3803177"/>
              <a:gd name="connsiteY13" fmla="*/ 749731 h 984717"/>
              <a:gd name="connsiteX14" fmla="*/ 3803177 w 3803177"/>
              <a:gd name="connsiteY14" fmla="*/ 517300 h 984717"/>
              <a:gd name="connsiteX15" fmla="*/ 3803177 w 3803177"/>
              <a:gd name="connsiteY15" fmla="*/ 307857 h 984717"/>
              <a:gd name="connsiteX16" fmla="*/ 3726552 w 3803177"/>
              <a:gd name="connsiteY16" fmla="*/ 517300 h 984717"/>
              <a:gd name="connsiteX17" fmla="*/ 2860681 w 3803177"/>
              <a:gd name="connsiteY17" fmla="*/ 757394 h 984717"/>
              <a:gd name="connsiteX18" fmla="*/ 2140400 w 3803177"/>
              <a:gd name="connsiteY18" fmla="*/ 410024 h 984717"/>
              <a:gd name="connsiteX19" fmla="*/ 1997365 w 3803177"/>
              <a:gd name="connsiteY19" fmla="*/ 417687 h 984717"/>
              <a:gd name="connsiteX0" fmla="*/ 1997365 w 3803177"/>
              <a:gd name="connsiteY0" fmla="*/ 417687 h 984717"/>
              <a:gd name="connsiteX1" fmla="*/ 756139 w 3803177"/>
              <a:gd name="connsiteY1" fmla="*/ 500185 h 984717"/>
              <a:gd name="connsiteX2" fmla="*/ 681893 w 3803177"/>
              <a:gd name="connsiteY2" fmla="*/ 435708 h 984717"/>
              <a:gd name="connsiteX3" fmla="*/ 169985 w 3803177"/>
              <a:gd name="connsiteY3" fmla="*/ 218831 h 984717"/>
              <a:gd name="connsiteX4" fmla="*/ 101602 w 3803177"/>
              <a:gd name="connsiteY4" fmla="*/ 60571 h 984717"/>
              <a:gd name="connsiteX5" fmla="*/ 35171 w 3803177"/>
              <a:gd name="connsiteY5" fmla="*/ 23447 h 984717"/>
              <a:gd name="connsiteX6" fmla="*/ 0 w 3803177"/>
              <a:gd name="connsiteY6" fmla="*/ 0 h 984717"/>
              <a:gd name="connsiteX7" fmla="*/ 97693 w 3803177"/>
              <a:gd name="connsiteY7" fmla="*/ 316524 h 984717"/>
              <a:gd name="connsiteX8" fmla="*/ 179753 w 3803177"/>
              <a:gd name="connsiteY8" fmla="*/ 459154 h 984717"/>
              <a:gd name="connsiteX9" fmla="*/ 674076 w 3803177"/>
              <a:gd name="connsiteY9" fmla="*/ 660400 h 984717"/>
              <a:gd name="connsiteX10" fmla="*/ 748324 w 3803177"/>
              <a:gd name="connsiteY10" fmla="*/ 730739 h 984717"/>
              <a:gd name="connsiteX11" fmla="*/ 2012690 w 3803177"/>
              <a:gd name="connsiteY11" fmla="*/ 652672 h 984717"/>
              <a:gd name="connsiteX12" fmla="*/ 2150616 w 3803177"/>
              <a:gd name="connsiteY12" fmla="*/ 647564 h 984717"/>
              <a:gd name="connsiteX13" fmla="*/ 2855573 w 3803177"/>
              <a:gd name="connsiteY13" fmla="*/ 984717 h 984717"/>
              <a:gd name="connsiteX14" fmla="*/ 3731660 w 3803177"/>
              <a:gd name="connsiteY14" fmla="*/ 749731 h 984717"/>
              <a:gd name="connsiteX15" fmla="*/ 3803177 w 3803177"/>
              <a:gd name="connsiteY15" fmla="*/ 517300 h 984717"/>
              <a:gd name="connsiteX16" fmla="*/ 3803177 w 3803177"/>
              <a:gd name="connsiteY16" fmla="*/ 307857 h 984717"/>
              <a:gd name="connsiteX17" fmla="*/ 3726552 w 3803177"/>
              <a:gd name="connsiteY17" fmla="*/ 517300 h 984717"/>
              <a:gd name="connsiteX18" fmla="*/ 2860681 w 3803177"/>
              <a:gd name="connsiteY18" fmla="*/ 757394 h 984717"/>
              <a:gd name="connsiteX19" fmla="*/ 2140400 w 3803177"/>
              <a:gd name="connsiteY19" fmla="*/ 410024 h 984717"/>
              <a:gd name="connsiteX20" fmla="*/ 1997365 w 3803177"/>
              <a:gd name="connsiteY20" fmla="*/ 417687 h 984717"/>
              <a:gd name="connsiteX0" fmla="*/ 1997365 w 3803177"/>
              <a:gd name="connsiteY0" fmla="*/ 673640 h 1240670"/>
              <a:gd name="connsiteX1" fmla="*/ 756139 w 3803177"/>
              <a:gd name="connsiteY1" fmla="*/ 756138 h 1240670"/>
              <a:gd name="connsiteX2" fmla="*/ 681893 w 3803177"/>
              <a:gd name="connsiteY2" fmla="*/ 691661 h 1240670"/>
              <a:gd name="connsiteX3" fmla="*/ 169985 w 3803177"/>
              <a:gd name="connsiteY3" fmla="*/ 474784 h 1240670"/>
              <a:gd name="connsiteX4" fmla="*/ 101602 w 3803177"/>
              <a:gd name="connsiteY4" fmla="*/ 316524 h 1240670"/>
              <a:gd name="connsiteX5" fmla="*/ 5863 w 3803177"/>
              <a:gd name="connsiteY5" fmla="*/ 0 h 1240670"/>
              <a:gd name="connsiteX6" fmla="*/ 0 w 3803177"/>
              <a:gd name="connsiteY6" fmla="*/ 255953 h 1240670"/>
              <a:gd name="connsiteX7" fmla="*/ 97693 w 3803177"/>
              <a:gd name="connsiteY7" fmla="*/ 572477 h 1240670"/>
              <a:gd name="connsiteX8" fmla="*/ 179753 w 3803177"/>
              <a:gd name="connsiteY8" fmla="*/ 715107 h 1240670"/>
              <a:gd name="connsiteX9" fmla="*/ 674076 w 3803177"/>
              <a:gd name="connsiteY9" fmla="*/ 916353 h 1240670"/>
              <a:gd name="connsiteX10" fmla="*/ 748324 w 3803177"/>
              <a:gd name="connsiteY10" fmla="*/ 986692 h 1240670"/>
              <a:gd name="connsiteX11" fmla="*/ 2012690 w 3803177"/>
              <a:gd name="connsiteY11" fmla="*/ 908625 h 1240670"/>
              <a:gd name="connsiteX12" fmla="*/ 2150616 w 3803177"/>
              <a:gd name="connsiteY12" fmla="*/ 903517 h 1240670"/>
              <a:gd name="connsiteX13" fmla="*/ 2855573 w 3803177"/>
              <a:gd name="connsiteY13" fmla="*/ 1240670 h 1240670"/>
              <a:gd name="connsiteX14" fmla="*/ 3731660 w 3803177"/>
              <a:gd name="connsiteY14" fmla="*/ 1005684 h 1240670"/>
              <a:gd name="connsiteX15" fmla="*/ 3803177 w 3803177"/>
              <a:gd name="connsiteY15" fmla="*/ 773253 h 1240670"/>
              <a:gd name="connsiteX16" fmla="*/ 3803177 w 3803177"/>
              <a:gd name="connsiteY16" fmla="*/ 563810 h 1240670"/>
              <a:gd name="connsiteX17" fmla="*/ 3726552 w 3803177"/>
              <a:gd name="connsiteY17" fmla="*/ 773253 h 1240670"/>
              <a:gd name="connsiteX18" fmla="*/ 2860681 w 3803177"/>
              <a:gd name="connsiteY18" fmla="*/ 1013347 h 1240670"/>
              <a:gd name="connsiteX19" fmla="*/ 2140400 w 3803177"/>
              <a:gd name="connsiteY19" fmla="*/ 665977 h 1240670"/>
              <a:gd name="connsiteX20" fmla="*/ 1997365 w 3803177"/>
              <a:gd name="connsiteY20" fmla="*/ 673640 h 1240670"/>
              <a:gd name="connsiteX0" fmla="*/ 1997365 w 3803177"/>
              <a:gd name="connsiteY0" fmla="*/ 673640 h 1240670"/>
              <a:gd name="connsiteX1" fmla="*/ 756139 w 3803177"/>
              <a:gd name="connsiteY1" fmla="*/ 756138 h 1240670"/>
              <a:gd name="connsiteX2" fmla="*/ 681893 w 3803177"/>
              <a:gd name="connsiteY2" fmla="*/ 691661 h 1240670"/>
              <a:gd name="connsiteX3" fmla="*/ 169985 w 3803177"/>
              <a:gd name="connsiteY3" fmla="*/ 474784 h 1240670"/>
              <a:gd name="connsiteX4" fmla="*/ 101602 w 3803177"/>
              <a:gd name="connsiteY4" fmla="*/ 316524 h 1240670"/>
              <a:gd name="connsiteX5" fmla="*/ 5863 w 3803177"/>
              <a:gd name="connsiteY5" fmla="*/ 0 h 1240670"/>
              <a:gd name="connsiteX6" fmla="*/ 3909 w 3803177"/>
              <a:gd name="connsiteY6" fmla="*/ 142631 h 1240670"/>
              <a:gd name="connsiteX7" fmla="*/ 0 w 3803177"/>
              <a:gd name="connsiteY7" fmla="*/ 255953 h 1240670"/>
              <a:gd name="connsiteX8" fmla="*/ 97693 w 3803177"/>
              <a:gd name="connsiteY8" fmla="*/ 572477 h 1240670"/>
              <a:gd name="connsiteX9" fmla="*/ 179753 w 3803177"/>
              <a:gd name="connsiteY9" fmla="*/ 715107 h 1240670"/>
              <a:gd name="connsiteX10" fmla="*/ 674076 w 3803177"/>
              <a:gd name="connsiteY10" fmla="*/ 916353 h 1240670"/>
              <a:gd name="connsiteX11" fmla="*/ 748324 w 3803177"/>
              <a:gd name="connsiteY11" fmla="*/ 986692 h 1240670"/>
              <a:gd name="connsiteX12" fmla="*/ 2012690 w 3803177"/>
              <a:gd name="connsiteY12" fmla="*/ 908625 h 1240670"/>
              <a:gd name="connsiteX13" fmla="*/ 2150616 w 3803177"/>
              <a:gd name="connsiteY13" fmla="*/ 903517 h 1240670"/>
              <a:gd name="connsiteX14" fmla="*/ 2855573 w 3803177"/>
              <a:gd name="connsiteY14" fmla="*/ 1240670 h 1240670"/>
              <a:gd name="connsiteX15" fmla="*/ 3731660 w 3803177"/>
              <a:gd name="connsiteY15" fmla="*/ 1005684 h 1240670"/>
              <a:gd name="connsiteX16" fmla="*/ 3803177 w 3803177"/>
              <a:gd name="connsiteY16" fmla="*/ 773253 h 1240670"/>
              <a:gd name="connsiteX17" fmla="*/ 3803177 w 3803177"/>
              <a:gd name="connsiteY17" fmla="*/ 563810 h 1240670"/>
              <a:gd name="connsiteX18" fmla="*/ 3726552 w 3803177"/>
              <a:gd name="connsiteY18" fmla="*/ 773253 h 1240670"/>
              <a:gd name="connsiteX19" fmla="*/ 2860681 w 3803177"/>
              <a:gd name="connsiteY19" fmla="*/ 1013347 h 1240670"/>
              <a:gd name="connsiteX20" fmla="*/ 2140400 w 3803177"/>
              <a:gd name="connsiteY20" fmla="*/ 665977 h 1240670"/>
              <a:gd name="connsiteX21" fmla="*/ 1997365 w 3803177"/>
              <a:gd name="connsiteY21" fmla="*/ 673640 h 1240670"/>
              <a:gd name="connsiteX0" fmla="*/ 2024718 w 3830530"/>
              <a:gd name="connsiteY0" fmla="*/ 699634 h 1266664"/>
              <a:gd name="connsiteX1" fmla="*/ 783492 w 3830530"/>
              <a:gd name="connsiteY1" fmla="*/ 782132 h 1266664"/>
              <a:gd name="connsiteX2" fmla="*/ 709246 w 3830530"/>
              <a:gd name="connsiteY2" fmla="*/ 717655 h 1266664"/>
              <a:gd name="connsiteX3" fmla="*/ 197338 w 3830530"/>
              <a:gd name="connsiteY3" fmla="*/ 500778 h 1266664"/>
              <a:gd name="connsiteX4" fmla="*/ 128955 w 3830530"/>
              <a:gd name="connsiteY4" fmla="*/ 342518 h 1266664"/>
              <a:gd name="connsiteX5" fmla="*/ 33216 w 3830530"/>
              <a:gd name="connsiteY5" fmla="*/ 25994 h 1266664"/>
              <a:gd name="connsiteX6" fmla="*/ 0 w 3830530"/>
              <a:gd name="connsiteY6" fmla="*/ 12318 h 1266664"/>
              <a:gd name="connsiteX7" fmla="*/ 27353 w 3830530"/>
              <a:gd name="connsiteY7" fmla="*/ 281947 h 1266664"/>
              <a:gd name="connsiteX8" fmla="*/ 125046 w 3830530"/>
              <a:gd name="connsiteY8" fmla="*/ 598471 h 1266664"/>
              <a:gd name="connsiteX9" fmla="*/ 207106 w 3830530"/>
              <a:gd name="connsiteY9" fmla="*/ 741101 h 1266664"/>
              <a:gd name="connsiteX10" fmla="*/ 701429 w 3830530"/>
              <a:gd name="connsiteY10" fmla="*/ 942347 h 1266664"/>
              <a:gd name="connsiteX11" fmla="*/ 775677 w 3830530"/>
              <a:gd name="connsiteY11" fmla="*/ 1012686 h 1266664"/>
              <a:gd name="connsiteX12" fmla="*/ 2040043 w 3830530"/>
              <a:gd name="connsiteY12" fmla="*/ 934619 h 1266664"/>
              <a:gd name="connsiteX13" fmla="*/ 2177969 w 3830530"/>
              <a:gd name="connsiteY13" fmla="*/ 929511 h 1266664"/>
              <a:gd name="connsiteX14" fmla="*/ 2882926 w 3830530"/>
              <a:gd name="connsiteY14" fmla="*/ 1266664 h 1266664"/>
              <a:gd name="connsiteX15" fmla="*/ 3759013 w 3830530"/>
              <a:gd name="connsiteY15" fmla="*/ 1031678 h 1266664"/>
              <a:gd name="connsiteX16" fmla="*/ 3830530 w 3830530"/>
              <a:gd name="connsiteY16" fmla="*/ 799247 h 1266664"/>
              <a:gd name="connsiteX17" fmla="*/ 3830530 w 3830530"/>
              <a:gd name="connsiteY17" fmla="*/ 589804 h 1266664"/>
              <a:gd name="connsiteX18" fmla="*/ 3753905 w 3830530"/>
              <a:gd name="connsiteY18" fmla="*/ 799247 h 1266664"/>
              <a:gd name="connsiteX19" fmla="*/ 2888034 w 3830530"/>
              <a:gd name="connsiteY19" fmla="*/ 1039341 h 1266664"/>
              <a:gd name="connsiteX20" fmla="*/ 2167753 w 3830530"/>
              <a:gd name="connsiteY20" fmla="*/ 691971 h 1266664"/>
              <a:gd name="connsiteX21" fmla="*/ 2024718 w 3830530"/>
              <a:gd name="connsiteY21" fmla="*/ 699634 h 1266664"/>
              <a:gd name="connsiteX0" fmla="*/ 2024851 w 3830663"/>
              <a:gd name="connsiteY0" fmla="*/ 704737 h 1271767"/>
              <a:gd name="connsiteX1" fmla="*/ 783625 w 3830663"/>
              <a:gd name="connsiteY1" fmla="*/ 787235 h 1271767"/>
              <a:gd name="connsiteX2" fmla="*/ 709379 w 3830663"/>
              <a:gd name="connsiteY2" fmla="*/ 722758 h 1271767"/>
              <a:gd name="connsiteX3" fmla="*/ 197471 w 3830663"/>
              <a:gd name="connsiteY3" fmla="*/ 505881 h 1271767"/>
              <a:gd name="connsiteX4" fmla="*/ 129088 w 3830663"/>
              <a:gd name="connsiteY4" fmla="*/ 347621 h 1271767"/>
              <a:gd name="connsiteX5" fmla="*/ 33349 w 3830663"/>
              <a:gd name="connsiteY5" fmla="*/ 31097 h 1271767"/>
              <a:gd name="connsiteX6" fmla="*/ 17718 w 3830663"/>
              <a:gd name="connsiteY6" fmla="*/ 27190 h 1271767"/>
              <a:gd name="connsiteX7" fmla="*/ 133 w 3830663"/>
              <a:gd name="connsiteY7" fmla="*/ 17421 h 1271767"/>
              <a:gd name="connsiteX8" fmla="*/ 27486 w 3830663"/>
              <a:gd name="connsiteY8" fmla="*/ 287050 h 1271767"/>
              <a:gd name="connsiteX9" fmla="*/ 125179 w 3830663"/>
              <a:gd name="connsiteY9" fmla="*/ 603574 h 1271767"/>
              <a:gd name="connsiteX10" fmla="*/ 207239 w 3830663"/>
              <a:gd name="connsiteY10" fmla="*/ 746204 h 1271767"/>
              <a:gd name="connsiteX11" fmla="*/ 701562 w 3830663"/>
              <a:gd name="connsiteY11" fmla="*/ 947450 h 1271767"/>
              <a:gd name="connsiteX12" fmla="*/ 775810 w 3830663"/>
              <a:gd name="connsiteY12" fmla="*/ 1017789 h 1271767"/>
              <a:gd name="connsiteX13" fmla="*/ 2040176 w 3830663"/>
              <a:gd name="connsiteY13" fmla="*/ 939722 h 1271767"/>
              <a:gd name="connsiteX14" fmla="*/ 2178102 w 3830663"/>
              <a:gd name="connsiteY14" fmla="*/ 934614 h 1271767"/>
              <a:gd name="connsiteX15" fmla="*/ 2883059 w 3830663"/>
              <a:gd name="connsiteY15" fmla="*/ 1271767 h 1271767"/>
              <a:gd name="connsiteX16" fmla="*/ 3759146 w 3830663"/>
              <a:gd name="connsiteY16" fmla="*/ 1036781 h 1271767"/>
              <a:gd name="connsiteX17" fmla="*/ 3830663 w 3830663"/>
              <a:gd name="connsiteY17" fmla="*/ 804350 h 1271767"/>
              <a:gd name="connsiteX18" fmla="*/ 3830663 w 3830663"/>
              <a:gd name="connsiteY18" fmla="*/ 594907 h 1271767"/>
              <a:gd name="connsiteX19" fmla="*/ 3754038 w 3830663"/>
              <a:gd name="connsiteY19" fmla="*/ 804350 h 1271767"/>
              <a:gd name="connsiteX20" fmla="*/ 2888167 w 3830663"/>
              <a:gd name="connsiteY20" fmla="*/ 1044444 h 1271767"/>
              <a:gd name="connsiteX21" fmla="*/ 2167886 w 3830663"/>
              <a:gd name="connsiteY21" fmla="*/ 697074 h 1271767"/>
              <a:gd name="connsiteX22" fmla="*/ 2024851 w 3830663"/>
              <a:gd name="connsiteY22" fmla="*/ 704737 h 1271767"/>
              <a:gd name="connsiteX0" fmla="*/ 2041332 w 3847144"/>
              <a:gd name="connsiteY0" fmla="*/ 1529427 h 2096457"/>
              <a:gd name="connsiteX1" fmla="*/ 800106 w 3847144"/>
              <a:gd name="connsiteY1" fmla="*/ 1611925 h 2096457"/>
              <a:gd name="connsiteX2" fmla="*/ 725860 w 3847144"/>
              <a:gd name="connsiteY2" fmla="*/ 1547448 h 2096457"/>
              <a:gd name="connsiteX3" fmla="*/ 213952 w 3847144"/>
              <a:gd name="connsiteY3" fmla="*/ 1330571 h 2096457"/>
              <a:gd name="connsiteX4" fmla="*/ 145569 w 3847144"/>
              <a:gd name="connsiteY4" fmla="*/ 1172311 h 2096457"/>
              <a:gd name="connsiteX5" fmla="*/ 49830 w 3847144"/>
              <a:gd name="connsiteY5" fmla="*/ 855787 h 2096457"/>
              <a:gd name="connsiteX6" fmla="*/ 984 w 3847144"/>
              <a:gd name="connsiteY6" fmla="*/ 4 h 2096457"/>
              <a:gd name="connsiteX7" fmla="*/ 16614 w 3847144"/>
              <a:gd name="connsiteY7" fmla="*/ 842111 h 2096457"/>
              <a:gd name="connsiteX8" fmla="*/ 43967 w 3847144"/>
              <a:gd name="connsiteY8" fmla="*/ 1111740 h 2096457"/>
              <a:gd name="connsiteX9" fmla="*/ 141660 w 3847144"/>
              <a:gd name="connsiteY9" fmla="*/ 1428264 h 2096457"/>
              <a:gd name="connsiteX10" fmla="*/ 223720 w 3847144"/>
              <a:gd name="connsiteY10" fmla="*/ 1570894 h 2096457"/>
              <a:gd name="connsiteX11" fmla="*/ 718043 w 3847144"/>
              <a:gd name="connsiteY11" fmla="*/ 1772140 h 2096457"/>
              <a:gd name="connsiteX12" fmla="*/ 792291 w 3847144"/>
              <a:gd name="connsiteY12" fmla="*/ 1842479 h 2096457"/>
              <a:gd name="connsiteX13" fmla="*/ 2056657 w 3847144"/>
              <a:gd name="connsiteY13" fmla="*/ 1764412 h 2096457"/>
              <a:gd name="connsiteX14" fmla="*/ 2194583 w 3847144"/>
              <a:gd name="connsiteY14" fmla="*/ 1759304 h 2096457"/>
              <a:gd name="connsiteX15" fmla="*/ 2899540 w 3847144"/>
              <a:gd name="connsiteY15" fmla="*/ 2096457 h 2096457"/>
              <a:gd name="connsiteX16" fmla="*/ 3775627 w 3847144"/>
              <a:gd name="connsiteY16" fmla="*/ 1861471 h 2096457"/>
              <a:gd name="connsiteX17" fmla="*/ 3847144 w 3847144"/>
              <a:gd name="connsiteY17" fmla="*/ 1629040 h 2096457"/>
              <a:gd name="connsiteX18" fmla="*/ 3847144 w 3847144"/>
              <a:gd name="connsiteY18" fmla="*/ 1419597 h 2096457"/>
              <a:gd name="connsiteX19" fmla="*/ 3770519 w 3847144"/>
              <a:gd name="connsiteY19" fmla="*/ 1629040 h 2096457"/>
              <a:gd name="connsiteX20" fmla="*/ 2904648 w 3847144"/>
              <a:gd name="connsiteY20" fmla="*/ 1869134 h 2096457"/>
              <a:gd name="connsiteX21" fmla="*/ 2184367 w 3847144"/>
              <a:gd name="connsiteY21" fmla="*/ 1521764 h 2096457"/>
              <a:gd name="connsiteX22" fmla="*/ 2041332 w 3847144"/>
              <a:gd name="connsiteY22" fmla="*/ 1529427 h 2096457"/>
              <a:gd name="connsiteX0" fmla="*/ 2040625 w 3846437"/>
              <a:gd name="connsiteY0" fmla="*/ 1531413 h 2098443"/>
              <a:gd name="connsiteX1" fmla="*/ 799399 w 3846437"/>
              <a:gd name="connsiteY1" fmla="*/ 1613911 h 2098443"/>
              <a:gd name="connsiteX2" fmla="*/ 725153 w 3846437"/>
              <a:gd name="connsiteY2" fmla="*/ 1549434 h 2098443"/>
              <a:gd name="connsiteX3" fmla="*/ 213245 w 3846437"/>
              <a:gd name="connsiteY3" fmla="*/ 1332557 h 2098443"/>
              <a:gd name="connsiteX4" fmla="*/ 144862 w 3846437"/>
              <a:gd name="connsiteY4" fmla="*/ 1174297 h 2098443"/>
              <a:gd name="connsiteX5" fmla="*/ 49123 w 3846437"/>
              <a:gd name="connsiteY5" fmla="*/ 857773 h 2098443"/>
              <a:gd name="connsiteX6" fmla="*/ 31539 w 3846437"/>
              <a:gd name="connsiteY6" fmla="*/ 617451 h 2098443"/>
              <a:gd name="connsiteX7" fmla="*/ 277 w 3846437"/>
              <a:gd name="connsiteY7" fmla="*/ 1990 h 2098443"/>
              <a:gd name="connsiteX8" fmla="*/ 15907 w 3846437"/>
              <a:gd name="connsiteY8" fmla="*/ 844097 h 2098443"/>
              <a:gd name="connsiteX9" fmla="*/ 43260 w 3846437"/>
              <a:gd name="connsiteY9" fmla="*/ 1113726 h 2098443"/>
              <a:gd name="connsiteX10" fmla="*/ 140953 w 3846437"/>
              <a:gd name="connsiteY10" fmla="*/ 1430250 h 2098443"/>
              <a:gd name="connsiteX11" fmla="*/ 223013 w 3846437"/>
              <a:gd name="connsiteY11" fmla="*/ 1572880 h 2098443"/>
              <a:gd name="connsiteX12" fmla="*/ 717336 w 3846437"/>
              <a:gd name="connsiteY12" fmla="*/ 1774126 h 2098443"/>
              <a:gd name="connsiteX13" fmla="*/ 791584 w 3846437"/>
              <a:gd name="connsiteY13" fmla="*/ 1844465 h 2098443"/>
              <a:gd name="connsiteX14" fmla="*/ 2055950 w 3846437"/>
              <a:gd name="connsiteY14" fmla="*/ 1766398 h 2098443"/>
              <a:gd name="connsiteX15" fmla="*/ 2193876 w 3846437"/>
              <a:gd name="connsiteY15" fmla="*/ 1761290 h 2098443"/>
              <a:gd name="connsiteX16" fmla="*/ 2898833 w 3846437"/>
              <a:gd name="connsiteY16" fmla="*/ 2098443 h 2098443"/>
              <a:gd name="connsiteX17" fmla="*/ 3774920 w 3846437"/>
              <a:gd name="connsiteY17" fmla="*/ 1863457 h 2098443"/>
              <a:gd name="connsiteX18" fmla="*/ 3846437 w 3846437"/>
              <a:gd name="connsiteY18" fmla="*/ 1631026 h 2098443"/>
              <a:gd name="connsiteX19" fmla="*/ 3846437 w 3846437"/>
              <a:gd name="connsiteY19" fmla="*/ 1421583 h 2098443"/>
              <a:gd name="connsiteX20" fmla="*/ 3769812 w 3846437"/>
              <a:gd name="connsiteY20" fmla="*/ 1631026 h 2098443"/>
              <a:gd name="connsiteX21" fmla="*/ 2903941 w 3846437"/>
              <a:gd name="connsiteY21" fmla="*/ 1871120 h 2098443"/>
              <a:gd name="connsiteX22" fmla="*/ 2183660 w 3846437"/>
              <a:gd name="connsiteY22" fmla="*/ 1523750 h 2098443"/>
              <a:gd name="connsiteX23" fmla="*/ 2040625 w 3846437"/>
              <a:gd name="connsiteY23" fmla="*/ 1531413 h 2098443"/>
              <a:gd name="connsiteX0" fmla="*/ 2040625 w 3846437"/>
              <a:gd name="connsiteY0" fmla="*/ 1531853 h 2098883"/>
              <a:gd name="connsiteX1" fmla="*/ 799399 w 3846437"/>
              <a:gd name="connsiteY1" fmla="*/ 1614351 h 2098883"/>
              <a:gd name="connsiteX2" fmla="*/ 725153 w 3846437"/>
              <a:gd name="connsiteY2" fmla="*/ 1549874 h 2098883"/>
              <a:gd name="connsiteX3" fmla="*/ 213245 w 3846437"/>
              <a:gd name="connsiteY3" fmla="*/ 1332997 h 2098883"/>
              <a:gd name="connsiteX4" fmla="*/ 144862 w 3846437"/>
              <a:gd name="connsiteY4" fmla="*/ 1174737 h 2098883"/>
              <a:gd name="connsiteX5" fmla="*/ 49123 w 3846437"/>
              <a:gd name="connsiteY5" fmla="*/ 858213 h 2098883"/>
              <a:gd name="connsiteX6" fmla="*/ 15908 w 3846437"/>
              <a:gd name="connsiteY6" fmla="*/ 520198 h 2098883"/>
              <a:gd name="connsiteX7" fmla="*/ 277 w 3846437"/>
              <a:gd name="connsiteY7" fmla="*/ 2430 h 2098883"/>
              <a:gd name="connsiteX8" fmla="*/ 15907 w 3846437"/>
              <a:gd name="connsiteY8" fmla="*/ 844537 h 2098883"/>
              <a:gd name="connsiteX9" fmla="*/ 43260 w 3846437"/>
              <a:gd name="connsiteY9" fmla="*/ 1114166 h 2098883"/>
              <a:gd name="connsiteX10" fmla="*/ 140953 w 3846437"/>
              <a:gd name="connsiteY10" fmla="*/ 1430690 h 2098883"/>
              <a:gd name="connsiteX11" fmla="*/ 223013 w 3846437"/>
              <a:gd name="connsiteY11" fmla="*/ 1573320 h 2098883"/>
              <a:gd name="connsiteX12" fmla="*/ 717336 w 3846437"/>
              <a:gd name="connsiteY12" fmla="*/ 1774566 h 2098883"/>
              <a:gd name="connsiteX13" fmla="*/ 791584 w 3846437"/>
              <a:gd name="connsiteY13" fmla="*/ 1844905 h 2098883"/>
              <a:gd name="connsiteX14" fmla="*/ 2055950 w 3846437"/>
              <a:gd name="connsiteY14" fmla="*/ 1766838 h 2098883"/>
              <a:gd name="connsiteX15" fmla="*/ 2193876 w 3846437"/>
              <a:gd name="connsiteY15" fmla="*/ 1761730 h 2098883"/>
              <a:gd name="connsiteX16" fmla="*/ 2898833 w 3846437"/>
              <a:gd name="connsiteY16" fmla="*/ 2098883 h 2098883"/>
              <a:gd name="connsiteX17" fmla="*/ 3774920 w 3846437"/>
              <a:gd name="connsiteY17" fmla="*/ 1863897 h 2098883"/>
              <a:gd name="connsiteX18" fmla="*/ 3846437 w 3846437"/>
              <a:gd name="connsiteY18" fmla="*/ 1631466 h 2098883"/>
              <a:gd name="connsiteX19" fmla="*/ 3846437 w 3846437"/>
              <a:gd name="connsiteY19" fmla="*/ 1422023 h 2098883"/>
              <a:gd name="connsiteX20" fmla="*/ 3769812 w 3846437"/>
              <a:gd name="connsiteY20" fmla="*/ 1631466 h 2098883"/>
              <a:gd name="connsiteX21" fmla="*/ 2903941 w 3846437"/>
              <a:gd name="connsiteY21" fmla="*/ 1871560 h 2098883"/>
              <a:gd name="connsiteX22" fmla="*/ 2183660 w 3846437"/>
              <a:gd name="connsiteY22" fmla="*/ 1524190 h 2098883"/>
              <a:gd name="connsiteX23" fmla="*/ 2040625 w 3846437"/>
              <a:gd name="connsiteY23" fmla="*/ 1531853 h 2098883"/>
              <a:gd name="connsiteX0" fmla="*/ 2041432 w 3847244"/>
              <a:gd name="connsiteY0" fmla="*/ 1539100 h 2106130"/>
              <a:gd name="connsiteX1" fmla="*/ 800206 w 3847244"/>
              <a:gd name="connsiteY1" fmla="*/ 1621598 h 2106130"/>
              <a:gd name="connsiteX2" fmla="*/ 725960 w 3847244"/>
              <a:gd name="connsiteY2" fmla="*/ 1557121 h 2106130"/>
              <a:gd name="connsiteX3" fmla="*/ 214052 w 3847244"/>
              <a:gd name="connsiteY3" fmla="*/ 1340244 h 2106130"/>
              <a:gd name="connsiteX4" fmla="*/ 145669 w 3847244"/>
              <a:gd name="connsiteY4" fmla="*/ 1181984 h 2106130"/>
              <a:gd name="connsiteX5" fmla="*/ 49930 w 3847244"/>
              <a:gd name="connsiteY5" fmla="*/ 865460 h 2106130"/>
              <a:gd name="connsiteX6" fmla="*/ 16715 w 3847244"/>
              <a:gd name="connsiteY6" fmla="*/ 527445 h 2106130"/>
              <a:gd name="connsiteX7" fmla="*/ 1084 w 3847244"/>
              <a:gd name="connsiteY7" fmla="*/ 9677 h 2106130"/>
              <a:gd name="connsiteX8" fmla="*/ 3039 w 3847244"/>
              <a:gd name="connsiteY8" fmla="*/ 240231 h 2106130"/>
              <a:gd name="connsiteX9" fmla="*/ 16714 w 3847244"/>
              <a:gd name="connsiteY9" fmla="*/ 851784 h 2106130"/>
              <a:gd name="connsiteX10" fmla="*/ 44067 w 3847244"/>
              <a:gd name="connsiteY10" fmla="*/ 1121413 h 2106130"/>
              <a:gd name="connsiteX11" fmla="*/ 141760 w 3847244"/>
              <a:gd name="connsiteY11" fmla="*/ 1437937 h 2106130"/>
              <a:gd name="connsiteX12" fmla="*/ 223820 w 3847244"/>
              <a:gd name="connsiteY12" fmla="*/ 1580567 h 2106130"/>
              <a:gd name="connsiteX13" fmla="*/ 718143 w 3847244"/>
              <a:gd name="connsiteY13" fmla="*/ 1781813 h 2106130"/>
              <a:gd name="connsiteX14" fmla="*/ 792391 w 3847244"/>
              <a:gd name="connsiteY14" fmla="*/ 1852152 h 2106130"/>
              <a:gd name="connsiteX15" fmla="*/ 2056757 w 3847244"/>
              <a:gd name="connsiteY15" fmla="*/ 1774085 h 2106130"/>
              <a:gd name="connsiteX16" fmla="*/ 2194683 w 3847244"/>
              <a:gd name="connsiteY16" fmla="*/ 1768977 h 2106130"/>
              <a:gd name="connsiteX17" fmla="*/ 2899640 w 3847244"/>
              <a:gd name="connsiteY17" fmla="*/ 2106130 h 2106130"/>
              <a:gd name="connsiteX18" fmla="*/ 3775727 w 3847244"/>
              <a:gd name="connsiteY18" fmla="*/ 1871144 h 2106130"/>
              <a:gd name="connsiteX19" fmla="*/ 3847244 w 3847244"/>
              <a:gd name="connsiteY19" fmla="*/ 1638713 h 2106130"/>
              <a:gd name="connsiteX20" fmla="*/ 3847244 w 3847244"/>
              <a:gd name="connsiteY20" fmla="*/ 1429270 h 2106130"/>
              <a:gd name="connsiteX21" fmla="*/ 3770619 w 3847244"/>
              <a:gd name="connsiteY21" fmla="*/ 1638713 h 2106130"/>
              <a:gd name="connsiteX22" fmla="*/ 2904748 w 3847244"/>
              <a:gd name="connsiteY22" fmla="*/ 1878807 h 2106130"/>
              <a:gd name="connsiteX23" fmla="*/ 2184467 w 3847244"/>
              <a:gd name="connsiteY23" fmla="*/ 1531437 h 2106130"/>
              <a:gd name="connsiteX24" fmla="*/ 2041432 w 3847244"/>
              <a:gd name="connsiteY24" fmla="*/ 1539100 h 2106130"/>
              <a:gd name="connsiteX0" fmla="*/ 2048670 w 3854482"/>
              <a:gd name="connsiteY0" fmla="*/ 1534108 h 2101138"/>
              <a:gd name="connsiteX1" fmla="*/ 807444 w 3854482"/>
              <a:gd name="connsiteY1" fmla="*/ 1616606 h 2101138"/>
              <a:gd name="connsiteX2" fmla="*/ 733198 w 3854482"/>
              <a:gd name="connsiteY2" fmla="*/ 1552129 h 2101138"/>
              <a:gd name="connsiteX3" fmla="*/ 221290 w 3854482"/>
              <a:gd name="connsiteY3" fmla="*/ 1335252 h 2101138"/>
              <a:gd name="connsiteX4" fmla="*/ 152907 w 3854482"/>
              <a:gd name="connsiteY4" fmla="*/ 1176992 h 2101138"/>
              <a:gd name="connsiteX5" fmla="*/ 57168 w 3854482"/>
              <a:gd name="connsiteY5" fmla="*/ 860468 h 2101138"/>
              <a:gd name="connsiteX6" fmla="*/ 23953 w 3854482"/>
              <a:gd name="connsiteY6" fmla="*/ 522453 h 2101138"/>
              <a:gd name="connsiteX7" fmla="*/ 8322 w 3854482"/>
              <a:gd name="connsiteY7" fmla="*/ 4685 h 2101138"/>
              <a:gd name="connsiteX8" fmla="*/ 508 w 3854482"/>
              <a:gd name="connsiteY8" fmla="*/ 428669 h 2101138"/>
              <a:gd name="connsiteX9" fmla="*/ 23952 w 3854482"/>
              <a:gd name="connsiteY9" fmla="*/ 846792 h 2101138"/>
              <a:gd name="connsiteX10" fmla="*/ 51305 w 3854482"/>
              <a:gd name="connsiteY10" fmla="*/ 1116421 h 2101138"/>
              <a:gd name="connsiteX11" fmla="*/ 148998 w 3854482"/>
              <a:gd name="connsiteY11" fmla="*/ 1432945 h 2101138"/>
              <a:gd name="connsiteX12" fmla="*/ 231058 w 3854482"/>
              <a:gd name="connsiteY12" fmla="*/ 1575575 h 2101138"/>
              <a:gd name="connsiteX13" fmla="*/ 725381 w 3854482"/>
              <a:gd name="connsiteY13" fmla="*/ 1776821 h 2101138"/>
              <a:gd name="connsiteX14" fmla="*/ 799629 w 3854482"/>
              <a:gd name="connsiteY14" fmla="*/ 1847160 h 2101138"/>
              <a:gd name="connsiteX15" fmla="*/ 2063995 w 3854482"/>
              <a:gd name="connsiteY15" fmla="*/ 1769093 h 2101138"/>
              <a:gd name="connsiteX16" fmla="*/ 2201921 w 3854482"/>
              <a:gd name="connsiteY16" fmla="*/ 1763985 h 2101138"/>
              <a:gd name="connsiteX17" fmla="*/ 2906878 w 3854482"/>
              <a:gd name="connsiteY17" fmla="*/ 2101138 h 2101138"/>
              <a:gd name="connsiteX18" fmla="*/ 3782965 w 3854482"/>
              <a:gd name="connsiteY18" fmla="*/ 1866152 h 2101138"/>
              <a:gd name="connsiteX19" fmla="*/ 3854482 w 3854482"/>
              <a:gd name="connsiteY19" fmla="*/ 1633721 h 2101138"/>
              <a:gd name="connsiteX20" fmla="*/ 3854482 w 3854482"/>
              <a:gd name="connsiteY20" fmla="*/ 1424278 h 2101138"/>
              <a:gd name="connsiteX21" fmla="*/ 3777857 w 3854482"/>
              <a:gd name="connsiteY21" fmla="*/ 1633721 h 2101138"/>
              <a:gd name="connsiteX22" fmla="*/ 2911986 w 3854482"/>
              <a:gd name="connsiteY22" fmla="*/ 1873815 h 2101138"/>
              <a:gd name="connsiteX23" fmla="*/ 2191705 w 3854482"/>
              <a:gd name="connsiteY23" fmla="*/ 1526445 h 2101138"/>
              <a:gd name="connsiteX24" fmla="*/ 2048670 w 3854482"/>
              <a:gd name="connsiteY24" fmla="*/ 1534108 h 2101138"/>
              <a:gd name="connsiteX0" fmla="*/ 2051231 w 3857043"/>
              <a:gd name="connsiteY0" fmla="*/ 1535248 h 2102278"/>
              <a:gd name="connsiteX1" fmla="*/ 810005 w 3857043"/>
              <a:gd name="connsiteY1" fmla="*/ 1617746 h 2102278"/>
              <a:gd name="connsiteX2" fmla="*/ 735759 w 3857043"/>
              <a:gd name="connsiteY2" fmla="*/ 1553269 h 2102278"/>
              <a:gd name="connsiteX3" fmla="*/ 223851 w 3857043"/>
              <a:gd name="connsiteY3" fmla="*/ 1336392 h 2102278"/>
              <a:gd name="connsiteX4" fmla="*/ 155468 w 3857043"/>
              <a:gd name="connsiteY4" fmla="*/ 1178132 h 2102278"/>
              <a:gd name="connsiteX5" fmla="*/ 59729 w 3857043"/>
              <a:gd name="connsiteY5" fmla="*/ 861608 h 2102278"/>
              <a:gd name="connsiteX6" fmla="*/ 26514 w 3857043"/>
              <a:gd name="connsiteY6" fmla="*/ 523593 h 2102278"/>
              <a:gd name="connsiteX7" fmla="*/ 10883 w 3857043"/>
              <a:gd name="connsiteY7" fmla="*/ 5825 h 2102278"/>
              <a:gd name="connsiteX8" fmla="*/ 1115 w 3857043"/>
              <a:gd name="connsiteY8" fmla="*/ 255917 h 2102278"/>
              <a:gd name="connsiteX9" fmla="*/ 3069 w 3857043"/>
              <a:gd name="connsiteY9" fmla="*/ 429809 h 2102278"/>
              <a:gd name="connsiteX10" fmla="*/ 26513 w 3857043"/>
              <a:gd name="connsiteY10" fmla="*/ 847932 h 2102278"/>
              <a:gd name="connsiteX11" fmla="*/ 53866 w 3857043"/>
              <a:gd name="connsiteY11" fmla="*/ 1117561 h 2102278"/>
              <a:gd name="connsiteX12" fmla="*/ 151559 w 3857043"/>
              <a:gd name="connsiteY12" fmla="*/ 1434085 h 2102278"/>
              <a:gd name="connsiteX13" fmla="*/ 233619 w 3857043"/>
              <a:gd name="connsiteY13" fmla="*/ 1576715 h 2102278"/>
              <a:gd name="connsiteX14" fmla="*/ 727942 w 3857043"/>
              <a:gd name="connsiteY14" fmla="*/ 1777961 h 2102278"/>
              <a:gd name="connsiteX15" fmla="*/ 802190 w 3857043"/>
              <a:gd name="connsiteY15" fmla="*/ 1848300 h 2102278"/>
              <a:gd name="connsiteX16" fmla="*/ 2066556 w 3857043"/>
              <a:gd name="connsiteY16" fmla="*/ 1770233 h 2102278"/>
              <a:gd name="connsiteX17" fmla="*/ 2204482 w 3857043"/>
              <a:gd name="connsiteY17" fmla="*/ 1765125 h 2102278"/>
              <a:gd name="connsiteX18" fmla="*/ 2909439 w 3857043"/>
              <a:gd name="connsiteY18" fmla="*/ 2102278 h 2102278"/>
              <a:gd name="connsiteX19" fmla="*/ 3785526 w 3857043"/>
              <a:gd name="connsiteY19" fmla="*/ 1867292 h 2102278"/>
              <a:gd name="connsiteX20" fmla="*/ 3857043 w 3857043"/>
              <a:gd name="connsiteY20" fmla="*/ 1634861 h 2102278"/>
              <a:gd name="connsiteX21" fmla="*/ 3857043 w 3857043"/>
              <a:gd name="connsiteY21" fmla="*/ 1425418 h 2102278"/>
              <a:gd name="connsiteX22" fmla="*/ 3780418 w 3857043"/>
              <a:gd name="connsiteY22" fmla="*/ 1634861 h 2102278"/>
              <a:gd name="connsiteX23" fmla="*/ 2914547 w 3857043"/>
              <a:gd name="connsiteY23" fmla="*/ 1874955 h 2102278"/>
              <a:gd name="connsiteX24" fmla="*/ 2194266 w 3857043"/>
              <a:gd name="connsiteY24" fmla="*/ 1527585 h 2102278"/>
              <a:gd name="connsiteX25" fmla="*/ 2051231 w 3857043"/>
              <a:gd name="connsiteY25" fmla="*/ 1535248 h 2102278"/>
              <a:gd name="connsiteX0" fmla="*/ 2118519 w 3924331"/>
              <a:gd name="connsiteY0" fmla="*/ 1577910 h 2144940"/>
              <a:gd name="connsiteX1" fmla="*/ 877293 w 3924331"/>
              <a:gd name="connsiteY1" fmla="*/ 1660408 h 2144940"/>
              <a:gd name="connsiteX2" fmla="*/ 803047 w 3924331"/>
              <a:gd name="connsiteY2" fmla="*/ 1595931 h 2144940"/>
              <a:gd name="connsiteX3" fmla="*/ 291139 w 3924331"/>
              <a:gd name="connsiteY3" fmla="*/ 1379054 h 2144940"/>
              <a:gd name="connsiteX4" fmla="*/ 222756 w 3924331"/>
              <a:gd name="connsiteY4" fmla="*/ 1220794 h 2144940"/>
              <a:gd name="connsiteX5" fmla="*/ 127017 w 3924331"/>
              <a:gd name="connsiteY5" fmla="*/ 904270 h 2144940"/>
              <a:gd name="connsiteX6" fmla="*/ 93802 w 3924331"/>
              <a:gd name="connsiteY6" fmla="*/ 566255 h 2144940"/>
              <a:gd name="connsiteX7" fmla="*/ 78171 w 3924331"/>
              <a:gd name="connsiteY7" fmla="*/ 48487 h 2144940"/>
              <a:gd name="connsiteX8" fmla="*/ 18 w 3924331"/>
              <a:gd name="connsiteY8" fmla="*/ 40671 h 2144940"/>
              <a:gd name="connsiteX9" fmla="*/ 70357 w 3924331"/>
              <a:gd name="connsiteY9" fmla="*/ 472471 h 2144940"/>
              <a:gd name="connsiteX10" fmla="*/ 93801 w 3924331"/>
              <a:gd name="connsiteY10" fmla="*/ 890594 h 2144940"/>
              <a:gd name="connsiteX11" fmla="*/ 121154 w 3924331"/>
              <a:gd name="connsiteY11" fmla="*/ 1160223 h 2144940"/>
              <a:gd name="connsiteX12" fmla="*/ 218847 w 3924331"/>
              <a:gd name="connsiteY12" fmla="*/ 1476747 h 2144940"/>
              <a:gd name="connsiteX13" fmla="*/ 300907 w 3924331"/>
              <a:gd name="connsiteY13" fmla="*/ 1619377 h 2144940"/>
              <a:gd name="connsiteX14" fmla="*/ 795230 w 3924331"/>
              <a:gd name="connsiteY14" fmla="*/ 1820623 h 2144940"/>
              <a:gd name="connsiteX15" fmla="*/ 869478 w 3924331"/>
              <a:gd name="connsiteY15" fmla="*/ 1890962 h 2144940"/>
              <a:gd name="connsiteX16" fmla="*/ 2133844 w 3924331"/>
              <a:gd name="connsiteY16" fmla="*/ 1812895 h 2144940"/>
              <a:gd name="connsiteX17" fmla="*/ 2271770 w 3924331"/>
              <a:gd name="connsiteY17" fmla="*/ 1807787 h 2144940"/>
              <a:gd name="connsiteX18" fmla="*/ 2976727 w 3924331"/>
              <a:gd name="connsiteY18" fmla="*/ 2144940 h 2144940"/>
              <a:gd name="connsiteX19" fmla="*/ 3852814 w 3924331"/>
              <a:gd name="connsiteY19" fmla="*/ 1909954 h 2144940"/>
              <a:gd name="connsiteX20" fmla="*/ 3924331 w 3924331"/>
              <a:gd name="connsiteY20" fmla="*/ 1677523 h 2144940"/>
              <a:gd name="connsiteX21" fmla="*/ 3924331 w 3924331"/>
              <a:gd name="connsiteY21" fmla="*/ 1468080 h 2144940"/>
              <a:gd name="connsiteX22" fmla="*/ 3847706 w 3924331"/>
              <a:gd name="connsiteY22" fmla="*/ 1677523 h 2144940"/>
              <a:gd name="connsiteX23" fmla="*/ 2981835 w 3924331"/>
              <a:gd name="connsiteY23" fmla="*/ 1917617 h 2144940"/>
              <a:gd name="connsiteX24" fmla="*/ 2261554 w 3924331"/>
              <a:gd name="connsiteY24" fmla="*/ 1570247 h 2144940"/>
              <a:gd name="connsiteX25" fmla="*/ 2118519 w 3924331"/>
              <a:gd name="connsiteY25" fmla="*/ 1577910 h 2144940"/>
              <a:gd name="connsiteX0" fmla="*/ 2118519 w 3924331"/>
              <a:gd name="connsiteY0" fmla="*/ 1577910 h 2144940"/>
              <a:gd name="connsiteX1" fmla="*/ 877293 w 3924331"/>
              <a:gd name="connsiteY1" fmla="*/ 1660408 h 2144940"/>
              <a:gd name="connsiteX2" fmla="*/ 803047 w 3924331"/>
              <a:gd name="connsiteY2" fmla="*/ 1595931 h 2144940"/>
              <a:gd name="connsiteX3" fmla="*/ 291139 w 3924331"/>
              <a:gd name="connsiteY3" fmla="*/ 1379054 h 2144940"/>
              <a:gd name="connsiteX4" fmla="*/ 222756 w 3924331"/>
              <a:gd name="connsiteY4" fmla="*/ 1220794 h 2144940"/>
              <a:gd name="connsiteX5" fmla="*/ 127017 w 3924331"/>
              <a:gd name="connsiteY5" fmla="*/ 904270 h 2144940"/>
              <a:gd name="connsiteX6" fmla="*/ 93802 w 3924331"/>
              <a:gd name="connsiteY6" fmla="*/ 566255 h 2144940"/>
              <a:gd name="connsiteX7" fmla="*/ 78171 w 3924331"/>
              <a:gd name="connsiteY7" fmla="*/ 48487 h 2144940"/>
              <a:gd name="connsiteX8" fmla="*/ 18 w 3924331"/>
              <a:gd name="connsiteY8" fmla="*/ 40671 h 2144940"/>
              <a:gd name="connsiteX9" fmla="*/ 70357 w 3924331"/>
              <a:gd name="connsiteY9" fmla="*/ 472471 h 2144940"/>
              <a:gd name="connsiteX10" fmla="*/ 93801 w 3924331"/>
              <a:gd name="connsiteY10" fmla="*/ 890594 h 2144940"/>
              <a:gd name="connsiteX11" fmla="*/ 121154 w 3924331"/>
              <a:gd name="connsiteY11" fmla="*/ 1160223 h 2144940"/>
              <a:gd name="connsiteX12" fmla="*/ 218847 w 3924331"/>
              <a:gd name="connsiteY12" fmla="*/ 1476747 h 2144940"/>
              <a:gd name="connsiteX13" fmla="*/ 300907 w 3924331"/>
              <a:gd name="connsiteY13" fmla="*/ 1619377 h 2144940"/>
              <a:gd name="connsiteX14" fmla="*/ 795230 w 3924331"/>
              <a:gd name="connsiteY14" fmla="*/ 1820623 h 2144940"/>
              <a:gd name="connsiteX15" fmla="*/ 869478 w 3924331"/>
              <a:gd name="connsiteY15" fmla="*/ 1890962 h 2144940"/>
              <a:gd name="connsiteX16" fmla="*/ 2133844 w 3924331"/>
              <a:gd name="connsiteY16" fmla="*/ 1812895 h 2144940"/>
              <a:gd name="connsiteX17" fmla="*/ 2271770 w 3924331"/>
              <a:gd name="connsiteY17" fmla="*/ 1807787 h 2144940"/>
              <a:gd name="connsiteX18" fmla="*/ 2976727 w 3924331"/>
              <a:gd name="connsiteY18" fmla="*/ 2144940 h 2144940"/>
              <a:gd name="connsiteX19" fmla="*/ 3852814 w 3924331"/>
              <a:gd name="connsiteY19" fmla="*/ 1909954 h 2144940"/>
              <a:gd name="connsiteX20" fmla="*/ 3924331 w 3924331"/>
              <a:gd name="connsiteY20" fmla="*/ 1677523 h 2144940"/>
              <a:gd name="connsiteX21" fmla="*/ 3924331 w 3924331"/>
              <a:gd name="connsiteY21" fmla="*/ 1468080 h 2144940"/>
              <a:gd name="connsiteX22" fmla="*/ 3847706 w 3924331"/>
              <a:gd name="connsiteY22" fmla="*/ 1677523 h 2144940"/>
              <a:gd name="connsiteX23" fmla="*/ 2981835 w 3924331"/>
              <a:gd name="connsiteY23" fmla="*/ 1917617 h 2144940"/>
              <a:gd name="connsiteX24" fmla="*/ 2261554 w 3924331"/>
              <a:gd name="connsiteY24" fmla="*/ 1570247 h 2144940"/>
              <a:gd name="connsiteX25" fmla="*/ 2118519 w 3924331"/>
              <a:gd name="connsiteY25" fmla="*/ 1577910 h 2144940"/>
              <a:gd name="connsiteX0" fmla="*/ 2118519 w 3924331"/>
              <a:gd name="connsiteY0" fmla="*/ 1551075 h 2118105"/>
              <a:gd name="connsiteX1" fmla="*/ 877293 w 3924331"/>
              <a:gd name="connsiteY1" fmla="*/ 1633573 h 2118105"/>
              <a:gd name="connsiteX2" fmla="*/ 803047 w 3924331"/>
              <a:gd name="connsiteY2" fmla="*/ 1569096 h 2118105"/>
              <a:gd name="connsiteX3" fmla="*/ 291139 w 3924331"/>
              <a:gd name="connsiteY3" fmla="*/ 1352219 h 2118105"/>
              <a:gd name="connsiteX4" fmla="*/ 222756 w 3924331"/>
              <a:gd name="connsiteY4" fmla="*/ 1193959 h 2118105"/>
              <a:gd name="connsiteX5" fmla="*/ 127017 w 3924331"/>
              <a:gd name="connsiteY5" fmla="*/ 877435 h 2118105"/>
              <a:gd name="connsiteX6" fmla="*/ 93802 w 3924331"/>
              <a:gd name="connsiteY6" fmla="*/ 539420 h 2118105"/>
              <a:gd name="connsiteX7" fmla="*/ 78171 w 3924331"/>
              <a:gd name="connsiteY7" fmla="*/ 21652 h 2118105"/>
              <a:gd name="connsiteX8" fmla="*/ 18 w 3924331"/>
              <a:gd name="connsiteY8" fmla="*/ 13836 h 2118105"/>
              <a:gd name="connsiteX9" fmla="*/ 70357 w 3924331"/>
              <a:gd name="connsiteY9" fmla="*/ 445636 h 2118105"/>
              <a:gd name="connsiteX10" fmla="*/ 93801 w 3924331"/>
              <a:gd name="connsiteY10" fmla="*/ 863759 h 2118105"/>
              <a:gd name="connsiteX11" fmla="*/ 121154 w 3924331"/>
              <a:gd name="connsiteY11" fmla="*/ 1133388 h 2118105"/>
              <a:gd name="connsiteX12" fmla="*/ 218847 w 3924331"/>
              <a:gd name="connsiteY12" fmla="*/ 1449912 h 2118105"/>
              <a:gd name="connsiteX13" fmla="*/ 300907 w 3924331"/>
              <a:gd name="connsiteY13" fmla="*/ 1592542 h 2118105"/>
              <a:gd name="connsiteX14" fmla="*/ 795230 w 3924331"/>
              <a:gd name="connsiteY14" fmla="*/ 1793788 h 2118105"/>
              <a:gd name="connsiteX15" fmla="*/ 869478 w 3924331"/>
              <a:gd name="connsiteY15" fmla="*/ 1864127 h 2118105"/>
              <a:gd name="connsiteX16" fmla="*/ 2133844 w 3924331"/>
              <a:gd name="connsiteY16" fmla="*/ 1786060 h 2118105"/>
              <a:gd name="connsiteX17" fmla="*/ 2271770 w 3924331"/>
              <a:gd name="connsiteY17" fmla="*/ 1780952 h 2118105"/>
              <a:gd name="connsiteX18" fmla="*/ 2976727 w 3924331"/>
              <a:gd name="connsiteY18" fmla="*/ 2118105 h 2118105"/>
              <a:gd name="connsiteX19" fmla="*/ 3852814 w 3924331"/>
              <a:gd name="connsiteY19" fmla="*/ 1883119 h 2118105"/>
              <a:gd name="connsiteX20" fmla="*/ 3924331 w 3924331"/>
              <a:gd name="connsiteY20" fmla="*/ 1650688 h 2118105"/>
              <a:gd name="connsiteX21" fmla="*/ 3924331 w 3924331"/>
              <a:gd name="connsiteY21" fmla="*/ 1441245 h 2118105"/>
              <a:gd name="connsiteX22" fmla="*/ 3847706 w 3924331"/>
              <a:gd name="connsiteY22" fmla="*/ 1650688 h 2118105"/>
              <a:gd name="connsiteX23" fmla="*/ 2981835 w 3924331"/>
              <a:gd name="connsiteY23" fmla="*/ 1890782 h 2118105"/>
              <a:gd name="connsiteX24" fmla="*/ 2261554 w 3924331"/>
              <a:gd name="connsiteY24" fmla="*/ 1543412 h 2118105"/>
              <a:gd name="connsiteX25" fmla="*/ 2118519 w 3924331"/>
              <a:gd name="connsiteY25" fmla="*/ 1551075 h 2118105"/>
              <a:gd name="connsiteX0" fmla="*/ 2118519 w 3924331"/>
              <a:gd name="connsiteY0" fmla="*/ 1537239 h 2104269"/>
              <a:gd name="connsiteX1" fmla="*/ 877293 w 3924331"/>
              <a:gd name="connsiteY1" fmla="*/ 1619737 h 2104269"/>
              <a:gd name="connsiteX2" fmla="*/ 803047 w 3924331"/>
              <a:gd name="connsiteY2" fmla="*/ 1555260 h 2104269"/>
              <a:gd name="connsiteX3" fmla="*/ 291139 w 3924331"/>
              <a:gd name="connsiteY3" fmla="*/ 1338383 h 2104269"/>
              <a:gd name="connsiteX4" fmla="*/ 222756 w 3924331"/>
              <a:gd name="connsiteY4" fmla="*/ 1180123 h 2104269"/>
              <a:gd name="connsiteX5" fmla="*/ 127017 w 3924331"/>
              <a:gd name="connsiteY5" fmla="*/ 863599 h 2104269"/>
              <a:gd name="connsiteX6" fmla="*/ 93802 w 3924331"/>
              <a:gd name="connsiteY6" fmla="*/ 525584 h 2104269"/>
              <a:gd name="connsiteX7" fmla="*/ 78171 w 3924331"/>
              <a:gd name="connsiteY7" fmla="*/ 7816 h 2104269"/>
              <a:gd name="connsiteX8" fmla="*/ 18 w 3924331"/>
              <a:gd name="connsiteY8" fmla="*/ 0 h 2104269"/>
              <a:gd name="connsiteX9" fmla="*/ 70357 w 3924331"/>
              <a:gd name="connsiteY9" fmla="*/ 431800 h 2104269"/>
              <a:gd name="connsiteX10" fmla="*/ 93801 w 3924331"/>
              <a:gd name="connsiteY10" fmla="*/ 849923 h 2104269"/>
              <a:gd name="connsiteX11" fmla="*/ 121154 w 3924331"/>
              <a:gd name="connsiteY11" fmla="*/ 1119552 h 2104269"/>
              <a:gd name="connsiteX12" fmla="*/ 218847 w 3924331"/>
              <a:gd name="connsiteY12" fmla="*/ 1436076 h 2104269"/>
              <a:gd name="connsiteX13" fmla="*/ 300907 w 3924331"/>
              <a:gd name="connsiteY13" fmla="*/ 1578706 h 2104269"/>
              <a:gd name="connsiteX14" fmla="*/ 795230 w 3924331"/>
              <a:gd name="connsiteY14" fmla="*/ 1779952 h 2104269"/>
              <a:gd name="connsiteX15" fmla="*/ 869478 w 3924331"/>
              <a:gd name="connsiteY15" fmla="*/ 1850291 h 2104269"/>
              <a:gd name="connsiteX16" fmla="*/ 2133844 w 3924331"/>
              <a:gd name="connsiteY16" fmla="*/ 1772224 h 2104269"/>
              <a:gd name="connsiteX17" fmla="*/ 2271770 w 3924331"/>
              <a:gd name="connsiteY17" fmla="*/ 1767116 h 2104269"/>
              <a:gd name="connsiteX18" fmla="*/ 2976727 w 3924331"/>
              <a:gd name="connsiteY18" fmla="*/ 2104269 h 2104269"/>
              <a:gd name="connsiteX19" fmla="*/ 3852814 w 3924331"/>
              <a:gd name="connsiteY19" fmla="*/ 1869283 h 2104269"/>
              <a:gd name="connsiteX20" fmla="*/ 3924331 w 3924331"/>
              <a:gd name="connsiteY20" fmla="*/ 1636852 h 2104269"/>
              <a:gd name="connsiteX21" fmla="*/ 3924331 w 3924331"/>
              <a:gd name="connsiteY21" fmla="*/ 1427409 h 2104269"/>
              <a:gd name="connsiteX22" fmla="*/ 3847706 w 3924331"/>
              <a:gd name="connsiteY22" fmla="*/ 1636852 h 2104269"/>
              <a:gd name="connsiteX23" fmla="*/ 2981835 w 3924331"/>
              <a:gd name="connsiteY23" fmla="*/ 1876946 h 2104269"/>
              <a:gd name="connsiteX24" fmla="*/ 2261554 w 3924331"/>
              <a:gd name="connsiteY24" fmla="*/ 1529576 h 2104269"/>
              <a:gd name="connsiteX25" fmla="*/ 2118519 w 3924331"/>
              <a:gd name="connsiteY25" fmla="*/ 1537239 h 210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24331" h="2104269">
                <a:moveTo>
                  <a:pt x="2118519" y="1537239"/>
                </a:moveTo>
                <a:lnTo>
                  <a:pt x="877293" y="1619737"/>
                </a:lnTo>
                <a:lnTo>
                  <a:pt x="803047" y="1555260"/>
                </a:lnTo>
                <a:lnTo>
                  <a:pt x="291139" y="1338383"/>
                </a:lnTo>
                <a:lnTo>
                  <a:pt x="222756" y="1180123"/>
                </a:lnTo>
                <a:lnTo>
                  <a:pt x="127017" y="863599"/>
                </a:lnTo>
                <a:cubicBezTo>
                  <a:pt x="108130" y="770791"/>
                  <a:pt x="101943" y="668214"/>
                  <a:pt x="93802" y="525584"/>
                </a:cubicBezTo>
                <a:cubicBezTo>
                  <a:pt x="85661" y="382954"/>
                  <a:pt x="82404" y="52429"/>
                  <a:pt x="78171" y="7816"/>
                </a:cubicBezTo>
                <a:cubicBezTo>
                  <a:pt x="40723" y="4234"/>
                  <a:pt x="1320" y="1629"/>
                  <a:pt x="18" y="0"/>
                </a:cubicBezTo>
                <a:cubicBezTo>
                  <a:pt x="-1284" y="70664"/>
                  <a:pt x="66124" y="333131"/>
                  <a:pt x="70357" y="431800"/>
                </a:cubicBezTo>
                <a:cubicBezTo>
                  <a:pt x="74590" y="530469"/>
                  <a:pt x="86963" y="703059"/>
                  <a:pt x="93801" y="849923"/>
                </a:cubicBezTo>
                <a:lnTo>
                  <a:pt x="121154" y="1119552"/>
                </a:lnTo>
                <a:lnTo>
                  <a:pt x="218847" y="1436076"/>
                </a:lnTo>
                <a:lnTo>
                  <a:pt x="300907" y="1578706"/>
                </a:lnTo>
                <a:lnTo>
                  <a:pt x="795230" y="1779952"/>
                </a:lnTo>
                <a:lnTo>
                  <a:pt x="869478" y="1850291"/>
                </a:lnTo>
                <a:lnTo>
                  <a:pt x="2133844" y="1772224"/>
                </a:lnTo>
                <a:lnTo>
                  <a:pt x="2271770" y="1767116"/>
                </a:lnTo>
                <a:lnTo>
                  <a:pt x="2976727" y="2104269"/>
                </a:lnTo>
                <a:lnTo>
                  <a:pt x="3852814" y="1869283"/>
                </a:lnTo>
                <a:lnTo>
                  <a:pt x="3924331" y="1636852"/>
                </a:lnTo>
                <a:lnTo>
                  <a:pt x="3924331" y="1427409"/>
                </a:lnTo>
                <a:lnTo>
                  <a:pt x="3847706" y="1636852"/>
                </a:lnTo>
                <a:lnTo>
                  <a:pt x="2981835" y="1876946"/>
                </a:lnTo>
                <a:lnTo>
                  <a:pt x="2261554" y="1529576"/>
                </a:lnTo>
                <a:lnTo>
                  <a:pt x="2118519" y="1537239"/>
                </a:lnTo>
                <a:close/>
              </a:path>
            </a:pathLst>
          </a:custGeom>
          <a:solidFill>
            <a:srgbClr val="BC451B">
              <a:alpha val="55000"/>
            </a:srgb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1B719B6-5E3C-44BA-8192-04BD585A0CCD}"/>
              </a:ext>
            </a:extLst>
          </p:cNvPr>
          <p:cNvSpPr txBox="1"/>
          <p:nvPr/>
        </p:nvSpPr>
        <p:spPr>
          <a:xfrm rot="21446839">
            <a:off x="7599119" y="3171906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Spraberry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84EB632B-08A6-4503-98BC-DB4CABF57D06}"/>
              </a:ext>
            </a:extLst>
          </p:cNvPr>
          <p:cNvSpPr txBox="1"/>
          <p:nvPr/>
        </p:nvSpPr>
        <p:spPr>
          <a:xfrm rot="21423544">
            <a:off x="7488051" y="3433310"/>
            <a:ext cx="1212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Shale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DD2CB576-6D96-42A8-8AB6-9F4B25B35ED1}"/>
              </a:ext>
            </a:extLst>
          </p:cNvPr>
          <p:cNvSpPr txBox="1"/>
          <p:nvPr/>
        </p:nvSpPr>
        <p:spPr>
          <a:xfrm rot="21400735">
            <a:off x="7431467" y="4012226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Ord (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Ellenburger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B398966-C70F-41C4-88E6-749CCAFEC7F4}"/>
              </a:ext>
            </a:extLst>
          </p:cNvPr>
          <p:cNvSpPr txBox="1"/>
          <p:nvPr/>
        </p:nvSpPr>
        <p:spPr>
          <a:xfrm rot="441173">
            <a:off x="3350180" y="1659768"/>
            <a:ext cx="1428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Ord (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Ellenburger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9573767A-E3C6-47C8-8017-780CC0D66A34}"/>
              </a:ext>
            </a:extLst>
          </p:cNvPr>
          <p:cNvSpPr txBox="1"/>
          <p:nvPr/>
        </p:nvSpPr>
        <p:spPr>
          <a:xfrm rot="302208">
            <a:off x="4661128" y="1615625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32E3403-DC06-4A90-AC4B-FDB0BDB292C7}"/>
              </a:ext>
            </a:extLst>
          </p:cNvPr>
          <p:cNvSpPr txBox="1"/>
          <p:nvPr/>
        </p:nvSpPr>
        <p:spPr>
          <a:xfrm rot="2139400">
            <a:off x="5907405" y="1827126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Atoka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5C08A6AD-4A3C-4F7D-923F-65338017B1B1}"/>
              </a:ext>
            </a:extLst>
          </p:cNvPr>
          <p:cNvSpPr txBox="1"/>
          <p:nvPr/>
        </p:nvSpPr>
        <p:spPr>
          <a:xfrm rot="21390761">
            <a:off x="7897085" y="3667934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Atoka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2B3194A-0060-4572-9A33-A495A38F4975}"/>
              </a:ext>
            </a:extLst>
          </p:cNvPr>
          <p:cNvSpPr txBox="1"/>
          <p:nvPr/>
        </p:nvSpPr>
        <p:spPr>
          <a:xfrm rot="21390761">
            <a:off x="7643988" y="3826634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B349D3B-869F-430C-840B-32BDD3CFC961}"/>
              </a:ext>
            </a:extLst>
          </p:cNvPr>
          <p:cNvSpPr txBox="1"/>
          <p:nvPr/>
        </p:nvSpPr>
        <p:spPr>
          <a:xfrm>
            <a:off x="2134444" y="3808204"/>
            <a:ext cx="362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Tobosa Basin phase (passive margin)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17F7CD3C-7C62-4B34-9718-BC88F37AC588}"/>
              </a:ext>
            </a:extLst>
          </p:cNvPr>
          <p:cNvCxnSpPr>
            <a:cxnSpLocks/>
          </p:cNvCxnSpPr>
          <p:nvPr/>
        </p:nvCxnSpPr>
        <p:spPr>
          <a:xfrm flipH="1">
            <a:off x="5758071" y="2365513"/>
            <a:ext cx="5843" cy="1125110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0BF30325-FEC0-45AE-9D2A-C3E0FE5B799B}"/>
              </a:ext>
            </a:extLst>
          </p:cNvPr>
          <p:cNvCxnSpPr>
            <a:cxnSpLocks/>
          </p:cNvCxnSpPr>
          <p:nvPr/>
        </p:nvCxnSpPr>
        <p:spPr>
          <a:xfrm flipH="1">
            <a:off x="6445973" y="2728101"/>
            <a:ext cx="1" cy="2178197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EA246378-1263-4C55-B9A3-76ADB91B31B5}"/>
              </a:ext>
            </a:extLst>
          </p:cNvPr>
          <p:cNvCxnSpPr>
            <a:cxnSpLocks/>
          </p:cNvCxnSpPr>
          <p:nvPr/>
        </p:nvCxnSpPr>
        <p:spPr>
          <a:xfrm>
            <a:off x="6783969" y="4009293"/>
            <a:ext cx="1" cy="897005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E08888F9-6A7B-42C9-901D-CF84EB0DC2B6}"/>
              </a:ext>
            </a:extLst>
          </p:cNvPr>
          <p:cNvSpPr txBox="1"/>
          <p:nvPr/>
        </p:nvSpPr>
        <p:spPr>
          <a:xfrm>
            <a:off x="2282869" y="4056019"/>
            <a:ext cx="2924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subsidence =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3.2m /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D572CA5-481B-404F-B8AD-AB7BBCA9A9D4}"/>
              </a:ext>
            </a:extLst>
          </p:cNvPr>
          <p:cNvGrpSpPr/>
          <p:nvPr/>
        </p:nvGrpSpPr>
        <p:grpSpPr>
          <a:xfrm>
            <a:off x="3857708" y="2692840"/>
            <a:ext cx="312906" cy="369332"/>
            <a:chOff x="2333708" y="2516587"/>
            <a:chExt cx="312906" cy="369332"/>
          </a:xfrm>
        </p:grpSpPr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E690735-C8C0-4FF1-A5CE-EB6F4994C958}"/>
                </a:ext>
              </a:extLst>
            </p:cNvPr>
            <p:cNvSpPr txBox="1"/>
            <p:nvPr/>
          </p:nvSpPr>
          <p:spPr>
            <a:xfrm>
              <a:off x="2333708" y="25165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D057642B-5F3A-4E6C-BEF9-971000E5D87F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766401E6-6FBB-459F-9978-F34870491338}"/>
              </a:ext>
            </a:extLst>
          </p:cNvPr>
          <p:cNvCxnSpPr>
            <a:cxnSpLocks/>
          </p:cNvCxnSpPr>
          <p:nvPr/>
        </p:nvCxnSpPr>
        <p:spPr>
          <a:xfrm>
            <a:off x="2346178" y="1667124"/>
            <a:ext cx="782" cy="1835427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sysDash"/>
          </a:ln>
          <a:effectLst/>
        </p:spPr>
      </p:cxn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1BC62DE9-A1F0-4643-A2C3-1EBF1984131D}"/>
              </a:ext>
            </a:extLst>
          </p:cNvPr>
          <p:cNvGrpSpPr/>
          <p:nvPr/>
        </p:nvGrpSpPr>
        <p:grpSpPr>
          <a:xfrm>
            <a:off x="5934324" y="2692840"/>
            <a:ext cx="312906" cy="369332"/>
            <a:chOff x="4410324" y="2692840"/>
            <a:chExt cx="312906" cy="369332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BFDC2B7-B9E5-4874-9028-574663FE466D}"/>
                </a:ext>
              </a:extLst>
            </p:cNvPr>
            <p:cNvSpPr txBox="1"/>
            <p:nvPr/>
          </p:nvSpPr>
          <p:spPr>
            <a:xfrm>
              <a:off x="4410324" y="269284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2127BEA3-A961-42E6-A836-42FE6F96AC05}"/>
                </a:ext>
              </a:extLst>
            </p:cNvPr>
            <p:cNvSpPr/>
            <p:nvPr/>
          </p:nvSpPr>
          <p:spPr>
            <a:xfrm>
              <a:off x="4422249" y="2744525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29" name="TextBox 228">
            <a:extLst>
              <a:ext uri="{FF2B5EF4-FFF2-40B4-BE49-F238E27FC236}">
                <a16:creationId xmlns:a16="http://schemas.microsoft.com/office/drawing/2014/main" id="{EE5CB647-3338-4BC5-8C90-9503435BCA20}"/>
              </a:ext>
            </a:extLst>
          </p:cNvPr>
          <p:cNvSpPr txBox="1"/>
          <p:nvPr/>
        </p:nvSpPr>
        <p:spPr>
          <a:xfrm>
            <a:off x="6465195" y="41717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01555B54-4303-4693-814A-8C9AEB6C23AD}"/>
              </a:ext>
            </a:extLst>
          </p:cNvPr>
          <p:cNvSpPr/>
          <p:nvPr/>
        </p:nvSpPr>
        <p:spPr>
          <a:xfrm>
            <a:off x="6491698" y="4234071"/>
            <a:ext cx="246491" cy="254441"/>
          </a:xfrm>
          <a:prstGeom prst="ellipse">
            <a:avLst/>
          </a:prstGeom>
          <a:noFill/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AEA37261-17D1-4B4E-8DED-62BA0C4F3C61}"/>
              </a:ext>
            </a:extLst>
          </p:cNvPr>
          <p:cNvCxnSpPr/>
          <p:nvPr/>
        </p:nvCxnSpPr>
        <p:spPr>
          <a:xfrm>
            <a:off x="4223467" y="2874397"/>
            <a:ext cx="1490870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FA0ED76A-7C27-46E7-8ED2-85231A5C94E0}"/>
              </a:ext>
            </a:extLst>
          </p:cNvPr>
          <p:cNvCxnSpPr/>
          <p:nvPr/>
        </p:nvCxnSpPr>
        <p:spPr>
          <a:xfrm flipH="1">
            <a:off x="2390692" y="2875722"/>
            <a:ext cx="1424538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36BBCA9-C1BC-4871-8D55-8DBF006EBFA9}"/>
              </a:ext>
            </a:extLst>
          </p:cNvPr>
          <p:cNvGrpSpPr/>
          <p:nvPr/>
        </p:nvGrpSpPr>
        <p:grpSpPr>
          <a:xfrm>
            <a:off x="1785446" y="3787450"/>
            <a:ext cx="312906" cy="369332"/>
            <a:chOff x="2333708" y="2516587"/>
            <a:chExt cx="312906" cy="369332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F7D884C2-DFAD-4980-9FC5-2AE2BE44D78C}"/>
                </a:ext>
              </a:extLst>
            </p:cNvPr>
            <p:cNvSpPr txBox="1"/>
            <p:nvPr/>
          </p:nvSpPr>
          <p:spPr>
            <a:xfrm>
              <a:off x="2333708" y="25165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09572173-D455-4D7D-9072-349B961B2349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EBD2226D-F487-4771-89DF-554C72E12D4E}"/>
              </a:ext>
            </a:extLst>
          </p:cNvPr>
          <p:cNvSpPr txBox="1"/>
          <p:nvPr/>
        </p:nvSpPr>
        <p:spPr>
          <a:xfrm>
            <a:off x="2107938" y="4461536"/>
            <a:ext cx="4223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Penn. - E. Perm. (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Wolfc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deformation phase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C9B73370-A7EE-4748-8D89-EF64EC16E0B4}"/>
              </a:ext>
            </a:extLst>
          </p:cNvPr>
          <p:cNvSpPr txBox="1"/>
          <p:nvPr/>
        </p:nvSpPr>
        <p:spPr>
          <a:xfrm>
            <a:off x="2256363" y="4709351"/>
            <a:ext cx="3038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subsidence =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17.1m /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ABD86F7-E860-48F6-BB0C-E3B55E828C82}"/>
              </a:ext>
            </a:extLst>
          </p:cNvPr>
          <p:cNvGrpSpPr/>
          <p:nvPr/>
        </p:nvGrpSpPr>
        <p:grpSpPr>
          <a:xfrm>
            <a:off x="1791288" y="4440782"/>
            <a:ext cx="312906" cy="369332"/>
            <a:chOff x="2339550" y="2516587"/>
            <a:chExt cx="312906" cy="369332"/>
          </a:xfrm>
        </p:grpSpPr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50DECC68-FCC5-4F6C-9299-21F6A9655046}"/>
                </a:ext>
              </a:extLst>
            </p:cNvPr>
            <p:cNvSpPr txBox="1"/>
            <p:nvPr/>
          </p:nvSpPr>
          <p:spPr>
            <a:xfrm>
              <a:off x="2339550" y="251658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C989C934-9166-4932-85B9-CB0E9273A37D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E48A32E6-57F4-4430-8E99-C902C20793B9}"/>
              </a:ext>
            </a:extLst>
          </p:cNvPr>
          <p:cNvSpPr txBox="1"/>
          <p:nvPr/>
        </p:nvSpPr>
        <p:spPr>
          <a:xfrm>
            <a:off x="7265335" y="4343618"/>
            <a:ext cx="1164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Pangean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uplift /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emergence</a:t>
            </a: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7C8E4BDD-3C2E-4CC8-8618-44683DADDD90}"/>
              </a:ext>
            </a:extLst>
          </p:cNvPr>
          <p:cNvCxnSpPr>
            <a:cxnSpLocks/>
          </p:cNvCxnSpPr>
          <p:nvPr/>
        </p:nvCxnSpPr>
        <p:spPr>
          <a:xfrm>
            <a:off x="8721435" y="4161693"/>
            <a:ext cx="0" cy="744263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4ED75514-A88B-4ECA-9229-769F1365ADC4}"/>
              </a:ext>
            </a:extLst>
          </p:cNvPr>
          <p:cNvCxnSpPr>
            <a:cxnSpLocks/>
          </p:cNvCxnSpPr>
          <p:nvPr/>
        </p:nvCxnSpPr>
        <p:spPr>
          <a:xfrm>
            <a:off x="9450304" y="4485046"/>
            <a:ext cx="0" cy="432837"/>
          </a:xfrm>
          <a:prstGeom prst="line">
            <a:avLst/>
          </a:prstGeom>
          <a:noFill/>
          <a:ln w="19050" cap="rnd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244" name="Down Arrow 278">
            <a:extLst>
              <a:ext uri="{FF2B5EF4-FFF2-40B4-BE49-F238E27FC236}">
                <a16:creationId xmlns:a16="http://schemas.microsoft.com/office/drawing/2014/main" id="{3FA687F6-ED4E-47A0-AFFF-49671E9F72F1}"/>
              </a:ext>
            </a:extLst>
          </p:cNvPr>
          <p:cNvSpPr/>
          <p:nvPr/>
        </p:nvSpPr>
        <p:spPr>
          <a:xfrm rot="10800000">
            <a:off x="9399766" y="4989443"/>
            <a:ext cx="111318" cy="202758"/>
          </a:xfrm>
          <a:prstGeom prst="downArrow">
            <a:avLst/>
          </a:prstGeom>
          <a:solidFill>
            <a:sysClr val="windowText" lastClr="000000"/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2E7423CD-7EEA-46CB-8933-C28BD72ABE15}"/>
              </a:ext>
            </a:extLst>
          </p:cNvPr>
          <p:cNvSpPr txBox="1"/>
          <p:nvPr/>
        </p:nvSpPr>
        <p:spPr>
          <a:xfrm>
            <a:off x="2121191" y="5134746"/>
            <a:ext cx="4156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Perm. (Leon.) - Late Perm loading phase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AABE9628-1F23-4956-8C9F-822CF41B5BA0}"/>
              </a:ext>
            </a:extLst>
          </p:cNvPr>
          <p:cNvSpPr txBox="1"/>
          <p:nvPr/>
        </p:nvSpPr>
        <p:spPr>
          <a:xfrm>
            <a:off x="2269616" y="5382561"/>
            <a:ext cx="3023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subsidence =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m /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31ABA631-8089-42B9-AEAA-248E3B69AE23}"/>
              </a:ext>
            </a:extLst>
          </p:cNvPr>
          <p:cNvGrpSpPr/>
          <p:nvPr/>
        </p:nvGrpSpPr>
        <p:grpSpPr>
          <a:xfrm>
            <a:off x="1797130" y="5116913"/>
            <a:ext cx="312906" cy="369332"/>
            <a:chOff x="2342471" y="2519508"/>
            <a:chExt cx="312906" cy="369332"/>
          </a:xfrm>
        </p:grpSpPr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ABF68F94-61F3-47BA-BB68-F2BC5BD0243A}"/>
                </a:ext>
              </a:extLst>
            </p:cNvPr>
            <p:cNvSpPr txBox="1"/>
            <p:nvPr/>
          </p:nvSpPr>
          <p:spPr>
            <a:xfrm>
              <a:off x="2342471" y="25195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18771019-9BF6-403F-AE08-4771B461F33C}"/>
                </a:ext>
              </a:extLst>
            </p:cNvPr>
            <p:cNvSpPr/>
            <p:nvPr/>
          </p:nvSpPr>
          <p:spPr>
            <a:xfrm>
              <a:off x="2353585" y="2568272"/>
              <a:ext cx="286247" cy="282271"/>
            </a:xfrm>
            <a:prstGeom prst="ellipse">
              <a:avLst/>
            </a:prstGeom>
            <a:noFill/>
            <a:ln w="1587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</p:grpSp>
      <p:sp>
        <p:nvSpPr>
          <p:cNvPr id="250" name="TextBox 249">
            <a:extLst>
              <a:ext uri="{FF2B5EF4-FFF2-40B4-BE49-F238E27FC236}">
                <a16:creationId xmlns:a16="http://schemas.microsoft.com/office/drawing/2014/main" id="{4E28D6F5-DC66-47BC-A8C4-903D0CF7035D}"/>
              </a:ext>
            </a:extLst>
          </p:cNvPr>
          <p:cNvSpPr txBox="1"/>
          <p:nvPr/>
        </p:nvSpPr>
        <p:spPr>
          <a:xfrm>
            <a:off x="8789227" y="4408553"/>
            <a:ext cx="5918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K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burial</a:t>
            </a:r>
          </a:p>
        </p:txBody>
      </p:sp>
      <p:sp>
        <p:nvSpPr>
          <p:cNvPr id="251" name="Down Arrow 288">
            <a:extLst>
              <a:ext uri="{FF2B5EF4-FFF2-40B4-BE49-F238E27FC236}">
                <a16:creationId xmlns:a16="http://schemas.microsoft.com/office/drawing/2014/main" id="{10380F62-DF5B-49E5-A6DE-06BDEA400B0B}"/>
              </a:ext>
            </a:extLst>
          </p:cNvPr>
          <p:cNvSpPr/>
          <p:nvPr/>
        </p:nvSpPr>
        <p:spPr>
          <a:xfrm rot="10800000">
            <a:off x="6689697" y="4989443"/>
            <a:ext cx="111318" cy="202758"/>
          </a:xfrm>
          <a:prstGeom prst="downArrow">
            <a:avLst/>
          </a:prstGeom>
          <a:solidFill>
            <a:sysClr val="windowText" lastClr="000000"/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A0E7D164-6D0C-497D-8867-2164A6FCA3D6}"/>
              </a:ext>
            </a:extLst>
          </p:cNvPr>
          <p:cNvSpPr txBox="1"/>
          <p:nvPr/>
        </p:nvSpPr>
        <p:spPr>
          <a:xfrm>
            <a:off x="6329309" y="5198293"/>
            <a:ext cx="851515" cy="600164"/>
          </a:xfrm>
          <a:prstGeom prst="rect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 of</a:t>
            </a:r>
          </a:p>
          <a:p>
            <a:pPr algn="ctr"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oil</a:t>
            </a:r>
          </a:p>
          <a:p>
            <a:pPr algn="ctr"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B0B76101-1B64-46ED-9085-3A5CC26A10FE}"/>
              </a:ext>
            </a:extLst>
          </p:cNvPr>
          <p:cNvSpPr txBox="1"/>
          <p:nvPr/>
        </p:nvSpPr>
        <p:spPr>
          <a:xfrm>
            <a:off x="9047354" y="5215521"/>
            <a:ext cx="912430" cy="60016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burial;</a:t>
            </a:r>
          </a:p>
          <a:p>
            <a:pPr algn="ctr"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oil gen.</a:t>
            </a:r>
          </a:p>
          <a:p>
            <a:pPr algn="ctr"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08DA90A8-7F02-4AB4-8C4B-2B4DF1868CFC}"/>
              </a:ext>
            </a:extLst>
          </p:cNvPr>
          <p:cNvSpPr txBox="1"/>
          <p:nvPr/>
        </p:nvSpPr>
        <p:spPr>
          <a:xfrm>
            <a:off x="9448275" y="4441683"/>
            <a:ext cx="9541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Laramide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&amp; Range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41327FBE-2C40-46FB-8C23-1738DE45226F}"/>
              </a:ext>
            </a:extLst>
          </p:cNvPr>
          <p:cNvSpPr txBox="1"/>
          <p:nvPr/>
        </p:nvSpPr>
        <p:spPr>
          <a:xfrm rot="16200000">
            <a:off x="10167349" y="994198"/>
            <a:ext cx="7232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</a:p>
          <a:p>
            <a:pPr algn="ctr">
              <a:lnSpc>
                <a:spcPts val="900"/>
              </a:lnSpc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(x1000 </a:t>
            </a:r>
            <a:r>
              <a:rPr lang="en-US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7BC5871A-1908-4210-AD22-444003DE4EF4}"/>
              </a:ext>
            </a:extLst>
          </p:cNvPr>
          <p:cNvCxnSpPr/>
          <p:nvPr/>
        </p:nvCxnSpPr>
        <p:spPr>
          <a:xfrm>
            <a:off x="10552706" y="1494846"/>
            <a:ext cx="0" cy="190831"/>
          </a:xfrm>
          <a:prstGeom prst="line">
            <a:avLst/>
          </a:prstGeom>
          <a:noFill/>
          <a:ln w="12700" cap="rnd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DB01A315-67FD-41B9-9E99-1982135F9998}"/>
              </a:ext>
            </a:extLst>
          </p:cNvPr>
          <p:cNvSpPr txBox="1"/>
          <p:nvPr/>
        </p:nvSpPr>
        <p:spPr>
          <a:xfrm>
            <a:off x="4978690" y="1044577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(Ma)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354FB34-0ACE-4505-811F-315E0808B19A}"/>
              </a:ext>
            </a:extLst>
          </p:cNvPr>
          <p:cNvSpPr txBox="1"/>
          <p:nvPr/>
        </p:nvSpPr>
        <p:spPr>
          <a:xfrm>
            <a:off x="5308665" y="616992"/>
            <a:ext cx="168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Structural traps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68428D57-3782-402C-9433-A53D2D7147D4}"/>
              </a:ext>
            </a:extLst>
          </p:cNvPr>
          <p:cNvCxnSpPr>
            <a:cxnSpLocks/>
          </p:cNvCxnSpPr>
          <p:nvPr/>
        </p:nvCxnSpPr>
        <p:spPr>
          <a:xfrm>
            <a:off x="5795695" y="1012592"/>
            <a:ext cx="676471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Oval 257">
            <a:extLst>
              <a:ext uri="{FF2B5EF4-FFF2-40B4-BE49-F238E27FC236}">
                <a16:creationId xmlns:a16="http://schemas.microsoft.com/office/drawing/2014/main" id="{5E1234CB-0E1C-4E24-BC83-438428813525}"/>
              </a:ext>
            </a:extLst>
          </p:cNvPr>
          <p:cNvSpPr/>
          <p:nvPr/>
        </p:nvSpPr>
        <p:spPr>
          <a:xfrm>
            <a:off x="10212827" y="986324"/>
            <a:ext cx="420203" cy="378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Arrow: Left 259">
            <a:extLst>
              <a:ext uri="{FF2B5EF4-FFF2-40B4-BE49-F238E27FC236}">
                <a16:creationId xmlns:a16="http://schemas.microsoft.com/office/drawing/2014/main" id="{C82DCDFA-535E-4A4B-88A3-34EAA4F3F855}"/>
              </a:ext>
            </a:extLst>
          </p:cNvPr>
          <p:cNvSpPr/>
          <p:nvPr/>
        </p:nvSpPr>
        <p:spPr>
          <a:xfrm rot="5052502">
            <a:off x="9992842" y="5158232"/>
            <a:ext cx="1019429" cy="4000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0748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5C79D-732C-4819-B241-A3B29E08A844}"/>
              </a:ext>
            </a:extLst>
          </p:cNvPr>
          <p:cNvSpPr txBox="1"/>
          <p:nvPr/>
        </p:nvSpPr>
        <p:spPr>
          <a:xfrm>
            <a:off x="2064383" y="2348346"/>
            <a:ext cx="80632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Tectonic History of the Permian Basin: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233746490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4D006D-930E-484D-9F49-DCF9C8C2475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19251" y="847765"/>
            <a:ext cx="10133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―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 of uplifted areas have shown that uplift of previously trapped oil and gas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accumulations results in dissipation and loss of those hydrocarbons.  With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1500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(~4900 ft)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uplift, most hydrocarbons can be lost from a trap, depending 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seal strength.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251" y="2163663"/>
            <a:ext cx="8337091" cy="4378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―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uplift:</a:t>
            </a:r>
          </a:p>
          <a:p>
            <a:pPr marL="742950" marR="0" lvl="1" indent="-28575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Hydrocarbon generation shuts down in kitchens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742950" marR="0" lvl="1" indent="-28575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Uplift may distort original trap and induce remigration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742950" marR="0" lvl="1" indent="-28575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Uplift results in erosion, diminishing overburden pressure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With less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overburden pressure, the original reservoir pressure can exceed the strength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of the seal, causing it to fracture and hydrocarbons escape (blown seal)</a:t>
            </a:r>
          </a:p>
          <a:p>
            <a:pPr marL="742950" marR="0" lvl="1" indent="-28575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seal integrity is largely maintained, then less overburden pressure can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reservoir pressure below bubble 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causing gas to come out of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solution and cause gas cap expansion in the reservoir,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forces liquid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hydrocarbons beyond the spill point.  This can result in gas-only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accumulations or highly variable GOR’s across an area </a:t>
            </a:r>
          </a:p>
          <a:p>
            <a:pPr marL="742950" marR="0" lvl="1" indent="-28575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uplifted source rocks, low permeability may allow them to retain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hydrocarbons, but subject to pressure reduction and solution gas expansion, resulting in</a:t>
            </a:r>
          </a:p>
          <a:p>
            <a:pPr marL="457200" marR="0" lvl="1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or erratic pressure and variable GOR’s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156" y="188068"/>
            <a:ext cx="7163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Tectonic Uplift on Hydrocarbon Accumulations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C8AF2-70AE-440E-9BE0-FEA530AFE62C}"/>
              </a:ext>
            </a:extLst>
          </p:cNvPr>
          <p:cNvSpPr txBox="1"/>
          <p:nvPr/>
        </p:nvSpPr>
        <p:spPr>
          <a:xfrm>
            <a:off x="8281998" y="6459524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(list from Tim Reed, Pioneer)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DBB1CF-691E-485B-85C6-21F31F1D934C}"/>
              </a:ext>
            </a:extLst>
          </p:cNvPr>
          <p:cNvCxnSpPr>
            <a:cxnSpLocks/>
          </p:cNvCxnSpPr>
          <p:nvPr/>
        </p:nvCxnSpPr>
        <p:spPr>
          <a:xfrm>
            <a:off x="663156" y="732196"/>
            <a:ext cx="10727934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C2430842-5564-42B4-A19C-5ED87A818A53}"/>
              </a:ext>
            </a:extLst>
          </p:cNvPr>
          <p:cNvSpPr/>
          <p:nvPr/>
        </p:nvSpPr>
        <p:spPr>
          <a:xfrm>
            <a:off x="1108953" y="1291397"/>
            <a:ext cx="704851" cy="59338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313257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c9c2533-3c9c-4eb1-b43e-327d37e1b130@exchange">
            <a:extLst>
              <a:ext uri="{FF2B5EF4-FFF2-40B4-BE49-F238E27FC236}">
                <a16:creationId xmlns:a16="http://schemas.microsoft.com/office/drawing/2014/main" id="{E2913A35-B950-4552-86AF-7CE165ED4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r="1517"/>
          <a:stretch/>
        </p:blipFill>
        <p:spPr bwMode="auto">
          <a:xfrm rot="60000">
            <a:off x="2260056" y="601248"/>
            <a:ext cx="7152341" cy="56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05448F-05AD-41FD-A4DF-8623D1B595F5}"/>
              </a:ext>
            </a:extLst>
          </p:cNvPr>
          <p:cNvSpPr/>
          <p:nvPr/>
        </p:nvSpPr>
        <p:spPr bwMode="auto">
          <a:xfrm>
            <a:off x="7790198" y="6617401"/>
            <a:ext cx="685452" cy="45719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defRPr/>
            </a:pPr>
            <a:endParaRPr lang="en-US" b="1" kern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A2A58-7939-4171-AE4A-210FABBC1E0C}"/>
              </a:ext>
            </a:extLst>
          </p:cNvPr>
          <p:cNvSpPr txBox="1"/>
          <p:nvPr/>
        </p:nvSpPr>
        <p:spPr>
          <a:xfrm>
            <a:off x="7790199" y="6318741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/>
              </a:rPr>
              <a:t>30 mi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554C8D65-6F49-4ACA-B13E-1A6BD0345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717" y="107583"/>
            <a:ext cx="7548535" cy="369332"/>
          </a:xfrm>
          <a:prstGeom prst="rect">
            <a:avLst/>
          </a:prstGeom>
          <a:solidFill>
            <a:sysClr val="window" lastClr="FFFFFF"/>
          </a:solidFill>
          <a:ln w="19050">
            <a:noFill/>
          </a:ln>
        </p:spPr>
        <p:txBody>
          <a:bodyPr wrap="squar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defRPr/>
            </a:pPr>
            <a:r>
              <a:rPr lang="en-US" kern="0" dirty="0">
                <a:solidFill>
                  <a:srgbClr val="000000"/>
                </a:solidFill>
              </a:rPr>
              <a:t>Consequences of too much tectonic uplift on a major petroleum basin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7B09E7-BB80-407C-9362-51AE98EC5F6A}"/>
              </a:ext>
            </a:extLst>
          </p:cNvPr>
          <p:cNvSpPr txBox="1"/>
          <p:nvPr/>
        </p:nvSpPr>
        <p:spPr>
          <a:xfrm>
            <a:off x="9162138" y="6446926"/>
            <a:ext cx="12955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(Midland Map Co.)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73BF87-DCF2-438E-9F78-06CD6641F2EF}"/>
              </a:ext>
            </a:extLst>
          </p:cNvPr>
          <p:cNvGrpSpPr/>
          <p:nvPr/>
        </p:nvGrpSpPr>
        <p:grpSpPr>
          <a:xfrm>
            <a:off x="1619437" y="1932710"/>
            <a:ext cx="4102491" cy="4031673"/>
            <a:chOff x="1619437" y="1932710"/>
            <a:chExt cx="4102491" cy="403167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F89F4F4-282F-4988-A2D9-925B444960FA}"/>
                </a:ext>
              </a:extLst>
            </p:cNvPr>
            <p:cNvCxnSpPr/>
            <p:nvPr/>
          </p:nvCxnSpPr>
          <p:spPr>
            <a:xfrm>
              <a:off x="2511137" y="1932710"/>
              <a:ext cx="3210791" cy="4031673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4D5DF0-9D52-4C5D-98D1-8DA827BE31BF}"/>
                </a:ext>
              </a:extLst>
            </p:cNvPr>
            <p:cNvSpPr txBox="1"/>
            <p:nvPr/>
          </p:nvSpPr>
          <p:spPr>
            <a:xfrm>
              <a:off x="1619437" y="2335040"/>
              <a:ext cx="1111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 1500 m uplift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1880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018" y="1265560"/>
            <a:ext cx="9459191" cy="1363339"/>
          </a:xfrm>
        </p:spPr>
        <p:txBody>
          <a:bodyPr>
            <a:noAutofit/>
          </a:bodyPr>
          <a:lstStyle/>
          <a:p>
            <a:pPr marL="404813" indent="-404813">
              <a:buFont typeface="+mj-lt"/>
              <a:buAutoNum type="arabicPeriod"/>
            </a:pPr>
            <a:r>
              <a:rPr lang="en-US" sz="1800" dirty="0"/>
              <a:t>The Permian Basin evolved throughout Paleozoic time from a relatively simple, bowl-shaped depression (Tobosa Basin) to a complex series of deep basins (Delaware, Midland basins and surrounding shallow shelves) separated by a significant basement uplift (Central Basin Platform)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A95B2-92A0-4843-ADE3-08592F5BB7B8}"/>
              </a:ext>
            </a:extLst>
          </p:cNvPr>
          <p:cNvSpPr txBox="1"/>
          <p:nvPr/>
        </p:nvSpPr>
        <p:spPr>
          <a:xfrm>
            <a:off x="685444" y="352417"/>
            <a:ext cx="662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Permian Basin tectonic history: Key takeaways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0D2751-8494-4314-933F-3BA2DA7D938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5753020-6544-479E-9321-4F6C62239EBD}"/>
              </a:ext>
            </a:extLst>
          </p:cNvPr>
          <p:cNvSpPr txBox="1">
            <a:spLocks/>
          </p:cNvSpPr>
          <p:nvPr/>
        </p:nvSpPr>
        <p:spPr>
          <a:xfrm>
            <a:off x="1046018" y="4799345"/>
            <a:ext cx="9459191" cy="793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en-US" sz="1800" dirty="0"/>
              <a:t>The amount of tectonic uplift during the Late Cretaceous and Cenozoic greatly impacted the petroleum systems in the western portion of the basin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8AC5A43-8A22-4961-B98F-E526ECC60670}"/>
              </a:ext>
            </a:extLst>
          </p:cNvPr>
          <p:cNvSpPr txBox="1">
            <a:spLocks/>
          </p:cNvSpPr>
          <p:nvPr/>
        </p:nvSpPr>
        <p:spPr>
          <a:xfrm>
            <a:off x="1046018" y="3942494"/>
            <a:ext cx="9459191" cy="551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en-US" sz="1800" dirty="0"/>
              <a:t>A significant amount of post-tectonic subsidence occurred during Permian time (enigmatic)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4F677E-5DF2-462F-97DB-A2985626B629}"/>
              </a:ext>
            </a:extLst>
          </p:cNvPr>
          <p:cNvSpPr txBox="1">
            <a:spLocks/>
          </p:cNvSpPr>
          <p:nvPr/>
        </p:nvSpPr>
        <p:spPr>
          <a:xfrm>
            <a:off x="1046018" y="2781968"/>
            <a:ext cx="9459191" cy="551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sz="1800" dirty="0"/>
              <a:t>This evolution corresponds with changeover from a passive to a tectonically-active margin; seven phases of deformation / sedimentation</a:t>
            </a:r>
          </a:p>
        </p:txBody>
      </p:sp>
    </p:spTree>
    <p:extLst>
      <p:ext uri="{BB962C8B-B14F-4D97-AF65-F5344CB8AC3E}">
        <p14:creationId xmlns:p14="http://schemas.microsoft.com/office/powerpoint/2010/main" val="3015928462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6034CA-2EFF-4193-8842-46D42FC1B432}"/>
              </a:ext>
            </a:extLst>
          </p:cNvPr>
          <p:cNvSpPr txBox="1"/>
          <p:nvPr/>
        </p:nvSpPr>
        <p:spPr>
          <a:xfrm>
            <a:off x="624948" y="168701"/>
            <a:ext cx="3398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End of Part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318A7-C68B-4B58-AA20-41A158E4056D}"/>
              </a:ext>
            </a:extLst>
          </p:cNvPr>
          <p:cNvSpPr txBox="1"/>
          <p:nvPr/>
        </p:nvSpPr>
        <p:spPr>
          <a:xfrm>
            <a:off x="624948" y="1005536"/>
            <a:ext cx="4714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Part 2 (next time)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A7B59A-95E4-4853-9544-F3EB1BBC157C}"/>
              </a:ext>
            </a:extLst>
          </p:cNvPr>
          <p:cNvSpPr txBox="1">
            <a:spLocks/>
          </p:cNvSpPr>
          <p:nvPr/>
        </p:nvSpPr>
        <p:spPr>
          <a:xfrm>
            <a:off x="1316181" y="3661345"/>
            <a:ext cx="8229600" cy="521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Central Basin Uplift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AAC3EE-0CF4-47F0-8A0E-4191A3BBE36A}"/>
              </a:ext>
            </a:extLst>
          </p:cNvPr>
          <p:cNvSpPr txBox="1">
            <a:spLocks/>
          </p:cNvSpPr>
          <p:nvPr/>
        </p:nvSpPr>
        <p:spPr>
          <a:xfrm>
            <a:off x="1316181" y="4368418"/>
            <a:ext cx="8939646" cy="52166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Ouachita - Marathon Fold and Thrust Belt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18890C-710C-4504-B219-0CD7A90B450A}"/>
              </a:ext>
            </a:extLst>
          </p:cNvPr>
          <p:cNvSpPr txBox="1">
            <a:spLocks/>
          </p:cNvSpPr>
          <p:nvPr/>
        </p:nvSpPr>
        <p:spPr>
          <a:xfrm>
            <a:off x="1316181" y="5270622"/>
            <a:ext cx="8229600" cy="521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Tectonic history of the Permian Basin: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C66483-51D5-413F-ABEE-31F6F6AC1C0A}"/>
              </a:ext>
            </a:extLst>
          </p:cNvPr>
          <p:cNvSpPr txBox="1">
            <a:spLocks/>
          </p:cNvSpPr>
          <p:nvPr/>
        </p:nvSpPr>
        <p:spPr>
          <a:xfrm>
            <a:off x="1316181" y="2958579"/>
            <a:ext cx="10482120" cy="92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 Ancestral Rockies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18EE3-80E9-474A-97BD-D22485F76B87}"/>
              </a:ext>
            </a:extLst>
          </p:cNvPr>
          <p:cNvSpPr txBox="1"/>
          <p:nvPr/>
        </p:nvSpPr>
        <p:spPr>
          <a:xfrm flipH="1">
            <a:off x="820419" y="2254755"/>
            <a:ext cx="3202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Regional topics: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C1F5D-11CB-4046-9E0F-B5C8C6BCF5A4}"/>
              </a:ext>
            </a:extLst>
          </p:cNvPr>
          <p:cNvSpPr txBox="1"/>
          <p:nvPr/>
        </p:nvSpPr>
        <p:spPr>
          <a:xfrm>
            <a:off x="8531127" y="5693887"/>
            <a:ext cx="279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Lowell.waite@UTDallas.edu</a:t>
            </a:r>
          </a:p>
          <a:p>
            <a:r>
              <a:rPr lang="en-US" dirty="0"/>
              <a:t>mobile: 469-583-3546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5AB12-293B-4420-A0D5-72F9BE9ACB16}"/>
              </a:ext>
            </a:extLst>
          </p:cNvPr>
          <p:cNvSpPr txBox="1"/>
          <p:nvPr/>
        </p:nvSpPr>
        <p:spPr>
          <a:xfrm>
            <a:off x="6782938" y="457386"/>
            <a:ext cx="415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UTD Permian Basin Research Lab website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446BA6-7CA7-42D0-A0AE-3CB44F7694D6}"/>
              </a:ext>
            </a:extLst>
          </p:cNvPr>
          <p:cNvSpPr txBox="1"/>
          <p:nvPr/>
        </p:nvSpPr>
        <p:spPr>
          <a:xfrm>
            <a:off x="6782938" y="772330"/>
            <a:ext cx="475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https://labs.utdallass.edu/permianbasinresearch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06DC4A-C2DE-4A2B-9591-29E1E7F8E53C}"/>
              </a:ext>
            </a:extLst>
          </p:cNvPr>
          <p:cNvSpPr txBox="1"/>
          <p:nvPr/>
        </p:nvSpPr>
        <p:spPr>
          <a:xfrm>
            <a:off x="7179843" y="1082480"/>
            <a:ext cx="375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Google/Bing “Permian Basin Research Lab”</a:t>
            </a:r>
          </a:p>
        </p:txBody>
      </p:sp>
    </p:spTree>
    <p:extLst>
      <p:ext uri="{BB962C8B-B14F-4D97-AF65-F5344CB8AC3E}">
        <p14:creationId xmlns:p14="http://schemas.microsoft.com/office/powerpoint/2010/main" val="168143129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3">
            <a:extLst>
              <a:ext uri="{FF2B5EF4-FFF2-40B4-BE49-F238E27FC236}">
                <a16:creationId xmlns:a16="http://schemas.microsoft.com/office/drawing/2014/main" id="{4C1A8B93-F67D-4E9E-829B-5A1AA218B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41" y="1047273"/>
            <a:ext cx="95934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Mid Proterozoic (1.3 to ~1.0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 – Grenville Orogeny and Extensional 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Latest Precambrian to early Cambrian – Rifting south of ancestral Permian Basin (Tobosa Basin)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C53FB0CF-2D1E-4D7E-8345-8A93C899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7" y="199562"/>
            <a:ext cx="8898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Phases of Deformation and Sedimentation in the Permian Basin</a:t>
            </a:r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361CEFDD-0989-42F2-9208-FA78224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00485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4DE84-92E2-43E0-8522-7A895FF95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388BF0-6393-41AB-A669-F6AFF382EE85}"/>
              </a:ext>
            </a:extLst>
          </p:cNvPr>
          <p:cNvCxnSpPr>
            <a:cxnSpLocks/>
          </p:cNvCxnSpPr>
          <p:nvPr/>
        </p:nvCxnSpPr>
        <p:spPr>
          <a:xfrm>
            <a:off x="697927" y="661227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8B71E8-7A35-4731-AD2C-63E7AAEBE640}"/>
              </a:ext>
            </a:extLst>
          </p:cNvPr>
          <p:cNvSpPr txBox="1"/>
          <p:nvPr/>
        </p:nvSpPr>
        <p:spPr>
          <a:xfrm>
            <a:off x="735826" y="983884"/>
            <a:ext cx="3401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8691FF-9913-45D7-BB27-7AC471B38D2E}"/>
              </a:ext>
            </a:extLst>
          </p:cNvPr>
          <p:cNvSpPr/>
          <p:nvPr/>
        </p:nvSpPr>
        <p:spPr>
          <a:xfrm>
            <a:off x="663191" y="98388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4EA2C-74B3-4969-8B5D-F98A485F0B8D}"/>
              </a:ext>
            </a:extLst>
          </p:cNvPr>
          <p:cNvSpPr txBox="1"/>
          <p:nvPr/>
        </p:nvSpPr>
        <p:spPr>
          <a:xfrm>
            <a:off x="735826" y="168726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40422-A24B-4BF8-AA99-66BA583367D2}"/>
              </a:ext>
            </a:extLst>
          </p:cNvPr>
          <p:cNvSpPr/>
          <p:nvPr/>
        </p:nvSpPr>
        <p:spPr>
          <a:xfrm>
            <a:off x="663191" y="1687262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10159B-0331-4961-8C86-1A3FA3DB60F3}"/>
              </a:ext>
            </a:extLst>
          </p:cNvPr>
          <p:cNvSpPr txBox="1"/>
          <p:nvPr/>
        </p:nvSpPr>
        <p:spPr>
          <a:xfrm>
            <a:off x="1411341" y="2968395"/>
            <a:ext cx="6856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Ordovician to Late Mississippian – Tobosa 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6EB0-A91E-4B29-A4DC-B7498D7767D1}"/>
              </a:ext>
            </a:extLst>
          </p:cNvPr>
          <p:cNvSpPr txBox="1"/>
          <p:nvPr/>
        </p:nvSpPr>
        <p:spPr>
          <a:xfrm>
            <a:off x="735826" y="24208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B7BF87-B077-4E23-8E93-79B6FC2D1A61}"/>
              </a:ext>
            </a:extLst>
          </p:cNvPr>
          <p:cNvSpPr/>
          <p:nvPr/>
        </p:nvSpPr>
        <p:spPr>
          <a:xfrm>
            <a:off x="663191" y="242083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3C5C5-0B78-4CAA-9C6A-B0775458C71A}"/>
              </a:ext>
            </a:extLst>
          </p:cNvPr>
          <p:cNvSpPr txBox="1"/>
          <p:nvPr/>
        </p:nvSpPr>
        <p:spPr>
          <a:xfrm>
            <a:off x="1421388" y="2515158"/>
            <a:ext cx="10249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Late Cambrian to Early Ordovician – Initial marine transgression and Great American Carbonate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8E9B-9062-40BB-9691-9B37571FC317}"/>
              </a:ext>
            </a:extLst>
          </p:cNvPr>
          <p:cNvSpPr txBox="1"/>
          <p:nvPr/>
        </p:nvSpPr>
        <p:spPr>
          <a:xfrm>
            <a:off x="735826" y="30909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DDD49-0B70-4621-832E-DB2DE568A753}"/>
              </a:ext>
            </a:extLst>
          </p:cNvPr>
          <p:cNvSpPr/>
          <p:nvPr/>
        </p:nvSpPr>
        <p:spPr>
          <a:xfrm>
            <a:off x="663191" y="3090998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B1ADF-8E2E-499A-9B13-B0B1D308282D}"/>
              </a:ext>
            </a:extLst>
          </p:cNvPr>
          <p:cNvSpPr txBox="1"/>
          <p:nvPr/>
        </p:nvSpPr>
        <p:spPr>
          <a:xfrm>
            <a:off x="735826" y="37043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052DB2-6565-4ACA-9D7C-3CAF8617DFC0}"/>
              </a:ext>
            </a:extLst>
          </p:cNvPr>
          <p:cNvSpPr/>
          <p:nvPr/>
        </p:nvSpPr>
        <p:spPr>
          <a:xfrm>
            <a:off x="663191" y="3704309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17F4E-042A-4857-A470-64B62303053A}"/>
              </a:ext>
            </a:extLst>
          </p:cNvPr>
          <p:cNvSpPr txBox="1"/>
          <p:nvPr/>
        </p:nvSpPr>
        <p:spPr>
          <a:xfrm>
            <a:off x="1353279" y="3561895"/>
            <a:ext cx="9524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05C3B-F5AB-41B6-90F3-E3559CA72E77}"/>
              </a:ext>
            </a:extLst>
          </p:cNvPr>
          <p:cNvSpPr txBox="1"/>
          <p:nvPr/>
        </p:nvSpPr>
        <p:spPr>
          <a:xfrm>
            <a:off x="735826" y="439389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F482A4-EE87-4AAB-B9FF-05099FF25852}"/>
              </a:ext>
            </a:extLst>
          </p:cNvPr>
          <p:cNvSpPr/>
          <p:nvPr/>
        </p:nvSpPr>
        <p:spPr>
          <a:xfrm>
            <a:off x="663191" y="4393896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52544-543B-4736-A03D-E28D089F31F4}"/>
              </a:ext>
            </a:extLst>
          </p:cNvPr>
          <p:cNvSpPr txBox="1"/>
          <p:nvPr/>
        </p:nvSpPr>
        <p:spPr>
          <a:xfrm>
            <a:off x="1353279" y="4454668"/>
            <a:ext cx="9203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Middle to late Permian Post-orogenic Rapid Subsidence / Sediment Loading Phase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10C806-7467-41BD-AB84-28AAF59ADE31}"/>
              </a:ext>
            </a:extLst>
          </p:cNvPr>
          <p:cNvSpPr txBox="1"/>
          <p:nvPr/>
        </p:nvSpPr>
        <p:spPr>
          <a:xfrm>
            <a:off x="1421390" y="5186617"/>
            <a:ext cx="3098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 – Permian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B075B-44E5-41C2-998E-39EA6C0DDECE}"/>
              </a:ext>
            </a:extLst>
          </p:cNvPr>
          <p:cNvSpPr txBox="1"/>
          <p:nvPr/>
        </p:nvSpPr>
        <p:spPr>
          <a:xfrm>
            <a:off x="735826" y="51212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889094-47FC-439C-8175-5E0521EAE835}"/>
              </a:ext>
            </a:extLst>
          </p:cNvPr>
          <p:cNvSpPr/>
          <p:nvPr/>
        </p:nvSpPr>
        <p:spPr>
          <a:xfrm>
            <a:off x="663191" y="5121264"/>
            <a:ext cx="489737" cy="4616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16235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Straight Connector 604"/>
          <p:cNvCxnSpPr/>
          <p:nvPr/>
        </p:nvCxnSpPr>
        <p:spPr>
          <a:xfrm>
            <a:off x="9667340" y="253246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>
            <a:off x="9608725" y="253319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/>
          <p:nvPr/>
        </p:nvCxnSpPr>
        <p:spPr>
          <a:xfrm>
            <a:off x="9550110" y="253392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>
          <a:xfrm>
            <a:off x="9491495" y="2534660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>
            <a:off x="9432880" y="253539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15" name="Text Box 526"/>
          <p:cNvSpPr txBox="1">
            <a:spLocks noChangeArrowheads="1"/>
          </p:cNvSpPr>
          <p:nvPr/>
        </p:nvSpPr>
        <p:spPr bwMode="auto">
          <a:xfrm>
            <a:off x="2010652" y="-32396"/>
            <a:ext cx="7999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Permian Basin Stratigraphy and Tectonic History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11" name="Straight Connector 510"/>
          <p:cNvCxnSpPr/>
          <p:nvPr/>
        </p:nvCxnSpPr>
        <p:spPr bwMode="auto">
          <a:xfrm>
            <a:off x="7167564" y="6720211"/>
            <a:ext cx="33495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01813" y="369889"/>
            <a:ext cx="5510213" cy="6365875"/>
            <a:chOff x="152400" y="369888"/>
            <a:chExt cx="5635625" cy="6365875"/>
          </a:xfrm>
        </p:grpSpPr>
        <p:grpSp>
          <p:nvGrpSpPr>
            <p:cNvPr id="106514" name="Group 1"/>
            <p:cNvGrpSpPr>
              <a:grpSpLocks/>
            </p:cNvGrpSpPr>
            <p:nvPr/>
          </p:nvGrpSpPr>
          <p:grpSpPr bwMode="auto">
            <a:xfrm>
              <a:off x="152400" y="369888"/>
              <a:ext cx="5635625" cy="6365875"/>
              <a:chOff x="1905000" y="369888"/>
              <a:chExt cx="5635625" cy="6365875"/>
            </a:xfrm>
          </p:grpSpPr>
          <p:grpSp>
            <p:nvGrpSpPr>
              <p:cNvPr id="106543" name="Group 9"/>
              <p:cNvGrpSpPr>
                <a:grpSpLocks/>
              </p:cNvGrpSpPr>
              <p:nvPr/>
            </p:nvGrpSpPr>
            <p:grpSpPr bwMode="auto">
              <a:xfrm>
                <a:off x="1905000" y="369888"/>
                <a:ext cx="1982788" cy="6365875"/>
                <a:chOff x="562823" y="369888"/>
                <a:chExt cx="1982787" cy="6365875"/>
              </a:xfrm>
            </p:grpSpPr>
            <p:sp>
              <p:nvSpPr>
                <p:cNvPr id="106930" name="Freeform 3"/>
                <p:cNvSpPr>
                  <a:spLocks/>
                </p:cNvSpPr>
                <p:nvPr/>
              </p:nvSpPr>
              <p:spPr bwMode="auto">
                <a:xfrm>
                  <a:off x="562823" y="6181725"/>
                  <a:ext cx="1974850" cy="541338"/>
                </a:xfrm>
                <a:custGeom>
                  <a:avLst/>
                  <a:gdLst>
                    <a:gd name="T0" fmla="*/ 2147483647 w 921"/>
                    <a:gd name="T1" fmla="*/ 2147483647 h 454"/>
                    <a:gd name="T2" fmla="*/ 2147483647 w 921"/>
                    <a:gd name="T3" fmla="*/ 2147483647 h 454"/>
                    <a:gd name="T4" fmla="*/ 0 w 921"/>
                    <a:gd name="T5" fmla="*/ 2147483647 h 454"/>
                    <a:gd name="T6" fmla="*/ 0 w 921"/>
                    <a:gd name="T7" fmla="*/ 0 h 454"/>
                    <a:gd name="T8" fmla="*/ 2147483647 w 921"/>
                    <a:gd name="T9" fmla="*/ 0 h 454"/>
                    <a:gd name="T10" fmla="*/ 2147483647 w 921"/>
                    <a:gd name="T11" fmla="*/ 0 h 454"/>
                    <a:gd name="T12" fmla="*/ 2147483647 w 921"/>
                    <a:gd name="T13" fmla="*/ 2147483647 h 4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1"/>
                    <a:gd name="T22" fmla="*/ 0 h 454"/>
                    <a:gd name="T23" fmla="*/ 921 w 921"/>
                    <a:gd name="T24" fmla="*/ 454 h 4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1" h="454">
                      <a:moveTo>
                        <a:pt x="921" y="454"/>
                      </a:moveTo>
                      <a:lnTo>
                        <a:pt x="489" y="454"/>
                      </a:lnTo>
                      <a:lnTo>
                        <a:pt x="0" y="454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21" y="454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31" name="Rectangle 4"/>
                <p:cNvSpPr>
                  <a:spLocks noChangeArrowheads="1"/>
                </p:cNvSpPr>
                <p:nvPr/>
              </p:nvSpPr>
              <p:spPr bwMode="auto">
                <a:xfrm>
                  <a:off x="562823" y="4070350"/>
                  <a:ext cx="1060450" cy="920750"/>
                </a:xfrm>
                <a:prstGeom prst="rect">
                  <a:avLst/>
                </a:prstGeom>
                <a:solidFill>
                  <a:srgbClr val="99F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2" name="Rectangle 5"/>
                <p:cNvSpPr>
                  <a:spLocks noChangeArrowheads="1"/>
                </p:cNvSpPr>
                <p:nvPr/>
              </p:nvSpPr>
              <p:spPr bwMode="auto">
                <a:xfrm>
                  <a:off x="562823" y="3470275"/>
                  <a:ext cx="1060450" cy="600075"/>
                </a:xfrm>
                <a:prstGeom prst="rect">
                  <a:avLst/>
                </a:prstGeom>
                <a:solidFill>
                  <a:srgbClr val="FF6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3" name="Rectangle 6"/>
                <p:cNvSpPr>
                  <a:spLocks noChangeArrowheads="1"/>
                </p:cNvSpPr>
                <p:nvPr/>
              </p:nvSpPr>
              <p:spPr bwMode="auto">
                <a:xfrm>
                  <a:off x="562823" y="2652713"/>
                  <a:ext cx="1060450" cy="8175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4" name="Rectangle 7"/>
                <p:cNvSpPr>
                  <a:spLocks noChangeArrowheads="1"/>
                </p:cNvSpPr>
                <p:nvPr/>
              </p:nvSpPr>
              <p:spPr bwMode="auto">
                <a:xfrm>
                  <a:off x="562823" y="625475"/>
                  <a:ext cx="1060450" cy="2027238"/>
                </a:xfrm>
                <a:prstGeom prst="rect">
                  <a:avLst/>
                </a:prstGeom>
                <a:solidFill>
                  <a:srgbClr val="FF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5" name="Rectangle 8"/>
                <p:cNvSpPr>
                  <a:spLocks noChangeArrowheads="1"/>
                </p:cNvSpPr>
                <p:nvPr/>
              </p:nvSpPr>
              <p:spPr bwMode="auto">
                <a:xfrm>
                  <a:off x="562823" y="4991100"/>
                  <a:ext cx="106045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6" name="Rectangle 33"/>
                <p:cNvSpPr>
                  <a:spLocks noChangeArrowheads="1"/>
                </p:cNvSpPr>
                <p:nvPr/>
              </p:nvSpPr>
              <p:spPr bwMode="auto">
                <a:xfrm>
                  <a:off x="1623273" y="625475"/>
                  <a:ext cx="914400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7" name="Rectangle 34"/>
                <p:cNvSpPr>
                  <a:spLocks noChangeArrowheads="1"/>
                </p:cNvSpPr>
                <p:nvPr/>
              </p:nvSpPr>
              <p:spPr bwMode="auto">
                <a:xfrm>
                  <a:off x="1623273" y="2652713"/>
                  <a:ext cx="914400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8" name="Rectangle 35"/>
                <p:cNvSpPr>
                  <a:spLocks noChangeArrowheads="1"/>
                </p:cNvSpPr>
                <p:nvPr/>
              </p:nvSpPr>
              <p:spPr bwMode="auto">
                <a:xfrm>
                  <a:off x="1623273" y="3470275"/>
                  <a:ext cx="914400" cy="600075"/>
                </a:xfrm>
                <a:prstGeom prst="rect">
                  <a:avLst/>
                </a:pr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9" name="Rectangle 36"/>
                <p:cNvSpPr>
                  <a:spLocks noChangeArrowheads="1"/>
                </p:cNvSpPr>
                <p:nvPr/>
              </p:nvSpPr>
              <p:spPr bwMode="auto">
                <a:xfrm>
                  <a:off x="1623273" y="4070350"/>
                  <a:ext cx="914400" cy="920750"/>
                </a:xfrm>
                <a:prstGeom prst="rect">
                  <a:avLst/>
                </a:pr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0" name="Rectangle 37"/>
                <p:cNvSpPr>
                  <a:spLocks noChangeArrowheads="1"/>
                </p:cNvSpPr>
                <p:nvPr/>
              </p:nvSpPr>
              <p:spPr bwMode="auto">
                <a:xfrm>
                  <a:off x="1623273" y="4991100"/>
                  <a:ext cx="91440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1" name="Freeform 38"/>
                <p:cNvSpPr>
                  <a:spLocks/>
                </p:cNvSpPr>
                <p:nvPr/>
              </p:nvSpPr>
              <p:spPr bwMode="auto">
                <a:xfrm>
                  <a:off x="588223" y="369888"/>
                  <a:ext cx="1949450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42" name="Rectangle 40"/>
                <p:cNvSpPr>
                  <a:spLocks noChangeArrowheads="1"/>
                </p:cNvSpPr>
                <p:nvPr/>
              </p:nvSpPr>
              <p:spPr bwMode="auto">
                <a:xfrm>
                  <a:off x="588223" y="61912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3" name="Rectangle 41"/>
                <p:cNvSpPr>
                  <a:spLocks noChangeArrowheads="1"/>
                </p:cNvSpPr>
                <p:nvPr/>
              </p:nvSpPr>
              <p:spPr bwMode="auto">
                <a:xfrm>
                  <a:off x="588223" y="26447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4" name="Rectangle 42"/>
                <p:cNvSpPr>
                  <a:spLocks noChangeArrowheads="1"/>
                </p:cNvSpPr>
                <p:nvPr/>
              </p:nvSpPr>
              <p:spPr bwMode="auto">
                <a:xfrm>
                  <a:off x="588223" y="3463925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5" name="Rectangle 43"/>
                <p:cNvSpPr>
                  <a:spLocks noChangeArrowheads="1"/>
                </p:cNvSpPr>
                <p:nvPr/>
              </p:nvSpPr>
              <p:spPr bwMode="auto">
                <a:xfrm>
                  <a:off x="588223" y="40624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6" name="Rectangle 44"/>
                <p:cNvSpPr>
                  <a:spLocks noChangeArrowheads="1"/>
                </p:cNvSpPr>
                <p:nvPr/>
              </p:nvSpPr>
              <p:spPr bwMode="auto">
                <a:xfrm>
                  <a:off x="588223" y="45196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7" name="Rectangle 45"/>
                <p:cNvSpPr>
                  <a:spLocks noChangeArrowheads="1"/>
                </p:cNvSpPr>
                <p:nvPr/>
              </p:nvSpPr>
              <p:spPr bwMode="auto">
                <a:xfrm>
                  <a:off x="588223" y="4984750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8" name="Rectangle 46"/>
                <p:cNvSpPr>
                  <a:spLocks noChangeArrowheads="1"/>
                </p:cNvSpPr>
                <p:nvPr/>
              </p:nvSpPr>
              <p:spPr bwMode="auto">
                <a:xfrm>
                  <a:off x="588223" y="588486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9" name="Rectangle 47"/>
                <p:cNvSpPr>
                  <a:spLocks noChangeArrowheads="1"/>
                </p:cNvSpPr>
                <p:nvPr/>
              </p:nvSpPr>
              <p:spPr bwMode="auto">
                <a:xfrm>
                  <a:off x="588223" y="61753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0" name="Rectangle 49"/>
                <p:cNvSpPr>
                  <a:spLocks noChangeArrowheads="1"/>
                </p:cNvSpPr>
                <p:nvPr/>
              </p:nvSpPr>
              <p:spPr bwMode="auto">
                <a:xfrm>
                  <a:off x="1623273" y="61912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1" name="Rectangle 50"/>
                <p:cNvSpPr>
                  <a:spLocks noChangeArrowheads="1"/>
                </p:cNvSpPr>
                <p:nvPr/>
              </p:nvSpPr>
              <p:spPr bwMode="auto">
                <a:xfrm>
                  <a:off x="1613748" y="10826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2" name="Rectangle 51"/>
                <p:cNvSpPr>
                  <a:spLocks noChangeArrowheads="1"/>
                </p:cNvSpPr>
                <p:nvPr/>
              </p:nvSpPr>
              <p:spPr bwMode="auto">
                <a:xfrm>
                  <a:off x="1613748" y="18589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3" name="Rectangle 52"/>
                <p:cNvSpPr>
                  <a:spLocks noChangeArrowheads="1"/>
                </p:cNvSpPr>
                <p:nvPr/>
              </p:nvSpPr>
              <p:spPr bwMode="auto">
                <a:xfrm>
                  <a:off x="1613748" y="2427288"/>
                  <a:ext cx="931862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4" name="Rectangle 53"/>
                <p:cNvSpPr>
                  <a:spLocks noChangeArrowheads="1"/>
                </p:cNvSpPr>
                <p:nvPr/>
              </p:nvSpPr>
              <p:spPr bwMode="auto">
                <a:xfrm>
                  <a:off x="1623273" y="26447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613748" y="28067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613748" y="29654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613748" y="31273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8" name="Rectangle 57"/>
                <p:cNvSpPr>
                  <a:spLocks noChangeArrowheads="1"/>
                </p:cNvSpPr>
                <p:nvPr/>
              </p:nvSpPr>
              <p:spPr bwMode="auto">
                <a:xfrm>
                  <a:off x="1613748" y="32956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9" name="Rectangle 58"/>
                <p:cNvSpPr>
                  <a:spLocks noChangeArrowheads="1"/>
                </p:cNvSpPr>
                <p:nvPr/>
              </p:nvSpPr>
              <p:spPr bwMode="auto">
                <a:xfrm>
                  <a:off x="1623273" y="3463925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0" name="Rectangle 59"/>
                <p:cNvSpPr>
                  <a:spLocks noChangeArrowheads="1"/>
                </p:cNvSpPr>
                <p:nvPr/>
              </p:nvSpPr>
              <p:spPr bwMode="auto">
                <a:xfrm>
                  <a:off x="1613748" y="36195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1" name="Rectangle 60"/>
                <p:cNvSpPr>
                  <a:spLocks noChangeArrowheads="1"/>
                </p:cNvSpPr>
                <p:nvPr/>
              </p:nvSpPr>
              <p:spPr bwMode="auto">
                <a:xfrm>
                  <a:off x="1613748" y="38338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2" name="Rectangle 61"/>
                <p:cNvSpPr>
                  <a:spLocks noChangeArrowheads="1"/>
                </p:cNvSpPr>
                <p:nvPr/>
              </p:nvSpPr>
              <p:spPr bwMode="auto">
                <a:xfrm>
                  <a:off x="1623273" y="40624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3" name="Rectangle 62"/>
                <p:cNvSpPr>
                  <a:spLocks noChangeArrowheads="1"/>
                </p:cNvSpPr>
                <p:nvPr/>
              </p:nvSpPr>
              <p:spPr bwMode="auto">
                <a:xfrm>
                  <a:off x="1613748" y="42179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613748" y="43719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623273" y="45196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613748" y="46751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7" name="Rectangle 66"/>
                <p:cNvSpPr>
                  <a:spLocks noChangeArrowheads="1"/>
                </p:cNvSpPr>
                <p:nvPr/>
              </p:nvSpPr>
              <p:spPr bwMode="auto">
                <a:xfrm>
                  <a:off x="1613748" y="48307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8" name="Rectangle 67"/>
                <p:cNvSpPr>
                  <a:spLocks noChangeArrowheads="1"/>
                </p:cNvSpPr>
                <p:nvPr/>
              </p:nvSpPr>
              <p:spPr bwMode="auto">
                <a:xfrm>
                  <a:off x="1623273" y="4984750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9" name="Rectangle 68"/>
                <p:cNvSpPr>
                  <a:spLocks noChangeArrowheads="1"/>
                </p:cNvSpPr>
                <p:nvPr/>
              </p:nvSpPr>
              <p:spPr bwMode="auto">
                <a:xfrm>
                  <a:off x="1613748" y="50911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0" name="Rectangle 69"/>
                <p:cNvSpPr>
                  <a:spLocks noChangeArrowheads="1"/>
                </p:cNvSpPr>
                <p:nvPr/>
              </p:nvSpPr>
              <p:spPr bwMode="auto">
                <a:xfrm>
                  <a:off x="1613748" y="520382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1" name="Rectangle 70"/>
                <p:cNvSpPr>
                  <a:spLocks noChangeArrowheads="1"/>
                </p:cNvSpPr>
                <p:nvPr/>
              </p:nvSpPr>
              <p:spPr bwMode="auto">
                <a:xfrm>
                  <a:off x="1613748" y="56403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2" name="Rectangle 71"/>
                <p:cNvSpPr>
                  <a:spLocks noChangeArrowheads="1"/>
                </p:cNvSpPr>
                <p:nvPr/>
              </p:nvSpPr>
              <p:spPr bwMode="auto">
                <a:xfrm>
                  <a:off x="1613748" y="57642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623273" y="588486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623273" y="61753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5" name="Rectangle 245"/>
                <p:cNvSpPr>
                  <a:spLocks noChangeArrowheads="1"/>
                </p:cNvSpPr>
                <p:nvPr/>
              </p:nvSpPr>
              <p:spPr bwMode="auto">
                <a:xfrm>
                  <a:off x="1610573" y="384175"/>
                  <a:ext cx="25400" cy="579755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6" name="Rectangle 251"/>
                <p:cNvSpPr>
                  <a:spLocks noChangeArrowheads="1"/>
                </p:cNvSpPr>
                <p:nvPr/>
              </p:nvSpPr>
              <p:spPr bwMode="auto">
                <a:xfrm>
                  <a:off x="889848" y="439738"/>
                  <a:ext cx="41970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System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7" name="Rectangle 252"/>
                <p:cNvSpPr>
                  <a:spLocks noChangeArrowheads="1"/>
                </p:cNvSpPr>
                <p:nvPr/>
              </p:nvSpPr>
              <p:spPr bwMode="auto">
                <a:xfrm>
                  <a:off x="854923" y="1504950"/>
                  <a:ext cx="514799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Permian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8" name="Rectangle 253"/>
                <p:cNvSpPr>
                  <a:spLocks noChangeArrowheads="1"/>
                </p:cNvSpPr>
                <p:nvPr/>
              </p:nvSpPr>
              <p:spPr bwMode="auto">
                <a:xfrm>
                  <a:off x="664423" y="2982913"/>
                  <a:ext cx="91319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Pennsylvanian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9" name="Rectangle 254"/>
                <p:cNvSpPr>
                  <a:spLocks noChangeArrowheads="1"/>
                </p:cNvSpPr>
                <p:nvPr/>
              </p:nvSpPr>
              <p:spPr bwMode="auto">
                <a:xfrm>
                  <a:off x="688235" y="3686175"/>
                  <a:ext cx="85581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Mississippian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0" name="Rectangle 255"/>
                <p:cNvSpPr>
                  <a:spLocks noChangeArrowheads="1"/>
                </p:cNvSpPr>
                <p:nvPr/>
              </p:nvSpPr>
              <p:spPr bwMode="auto">
                <a:xfrm>
                  <a:off x="824760" y="4211638"/>
                  <a:ext cx="588577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1" name="Rectangle 256"/>
                <p:cNvSpPr>
                  <a:spLocks noChangeArrowheads="1"/>
                </p:cNvSpPr>
                <p:nvPr/>
              </p:nvSpPr>
              <p:spPr bwMode="auto">
                <a:xfrm>
                  <a:off x="881910" y="4662488"/>
                  <a:ext cx="478730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Silurian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2" name="Rectangle 257"/>
                <p:cNvSpPr>
                  <a:spLocks noChangeArrowheads="1"/>
                </p:cNvSpPr>
                <p:nvPr/>
              </p:nvSpPr>
              <p:spPr bwMode="auto">
                <a:xfrm>
                  <a:off x="796185" y="5376863"/>
                  <a:ext cx="68202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Ordovician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3" name="Rectangle 258"/>
                <p:cNvSpPr>
                  <a:spLocks noChangeArrowheads="1"/>
                </p:cNvSpPr>
                <p:nvPr/>
              </p:nvSpPr>
              <p:spPr bwMode="auto">
                <a:xfrm>
                  <a:off x="818410" y="5956300"/>
                  <a:ext cx="603331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4" name="Rectangle 260"/>
                <p:cNvSpPr>
                  <a:spLocks noChangeArrowheads="1"/>
                </p:cNvSpPr>
                <p:nvPr/>
              </p:nvSpPr>
              <p:spPr bwMode="auto">
                <a:xfrm>
                  <a:off x="1142260" y="6386513"/>
                  <a:ext cx="7902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5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96323" y="439738"/>
                  <a:ext cx="35412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Series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6" name="Rectangle 262"/>
                <p:cNvSpPr>
                  <a:spLocks noChangeArrowheads="1"/>
                </p:cNvSpPr>
                <p:nvPr/>
              </p:nvSpPr>
              <p:spPr bwMode="auto">
                <a:xfrm>
                  <a:off x="1904260" y="822325"/>
                  <a:ext cx="34101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Ochoan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7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28060" y="1393825"/>
                  <a:ext cx="5557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Guadalupian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8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64573" y="2103438"/>
                  <a:ext cx="4934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Leonardian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9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16948" y="2503488"/>
                  <a:ext cx="5721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0" name="Rectangle 266"/>
                <p:cNvSpPr>
                  <a:spLocks noChangeArrowheads="1"/>
                </p:cNvSpPr>
                <p:nvPr/>
              </p:nvSpPr>
              <p:spPr bwMode="auto">
                <a:xfrm>
                  <a:off x="1931248" y="2686050"/>
                  <a:ext cx="36396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Virgilian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1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4098" y="2841625"/>
                  <a:ext cx="4852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Missourian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2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05834" y="2995613"/>
                  <a:ext cx="6235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Desmoinesian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3" name="Rectangle 269"/>
                <p:cNvSpPr>
                  <a:spLocks noChangeArrowheads="1"/>
                </p:cNvSpPr>
                <p:nvPr/>
              </p:nvSpPr>
              <p:spPr bwMode="auto">
                <a:xfrm>
                  <a:off x="1941669" y="3163216"/>
                  <a:ext cx="30986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4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93148" y="3332163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5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67748" y="3489325"/>
                  <a:ext cx="47381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Chesterian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6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93811" y="3624263"/>
                  <a:ext cx="6082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Meramecian –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Osagean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7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02660" y="3895725"/>
                  <a:ext cx="6410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Kinderhookian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8" name="Rectangle 275"/>
                <p:cNvSpPr>
                  <a:spLocks noChangeArrowheads="1"/>
                </p:cNvSpPr>
                <p:nvPr/>
              </p:nvSpPr>
              <p:spPr bwMode="auto">
                <a:xfrm>
                  <a:off x="1947123" y="4100513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9" name="Rectangle 276"/>
                <p:cNvSpPr>
                  <a:spLocks noChangeArrowheads="1"/>
                </p:cNvSpPr>
                <p:nvPr/>
              </p:nvSpPr>
              <p:spPr bwMode="auto">
                <a:xfrm>
                  <a:off x="1932835" y="4254500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0" name="Rectangle 277"/>
                <p:cNvSpPr>
                  <a:spLocks noChangeArrowheads="1"/>
                </p:cNvSpPr>
                <p:nvPr/>
              </p:nvSpPr>
              <p:spPr bwMode="auto">
                <a:xfrm>
                  <a:off x="1947123" y="4402138"/>
                  <a:ext cx="27051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Lower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1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21710" y="4554538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2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31235" y="4706938"/>
                  <a:ext cx="5000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3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21710" y="4862513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Alexandrian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4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20123" y="4994275"/>
                  <a:ext cx="55086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Cincinnatian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5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43935" y="5102225"/>
                  <a:ext cx="4951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Mohawkian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6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67748" y="5373688"/>
                  <a:ext cx="3754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Chazyan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7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5685" y="5661025"/>
                  <a:ext cx="4115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Canadian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8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62985" y="5783263"/>
                  <a:ext cx="38855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Ozarkian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9" name="Rectangle 286"/>
                <p:cNvSpPr>
                  <a:spLocks noChangeArrowheads="1"/>
                </p:cNvSpPr>
                <p:nvPr/>
              </p:nvSpPr>
              <p:spPr bwMode="auto">
                <a:xfrm>
                  <a:off x="1939185" y="5984875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10" name="Freeform 250"/>
                <p:cNvSpPr>
                  <a:spLocks/>
                </p:cNvSpPr>
                <p:nvPr/>
              </p:nvSpPr>
              <p:spPr bwMode="auto">
                <a:xfrm>
                  <a:off x="562823" y="369888"/>
                  <a:ext cx="1982787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4" name="Group 84"/>
              <p:cNvGrpSpPr>
                <a:grpSpLocks/>
              </p:cNvGrpSpPr>
              <p:nvPr/>
            </p:nvGrpSpPr>
            <p:grpSpPr bwMode="auto">
              <a:xfrm>
                <a:off x="3881438" y="369888"/>
                <a:ext cx="1184275" cy="6365875"/>
                <a:chOff x="1230891" y="369888"/>
                <a:chExt cx="1185069" cy="6365875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1240422" y="6192838"/>
                  <a:ext cx="1170771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6" name="Freeform 38"/>
                <p:cNvSpPr>
                  <a:spLocks/>
                </p:cNvSpPr>
                <p:nvPr/>
              </p:nvSpPr>
              <p:spPr bwMode="auto">
                <a:xfrm>
                  <a:off x="1240416" y="384175"/>
                  <a:ext cx="1160463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7" name="Rectangle 74"/>
                <p:cNvSpPr>
                  <a:spLocks noChangeArrowheads="1"/>
                </p:cNvSpPr>
                <p:nvPr/>
              </p:nvSpPr>
              <p:spPr bwMode="auto">
                <a:xfrm>
                  <a:off x="1242004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8" name="Rectangle 27"/>
                <p:cNvSpPr>
                  <a:spLocks noChangeArrowheads="1"/>
                </p:cNvSpPr>
                <p:nvPr/>
              </p:nvSpPr>
              <p:spPr bwMode="auto">
                <a:xfrm>
                  <a:off x="1245179" y="615156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45179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0" name="Freeform 29"/>
                <p:cNvSpPr>
                  <a:spLocks/>
                </p:cNvSpPr>
                <p:nvPr/>
              </p:nvSpPr>
              <p:spPr bwMode="auto">
                <a:xfrm>
                  <a:off x="1245179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1" name="Freeform 30"/>
                <p:cNvSpPr>
                  <a:spLocks/>
                </p:cNvSpPr>
                <p:nvPr/>
              </p:nvSpPr>
              <p:spPr bwMode="auto">
                <a:xfrm>
                  <a:off x="1245179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2" name="Rectangle 31"/>
                <p:cNvSpPr>
                  <a:spLocks noChangeArrowheads="1"/>
                </p:cNvSpPr>
                <p:nvPr/>
              </p:nvSpPr>
              <p:spPr bwMode="auto">
                <a:xfrm>
                  <a:off x="1245179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3" name="Rectangle 32"/>
                <p:cNvSpPr>
                  <a:spLocks noChangeArrowheads="1"/>
                </p:cNvSpPr>
                <p:nvPr/>
              </p:nvSpPr>
              <p:spPr bwMode="auto">
                <a:xfrm>
                  <a:off x="1245179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4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45179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5" name="Rectangle 199"/>
                <p:cNvSpPr>
                  <a:spLocks noChangeArrowheads="1"/>
                </p:cNvSpPr>
                <p:nvPr/>
              </p:nvSpPr>
              <p:spPr bwMode="auto">
                <a:xfrm>
                  <a:off x="1235654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7" name="Rectangle 201"/>
                <p:cNvSpPr>
                  <a:spLocks noChangeArrowheads="1"/>
                </p:cNvSpPr>
                <p:nvPr/>
              </p:nvSpPr>
              <p:spPr bwMode="auto">
                <a:xfrm>
                  <a:off x="1234066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232479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232479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232479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1" name="Rectangle 216"/>
                <p:cNvSpPr>
                  <a:spLocks noChangeArrowheads="1"/>
                </p:cNvSpPr>
                <p:nvPr/>
              </p:nvSpPr>
              <p:spPr bwMode="auto">
                <a:xfrm>
                  <a:off x="1235654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3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51554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4" name="Rectangle 223"/>
                <p:cNvSpPr>
                  <a:spLocks noChangeArrowheads="1"/>
                </p:cNvSpPr>
                <p:nvPr/>
              </p:nvSpPr>
              <p:spPr bwMode="auto">
                <a:xfrm>
                  <a:off x="1235654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5" name="Rectangle 224"/>
                <p:cNvSpPr>
                  <a:spLocks noChangeArrowheads="1"/>
                </p:cNvSpPr>
                <p:nvPr/>
              </p:nvSpPr>
              <p:spPr bwMode="auto">
                <a:xfrm>
                  <a:off x="1235654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6" name="Rectangle 225"/>
                <p:cNvSpPr>
                  <a:spLocks noChangeArrowheads="1"/>
                </p:cNvSpPr>
                <p:nvPr/>
              </p:nvSpPr>
              <p:spPr bwMode="auto">
                <a:xfrm>
                  <a:off x="1235654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7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8379" y="11953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8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8379" y="14112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0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51554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1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51554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2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51554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51554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5" name="Rectangle 380"/>
                <p:cNvSpPr>
                  <a:spLocks noChangeArrowheads="1"/>
                </p:cNvSpPr>
                <p:nvPr/>
              </p:nvSpPr>
              <p:spPr bwMode="auto">
                <a:xfrm>
                  <a:off x="1388158" y="390144"/>
                  <a:ext cx="98908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Delaware Basin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6" name="Rectangle 381"/>
                <p:cNvSpPr>
                  <a:spLocks noChangeArrowheads="1"/>
                </p:cNvSpPr>
                <p:nvPr/>
              </p:nvSpPr>
              <p:spPr bwMode="auto">
                <a:xfrm>
                  <a:off x="1464409" y="504825"/>
                  <a:ext cx="64311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7" name="Rectangle 383"/>
                <p:cNvSpPr>
                  <a:spLocks noChangeArrowheads="1"/>
                </p:cNvSpPr>
                <p:nvPr/>
              </p:nvSpPr>
              <p:spPr bwMode="auto">
                <a:xfrm>
                  <a:off x="1629029" y="2444750"/>
                  <a:ext cx="43967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8" name="Rectangle 384"/>
                <p:cNvSpPr>
                  <a:spLocks noChangeArrowheads="1"/>
                </p:cNvSpPr>
                <p:nvPr/>
              </p:nvSpPr>
              <p:spPr bwMode="auto">
                <a:xfrm>
                  <a:off x="1715611" y="2676214"/>
                  <a:ext cx="24936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9" name="Rectangle 385"/>
                <p:cNvSpPr>
                  <a:spLocks noChangeArrowheads="1"/>
                </p:cNvSpPr>
                <p:nvPr/>
              </p:nvSpPr>
              <p:spPr bwMode="auto">
                <a:xfrm>
                  <a:off x="1686359" y="2833941"/>
                  <a:ext cx="3346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0" name="Rectangle 386"/>
                <p:cNvSpPr>
                  <a:spLocks noChangeArrowheads="1"/>
                </p:cNvSpPr>
                <p:nvPr/>
              </p:nvSpPr>
              <p:spPr bwMode="auto">
                <a:xfrm>
                  <a:off x="1548391" y="2992438"/>
                  <a:ext cx="3067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1" name="Rectangle 387"/>
                <p:cNvSpPr>
                  <a:spLocks noChangeArrowheads="1"/>
                </p:cNvSpPr>
                <p:nvPr/>
              </p:nvSpPr>
              <p:spPr bwMode="auto">
                <a:xfrm>
                  <a:off x="1734976" y="3161506"/>
                  <a:ext cx="2542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2" name="Rectangle 389"/>
                <p:cNvSpPr>
                  <a:spLocks noChangeArrowheads="1"/>
                </p:cNvSpPr>
                <p:nvPr/>
              </p:nvSpPr>
              <p:spPr bwMode="auto">
                <a:xfrm>
                  <a:off x="1588079" y="3722688"/>
                  <a:ext cx="4774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3" name="Rectangle 391"/>
                <p:cNvSpPr>
                  <a:spLocks noChangeArrowheads="1"/>
                </p:cNvSpPr>
                <p:nvPr/>
              </p:nvSpPr>
              <p:spPr bwMode="auto">
                <a:xfrm>
                  <a:off x="1627766" y="4008438"/>
                  <a:ext cx="43311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4" name="Rectangle 392"/>
                <p:cNvSpPr>
                  <a:spLocks noChangeArrowheads="1"/>
                </p:cNvSpPr>
                <p:nvPr/>
              </p:nvSpPr>
              <p:spPr bwMode="auto">
                <a:xfrm>
                  <a:off x="1393748" y="4398963"/>
                  <a:ext cx="9287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5" name="Rectangle 393"/>
                <p:cNvSpPr>
                  <a:spLocks noChangeArrowheads="1"/>
                </p:cNvSpPr>
                <p:nvPr/>
              </p:nvSpPr>
              <p:spPr bwMode="auto">
                <a:xfrm>
                  <a:off x="1333423" y="4546421"/>
                  <a:ext cx="105489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6" name="Rectangle 394"/>
                <p:cNvSpPr>
                  <a:spLocks noChangeArrowheads="1"/>
                </p:cNvSpPr>
                <p:nvPr/>
              </p:nvSpPr>
              <p:spPr bwMode="auto">
                <a:xfrm>
                  <a:off x="1588079" y="4783138"/>
                  <a:ext cx="4790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7" name="Rectangle 395"/>
                <p:cNvSpPr>
                  <a:spLocks noChangeArrowheads="1"/>
                </p:cNvSpPr>
                <p:nvPr/>
              </p:nvSpPr>
              <p:spPr bwMode="auto">
                <a:xfrm>
                  <a:off x="1639582" y="4994777"/>
                  <a:ext cx="37733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8" name="Rectangle 396"/>
                <p:cNvSpPr>
                  <a:spLocks noChangeArrowheads="1"/>
                </p:cNvSpPr>
                <p:nvPr/>
              </p:nvSpPr>
              <p:spPr bwMode="auto">
                <a:xfrm>
                  <a:off x="1580158" y="5711825"/>
                  <a:ext cx="5102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69038" y="763588"/>
                  <a:ext cx="3166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0" name="Rectangle 410"/>
                <p:cNvSpPr>
                  <a:spLocks noChangeArrowheads="1"/>
                </p:cNvSpPr>
                <p:nvPr/>
              </p:nvSpPr>
              <p:spPr bwMode="auto">
                <a:xfrm>
                  <a:off x="1767789" y="1090613"/>
                  <a:ext cx="27561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Lamar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1" name="Rectangle 412"/>
                <p:cNvSpPr>
                  <a:spLocks noChangeArrowheads="1"/>
                </p:cNvSpPr>
                <p:nvPr/>
              </p:nvSpPr>
              <p:spPr bwMode="auto">
                <a:xfrm>
                  <a:off x="1606517" y="1496384"/>
                  <a:ext cx="6562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Cherry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2" name="Rectangle 413"/>
                <p:cNvSpPr>
                  <a:spLocks noChangeArrowheads="1"/>
                </p:cNvSpPr>
                <p:nvPr/>
              </p:nvSpPr>
              <p:spPr bwMode="auto">
                <a:xfrm>
                  <a:off x="1609562" y="1676400"/>
                  <a:ext cx="58240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Brushy Canyon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4" name="Rectangle 437"/>
                <p:cNvSpPr>
                  <a:spLocks noChangeArrowheads="1"/>
                </p:cNvSpPr>
                <p:nvPr/>
              </p:nvSpPr>
              <p:spPr bwMode="auto">
                <a:xfrm>
                  <a:off x="1711904" y="5116513"/>
                  <a:ext cx="31991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5" name="Rectangle 438"/>
                <p:cNvSpPr>
                  <a:spLocks noChangeArrowheads="1"/>
                </p:cNvSpPr>
                <p:nvPr/>
              </p:nvSpPr>
              <p:spPr bwMode="auto">
                <a:xfrm>
                  <a:off x="1473779" y="5207000"/>
                  <a:ext cx="30022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6" name="Rectangle 439"/>
                <p:cNvSpPr>
                  <a:spLocks noChangeArrowheads="1"/>
                </p:cNvSpPr>
                <p:nvPr/>
              </p:nvSpPr>
              <p:spPr bwMode="auto">
                <a:xfrm>
                  <a:off x="1473779" y="5314950"/>
                  <a:ext cx="2017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7" name="Rectangle 440"/>
                <p:cNvSpPr>
                  <a:spLocks noChangeArrowheads="1"/>
                </p:cNvSpPr>
                <p:nvPr/>
              </p:nvSpPr>
              <p:spPr bwMode="auto">
                <a:xfrm>
                  <a:off x="1473779" y="5422900"/>
                  <a:ext cx="2871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1119525" y="5314596"/>
                  <a:ext cx="378309" cy="110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9" name="Rectangle 442"/>
                <p:cNvSpPr>
                  <a:spLocks noChangeArrowheads="1"/>
                </p:cNvSpPr>
                <p:nvPr/>
              </p:nvSpPr>
              <p:spPr bwMode="auto">
                <a:xfrm>
                  <a:off x="1964316" y="5245100"/>
                  <a:ext cx="3297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0" name="Rectangle 443"/>
                <p:cNvSpPr>
                  <a:spLocks noChangeArrowheads="1"/>
                </p:cNvSpPr>
                <p:nvPr/>
              </p:nvSpPr>
              <p:spPr bwMode="auto">
                <a:xfrm>
                  <a:off x="1948441" y="5360988"/>
                  <a:ext cx="36913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1" name="Rectangle 444"/>
                <p:cNvSpPr>
                  <a:spLocks noChangeArrowheads="1"/>
                </p:cNvSpPr>
                <p:nvPr/>
              </p:nvSpPr>
              <p:spPr bwMode="auto">
                <a:xfrm>
                  <a:off x="1956379" y="5470525"/>
                  <a:ext cx="35764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2" name="Rectangle 445"/>
                <p:cNvSpPr>
                  <a:spLocks noChangeArrowheads="1"/>
                </p:cNvSpPr>
                <p:nvPr/>
              </p:nvSpPr>
              <p:spPr bwMode="auto">
                <a:xfrm>
                  <a:off x="1794454" y="5524500"/>
                  <a:ext cx="2395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403450" y="1994733"/>
                  <a:ext cx="29038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Bone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Spring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6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89582" y="2263788"/>
                  <a:ext cx="255931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877" name="Group 572"/>
                <p:cNvGrpSpPr>
                  <a:grpSpLocks/>
                </p:cNvGrpSpPr>
                <p:nvPr/>
              </p:nvGrpSpPr>
              <p:grpSpPr bwMode="auto">
                <a:xfrm>
                  <a:off x="1253116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92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8" name="Group 576"/>
                <p:cNvGrpSpPr>
                  <a:grpSpLocks/>
                </p:cNvGrpSpPr>
                <p:nvPr/>
              </p:nvGrpSpPr>
              <p:grpSpPr bwMode="auto">
                <a:xfrm>
                  <a:off x="1257879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9" name="Group 579"/>
                <p:cNvGrpSpPr>
                  <a:grpSpLocks/>
                </p:cNvGrpSpPr>
                <p:nvPr/>
              </p:nvGrpSpPr>
              <p:grpSpPr bwMode="auto">
                <a:xfrm>
                  <a:off x="1254704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92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0" name="Group 582"/>
                <p:cNvGrpSpPr>
                  <a:grpSpLocks/>
                </p:cNvGrpSpPr>
                <p:nvPr/>
              </p:nvGrpSpPr>
              <p:grpSpPr bwMode="auto">
                <a:xfrm>
                  <a:off x="1257879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1" name="Group 585"/>
                <p:cNvGrpSpPr>
                  <a:grpSpLocks/>
                </p:cNvGrpSpPr>
                <p:nvPr/>
              </p:nvGrpSpPr>
              <p:grpSpPr bwMode="auto">
                <a:xfrm>
                  <a:off x="1251529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2" name="Group 588"/>
                <p:cNvGrpSpPr>
                  <a:grpSpLocks/>
                </p:cNvGrpSpPr>
                <p:nvPr/>
              </p:nvGrpSpPr>
              <p:grpSpPr bwMode="auto">
                <a:xfrm>
                  <a:off x="1251529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91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3" name="Group 591"/>
                <p:cNvGrpSpPr>
                  <a:grpSpLocks/>
                </p:cNvGrpSpPr>
                <p:nvPr/>
              </p:nvGrpSpPr>
              <p:grpSpPr bwMode="auto">
                <a:xfrm>
                  <a:off x="1257879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1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885" name="Freeform 250"/>
                <p:cNvSpPr>
                  <a:spLocks/>
                </p:cNvSpPr>
                <p:nvPr/>
              </p:nvSpPr>
              <p:spPr bwMode="auto">
                <a:xfrm>
                  <a:off x="1230891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86" name="Rectangle 397"/>
                <p:cNvSpPr>
                  <a:spLocks noChangeArrowheads="1"/>
                </p:cNvSpPr>
                <p:nvPr/>
              </p:nvSpPr>
              <p:spPr bwMode="auto">
                <a:xfrm>
                  <a:off x="1569025" y="630238"/>
                  <a:ext cx="5249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7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2213" y="869950"/>
                  <a:ext cx="30022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429236" y="6300788"/>
                  <a:ext cx="79076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5391" y="1251744"/>
                  <a:ext cx="52990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Bell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0" name="Rectangle 209"/>
                <p:cNvSpPr>
                  <a:spLocks noChangeArrowheads="1"/>
                </p:cNvSpPr>
                <p:nvPr/>
              </p:nvSpPr>
              <p:spPr bwMode="auto">
                <a:xfrm>
                  <a:off x="1230891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238833" y="3625850"/>
                  <a:ext cx="1166006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1237245" y="2806700"/>
                  <a:ext cx="1173949" cy="476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1257896" y="2652713"/>
                  <a:ext cx="5798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832956" y="1775304"/>
                  <a:ext cx="0" cy="57102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1832956" y="2200275"/>
                  <a:ext cx="57347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16200000" flipH="1">
                  <a:off x="2118898" y="2366771"/>
                  <a:ext cx="0" cy="57188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897" name="Rectangle 270"/>
                <p:cNvSpPr>
                  <a:spLocks noChangeArrowheads="1"/>
                </p:cNvSpPr>
                <p:nvPr/>
              </p:nvSpPr>
              <p:spPr bwMode="auto">
                <a:xfrm>
                  <a:off x="1682587" y="3327400"/>
                  <a:ext cx="3330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8" name="Rectangle 388"/>
                <p:cNvSpPr>
                  <a:spLocks noChangeArrowheads="1"/>
                </p:cNvSpPr>
                <p:nvPr/>
              </p:nvSpPr>
              <p:spPr bwMode="auto">
                <a:xfrm>
                  <a:off x="1666344" y="3505314"/>
                  <a:ext cx="32155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Barnett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9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26229" y="3048000"/>
                  <a:ext cx="22476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0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59566" y="2974975"/>
                  <a:ext cx="15257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1913974" y="3051175"/>
                  <a:ext cx="474980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832956" y="2263775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1832956" y="200183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1832956" y="2074863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867263" y="1817857"/>
                  <a:ext cx="513504" cy="153888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Cutoff Member /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 / Avalon</a:t>
                  </a:r>
                  <a:endParaRPr kumimoji="0" lang="en-US" alt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6" name="Rectangle 466"/>
                <p:cNvSpPr>
                  <a:spLocks noChangeArrowheads="1"/>
                </p:cNvSpPr>
                <p:nvPr/>
              </p:nvSpPr>
              <p:spPr bwMode="auto">
                <a:xfrm>
                  <a:off x="1992179" y="1998365"/>
                  <a:ext cx="252650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1831368" y="213518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8" name="Rectangle 468"/>
                <p:cNvSpPr>
                  <a:spLocks noChangeArrowheads="1"/>
                </p:cNvSpPr>
                <p:nvPr/>
              </p:nvSpPr>
              <p:spPr bwMode="auto">
                <a:xfrm>
                  <a:off x="1872936" y="2193924"/>
                  <a:ext cx="246087" cy="76944"/>
                </a:xfrm>
                <a:prstGeom prst="rect">
                  <a:avLst/>
                </a:prstGeom>
                <a:solidFill>
                  <a:srgbClr val="66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9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0359" y="2119086"/>
                  <a:ext cx="265774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0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2342" y="2064599"/>
                  <a:ext cx="255931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1" name="Rectangle 466"/>
                <p:cNvSpPr>
                  <a:spLocks noChangeArrowheads="1"/>
                </p:cNvSpPr>
                <p:nvPr/>
              </p:nvSpPr>
              <p:spPr bwMode="auto">
                <a:xfrm>
                  <a:off x="2147672" y="2194359"/>
                  <a:ext cx="258121" cy="61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Stray Sd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2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60285" y="1686019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3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0053" y="981302"/>
                  <a:ext cx="30186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Castile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5" name="Group 200"/>
              <p:cNvGrpSpPr>
                <a:grpSpLocks/>
              </p:cNvGrpSpPr>
              <p:nvPr/>
            </p:nvGrpSpPr>
            <p:grpSpPr bwMode="auto">
              <a:xfrm>
                <a:off x="5060030" y="369888"/>
                <a:ext cx="1212183" cy="6365875"/>
                <a:chOff x="4626150" y="369872"/>
                <a:chExt cx="1212183" cy="6365875"/>
              </a:xfrm>
            </p:grpSpPr>
            <p:sp>
              <p:nvSpPr>
                <p:cNvPr id="106690" name="Rectangle 28"/>
                <p:cNvSpPr>
                  <a:spLocks noChangeArrowheads="1"/>
                </p:cNvSpPr>
                <p:nvPr/>
              </p:nvSpPr>
              <p:spPr bwMode="auto">
                <a:xfrm>
                  <a:off x="4640438" y="2652697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639770" y="6192822"/>
                  <a:ext cx="117475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2" name="Freeform 38"/>
                <p:cNvSpPr>
                  <a:spLocks/>
                </p:cNvSpPr>
                <p:nvPr/>
              </p:nvSpPr>
              <p:spPr bwMode="auto">
                <a:xfrm>
                  <a:off x="4626150" y="384159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3" name="Rectangle 74"/>
                <p:cNvSpPr>
                  <a:spLocks noChangeArrowheads="1"/>
                </p:cNvSpPr>
                <p:nvPr/>
              </p:nvSpPr>
              <p:spPr bwMode="auto">
                <a:xfrm>
                  <a:off x="4637263" y="619109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4" name="Rectangle 27"/>
                <p:cNvSpPr>
                  <a:spLocks noChangeArrowheads="1"/>
                </p:cNvSpPr>
                <p:nvPr/>
              </p:nvSpPr>
              <p:spPr bwMode="auto">
                <a:xfrm>
                  <a:off x="4639251" y="630222"/>
                  <a:ext cx="1158875" cy="2021647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5" name="Freeform 29"/>
                <p:cNvSpPr>
                  <a:spLocks/>
                </p:cNvSpPr>
                <p:nvPr/>
              </p:nvSpPr>
              <p:spPr bwMode="auto">
                <a:xfrm>
                  <a:off x="4640438" y="3470259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6" name="Freeform 30"/>
                <p:cNvSpPr>
                  <a:spLocks/>
                </p:cNvSpPr>
                <p:nvPr/>
              </p:nvSpPr>
              <p:spPr bwMode="auto">
                <a:xfrm>
                  <a:off x="4640438" y="4070334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7" name="Rectangle 31"/>
                <p:cNvSpPr>
                  <a:spLocks noChangeArrowheads="1"/>
                </p:cNvSpPr>
                <p:nvPr/>
              </p:nvSpPr>
              <p:spPr bwMode="auto">
                <a:xfrm>
                  <a:off x="4640438" y="4991084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8" name="Rectangle 32"/>
                <p:cNvSpPr>
                  <a:spLocks noChangeArrowheads="1"/>
                </p:cNvSpPr>
                <p:nvPr/>
              </p:nvSpPr>
              <p:spPr bwMode="auto">
                <a:xfrm>
                  <a:off x="4640438" y="5891197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9" name="Rectangle 198"/>
                <p:cNvSpPr>
                  <a:spLocks noChangeArrowheads="1"/>
                </p:cNvSpPr>
                <p:nvPr/>
              </p:nvSpPr>
              <p:spPr bwMode="auto">
                <a:xfrm>
                  <a:off x="4640438" y="619109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0" name="Rectangle 199"/>
                <p:cNvSpPr>
                  <a:spLocks noChangeArrowheads="1"/>
                </p:cNvSpPr>
                <p:nvPr/>
              </p:nvSpPr>
              <p:spPr bwMode="auto">
                <a:xfrm>
                  <a:off x="4630913" y="10826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1" name="Rectangle 200"/>
                <p:cNvSpPr>
                  <a:spLocks noChangeArrowheads="1"/>
                </p:cNvSpPr>
                <p:nvPr/>
              </p:nvSpPr>
              <p:spPr bwMode="auto">
                <a:xfrm>
                  <a:off x="4630913" y="163491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3" name="Rectangle 205"/>
                <p:cNvSpPr>
                  <a:spLocks noChangeArrowheads="1"/>
                </p:cNvSpPr>
                <p:nvPr/>
              </p:nvSpPr>
              <p:spPr bwMode="auto">
                <a:xfrm>
                  <a:off x="4627738" y="29654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4" name="Rectangle 207"/>
                <p:cNvSpPr>
                  <a:spLocks noChangeArrowheads="1"/>
                </p:cNvSpPr>
                <p:nvPr/>
              </p:nvSpPr>
              <p:spPr bwMode="auto">
                <a:xfrm>
                  <a:off x="4627738" y="32956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5" name="Rectangle 216"/>
                <p:cNvSpPr>
                  <a:spLocks noChangeArrowheads="1"/>
                </p:cNvSpPr>
                <p:nvPr/>
              </p:nvSpPr>
              <p:spPr bwMode="auto">
                <a:xfrm>
                  <a:off x="4630913" y="467517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846813" y="5203809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8" name="Rectangle 223"/>
                <p:cNvSpPr>
                  <a:spLocks noChangeArrowheads="1"/>
                </p:cNvSpPr>
                <p:nvPr/>
              </p:nvSpPr>
              <p:spPr bwMode="auto">
                <a:xfrm>
                  <a:off x="4630913" y="7397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9" name="Rectangle 224"/>
                <p:cNvSpPr>
                  <a:spLocks noChangeArrowheads="1"/>
                </p:cNvSpPr>
                <p:nvPr/>
              </p:nvSpPr>
              <p:spPr bwMode="auto">
                <a:xfrm>
                  <a:off x="4630913" y="8540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0" name="Rectangle 225"/>
                <p:cNvSpPr>
                  <a:spLocks noChangeArrowheads="1"/>
                </p:cNvSpPr>
                <p:nvPr/>
              </p:nvSpPr>
              <p:spPr bwMode="auto">
                <a:xfrm>
                  <a:off x="4630913" y="97312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4" name="Rectangle 234"/>
                <p:cNvSpPr>
                  <a:spLocks noChangeArrowheads="1"/>
                </p:cNvSpPr>
                <p:nvPr/>
              </p:nvSpPr>
              <p:spPr bwMode="auto">
                <a:xfrm>
                  <a:off x="4846813" y="5091097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5" name="Rectangle 235"/>
                <p:cNvSpPr>
                  <a:spLocks noChangeArrowheads="1"/>
                </p:cNvSpPr>
                <p:nvPr/>
              </p:nvSpPr>
              <p:spPr bwMode="auto">
                <a:xfrm>
                  <a:off x="4846813" y="5313347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6" name="Rectangle 236"/>
                <p:cNvSpPr>
                  <a:spLocks noChangeArrowheads="1"/>
                </p:cNvSpPr>
                <p:nvPr/>
              </p:nvSpPr>
              <p:spPr bwMode="auto">
                <a:xfrm>
                  <a:off x="4846813" y="5422884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7" name="Rectangle 237"/>
                <p:cNvSpPr>
                  <a:spLocks noChangeArrowheads="1"/>
                </p:cNvSpPr>
                <p:nvPr/>
              </p:nvSpPr>
              <p:spPr bwMode="auto">
                <a:xfrm>
                  <a:off x="4846813" y="5532422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1" name="Rectangle 380"/>
                <p:cNvSpPr>
                  <a:spLocks noChangeArrowheads="1"/>
                </p:cNvSpPr>
                <p:nvPr/>
              </p:nvSpPr>
              <p:spPr bwMode="auto">
                <a:xfrm>
                  <a:off x="4812808" y="394700"/>
                  <a:ext cx="1025525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CBP &amp; NW Shelf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2" name="Rectangle 381"/>
                <p:cNvSpPr>
                  <a:spLocks noChangeArrowheads="1"/>
                </p:cNvSpPr>
                <p:nvPr/>
              </p:nvSpPr>
              <p:spPr bwMode="auto">
                <a:xfrm>
                  <a:off x="4948413" y="504809"/>
                  <a:ext cx="64267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3" name="Rectangle 383"/>
                <p:cNvSpPr>
                  <a:spLocks noChangeArrowheads="1"/>
                </p:cNvSpPr>
                <p:nvPr/>
              </p:nvSpPr>
              <p:spPr bwMode="auto">
                <a:xfrm>
                  <a:off x="4707113" y="2486397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4" name="Rectangle 384"/>
                <p:cNvSpPr>
                  <a:spLocks noChangeArrowheads="1"/>
                </p:cNvSpPr>
                <p:nvPr/>
              </p:nvSpPr>
              <p:spPr bwMode="auto">
                <a:xfrm>
                  <a:off x="5088440" y="268336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5" name="Rectangle 385"/>
                <p:cNvSpPr>
                  <a:spLocks noChangeArrowheads="1"/>
                </p:cNvSpPr>
                <p:nvPr/>
              </p:nvSpPr>
              <p:spPr bwMode="auto">
                <a:xfrm>
                  <a:off x="5043063" y="283564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6" name="Rectangle 386"/>
                <p:cNvSpPr>
                  <a:spLocks noChangeArrowheads="1"/>
                </p:cNvSpPr>
                <p:nvPr/>
              </p:nvSpPr>
              <p:spPr bwMode="auto">
                <a:xfrm>
                  <a:off x="4943650" y="2992422"/>
                  <a:ext cx="3065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7" name="Rectangle 387"/>
                <p:cNvSpPr>
                  <a:spLocks noChangeArrowheads="1"/>
                </p:cNvSpPr>
                <p:nvPr/>
              </p:nvSpPr>
              <p:spPr bwMode="auto">
                <a:xfrm>
                  <a:off x="5075222" y="3162284"/>
                  <a:ext cx="2541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8" name="Rectangle 389"/>
                <p:cNvSpPr>
                  <a:spLocks noChangeArrowheads="1"/>
                </p:cNvSpPr>
                <p:nvPr/>
              </p:nvSpPr>
              <p:spPr bwMode="auto">
                <a:xfrm>
                  <a:off x="4983338" y="3722672"/>
                  <a:ext cx="4770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9" name="Rectangle 391"/>
                <p:cNvSpPr>
                  <a:spLocks noChangeArrowheads="1"/>
                </p:cNvSpPr>
                <p:nvPr/>
              </p:nvSpPr>
              <p:spPr bwMode="auto">
                <a:xfrm>
                  <a:off x="5023025" y="4008422"/>
                  <a:ext cx="4328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0" name="Rectangle 392"/>
                <p:cNvSpPr>
                  <a:spLocks noChangeArrowheads="1"/>
                </p:cNvSpPr>
                <p:nvPr/>
              </p:nvSpPr>
              <p:spPr bwMode="auto">
                <a:xfrm>
                  <a:off x="4834113" y="4398947"/>
                  <a:ext cx="9281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1" name="Rectangle 393"/>
                <p:cNvSpPr>
                  <a:spLocks noChangeArrowheads="1"/>
                </p:cNvSpPr>
                <p:nvPr/>
              </p:nvSpPr>
              <p:spPr bwMode="auto">
                <a:xfrm>
                  <a:off x="4709394" y="4539966"/>
                  <a:ext cx="10541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2" name="Rectangle 394"/>
                <p:cNvSpPr>
                  <a:spLocks noChangeArrowheads="1"/>
                </p:cNvSpPr>
                <p:nvPr/>
              </p:nvSpPr>
              <p:spPr bwMode="auto">
                <a:xfrm>
                  <a:off x="4983338" y="4783122"/>
                  <a:ext cx="4787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3" name="Rectangle 395"/>
                <p:cNvSpPr>
                  <a:spLocks noChangeArrowheads="1"/>
                </p:cNvSpPr>
                <p:nvPr/>
              </p:nvSpPr>
              <p:spPr bwMode="auto">
                <a:xfrm>
                  <a:off x="5024295" y="4987909"/>
                  <a:ext cx="3770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4" name="Rectangle 396"/>
                <p:cNvSpPr>
                  <a:spLocks noChangeArrowheads="1"/>
                </p:cNvSpPr>
                <p:nvPr/>
              </p:nvSpPr>
              <p:spPr bwMode="auto">
                <a:xfrm>
                  <a:off x="4975417" y="5711809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0963" y="763572"/>
                  <a:ext cx="3164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6" name="Rectangle 410"/>
                <p:cNvSpPr>
                  <a:spLocks noChangeArrowheads="1"/>
                </p:cNvSpPr>
                <p:nvPr/>
              </p:nvSpPr>
              <p:spPr bwMode="auto">
                <a:xfrm>
                  <a:off x="5153200" y="1090597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7" name="Rectangle 412"/>
                <p:cNvSpPr>
                  <a:spLocks noChangeArrowheads="1"/>
                </p:cNvSpPr>
                <p:nvPr/>
              </p:nvSpPr>
              <p:spPr bwMode="auto">
                <a:xfrm>
                  <a:off x="5148438" y="1414447"/>
                  <a:ext cx="28527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9" name="Rectangle 414"/>
                <p:cNvSpPr>
                  <a:spLocks noChangeArrowheads="1"/>
                </p:cNvSpPr>
                <p:nvPr/>
              </p:nvSpPr>
              <p:spPr bwMode="auto">
                <a:xfrm>
                  <a:off x="5015088" y="1304909"/>
                  <a:ext cx="5754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0" name="Rectangle 415"/>
                <p:cNvSpPr>
                  <a:spLocks noChangeArrowheads="1"/>
                </p:cNvSpPr>
                <p:nvPr/>
              </p:nvSpPr>
              <p:spPr bwMode="auto">
                <a:xfrm>
                  <a:off x="5089701" y="1520809"/>
                  <a:ext cx="4131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1" name="Rectangle 416"/>
                <p:cNvSpPr>
                  <a:spLocks noChangeArrowheads="1"/>
                </p:cNvSpPr>
                <p:nvPr/>
              </p:nvSpPr>
              <p:spPr bwMode="auto">
                <a:xfrm>
                  <a:off x="5089882" y="1990254"/>
                  <a:ext cx="296748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Glorieta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2" name="Rectangle 418"/>
                <p:cNvSpPr>
                  <a:spLocks noChangeArrowheads="1"/>
                </p:cNvSpPr>
                <p:nvPr/>
              </p:nvSpPr>
              <p:spPr bwMode="auto">
                <a:xfrm rot="16200000">
                  <a:off x="4639704" y="1437901"/>
                  <a:ext cx="184346" cy="188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Goat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Seep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3" name="Rectangle 420"/>
                <p:cNvSpPr>
                  <a:spLocks noChangeArrowheads="1"/>
                </p:cNvSpPr>
                <p:nvPr/>
              </p:nvSpPr>
              <p:spPr bwMode="auto">
                <a:xfrm rot="16200000">
                  <a:off x="4570555" y="1201214"/>
                  <a:ext cx="328616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Capitan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4" name="Rectangle 437"/>
                <p:cNvSpPr>
                  <a:spLocks noChangeArrowheads="1"/>
                </p:cNvSpPr>
                <p:nvPr/>
              </p:nvSpPr>
              <p:spPr bwMode="auto">
                <a:xfrm>
                  <a:off x="5107163" y="5116497"/>
                  <a:ext cx="319700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5" name="Rectangle 438"/>
                <p:cNvSpPr>
                  <a:spLocks noChangeArrowheads="1"/>
                </p:cNvSpPr>
                <p:nvPr/>
              </p:nvSpPr>
              <p:spPr bwMode="auto">
                <a:xfrm>
                  <a:off x="4869038" y="5206984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6" name="Rectangle 439"/>
                <p:cNvSpPr>
                  <a:spLocks noChangeArrowheads="1"/>
                </p:cNvSpPr>
                <p:nvPr/>
              </p:nvSpPr>
              <p:spPr bwMode="auto">
                <a:xfrm>
                  <a:off x="4869038" y="5314934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7" name="Rectangle 440"/>
                <p:cNvSpPr>
                  <a:spLocks noChangeArrowheads="1"/>
                </p:cNvSpPr>
                <p:nvPr/>
              </p:nvSpPr>
              <p:spPr bwMode="auto">
                <a:xfrm>
                  <a:off x="4869038" y="5422884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4514784" y="5314617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9" name="Rectangle 442"/>
                <p:cNvSpPr>
                  <a:spLocks noChangeArrowheads="1"/>
                </p:cNvSpPr>
                <p:nvPr/>
              </p:nvSpPr>
              <p:spPr bwMode="auto">
                <a:xfrm>
                  <a:off x="5359575" y="5245084"/>
                  <a:ext cx="32953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0" name="Rectangle 443"/>
                <p:cNvSpPr>
                  <a:spLocks noChangeArrowheads="1"/>
                </p:cNvSpPr>
                <p:nvPr/>
              </p:nvSpPr>
              <p:spPr bwMode="auto">
                <a:xfrm>
                  <a:off x="5343700" y="5360972"/>
                  <a:ext cx="36888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1" name="Rectangle 444"/>
                <p:cNvSpPr>
                  <a:spLocks noChangeArrowheads="1"/>
                </p:cNvSpPr>
                <p:nvPr/>
              </p:nvSpPr>
              <p:spPr bwMode="auto">
                <a:xfrm>
                  <a:off x="5351638" y="5470509"/>
                  <a:ext cx="35740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2" name="Rectangle 445"/>
                <p:cNvSpPr>
                  <a:spLocks noChangeArrowheads="1"/>
                </p:cNvSpPr>
                <p:nvPr/>
              </p:nvSpPr>
              <p:spPr bwMode="auto">
                <a:xfrm>
                  <a:off x="5189713" y="5524484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6" name="Group 572"/>
                <p:cNvGrpSpPr>
                  <a:grpSpLocks/>
                </p:cNvGrpSpPr>
                <p:nvPr/>
              </p:nvGrpSpPr>
              <p:grpSpPr bwMode="auto">
                <a:xfrm>
                  <a:off x="4648375" y="3448034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813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4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57" name="Rectangle 388"/>
                <p:cNvSpPr>
                  <a:spLocks noChangeArrowheads="1"/>
                </p:cNvSpPr>
                <p:nvPr/>
              </p:nvSpPr>
              <p:spPr bwMode="auto">
                <a:xfrm>
                  <a:off x="4813475" y="3486134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8" name="Group 576"/>
                <p:cNvGrpSpPr>
                  <a:grpSpLocks/>
                </p:cNvGrpSpPr>
                <p:nvPr/>
              </p:nvGrpSpPr>
              <p:grpSpPr bwMode="auto">
                <a:xfrm>
                  <a:off x="4653138" y="562290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11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2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59" name="Group 579"/>
                <p:cNvGrpSpPr>
                  <a:grpSpLocks/>
                </p:cNvGrpSpPr>
                <p:nvPr/>
              </p:nvGrpSpPr>
              <p:grpSpPr bwMode="auto">
                <a:xfrm>
                  <a:off x="4649963" y="5872147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809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0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0" name="Group 582"/>
                <p:cNvGrpSpPr>
                  <a:grpSpLocks/>
                </p:cNvGrpSpPr>
                <p:nvPr/>
              </p:nvGrpSpPr>
              <p:grpSpPr bwMode="auto">
                <a:xfrm>
                  <a:off x="4653138" y="616265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7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8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1" name="Group 585"/>
                <p:cNvGrpSpPr>
                  <a:grpSpLocks/>
                </p:cNvGrpSpPr>
                <p:nvPr/>
              </p:nvGrpSpPr>
              <p:grpSpPr bwMode="auto">
                <a:xfrm>
                  <a:off x="4646788" y="497203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5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6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2" name="Group 588"/>
                <p:cNvGrpSpPr>
                  <a:grpSpLocks/>
                </p:cNvGrpSpPr>
                <p:nvPr/>
              </p:nvGrpSpPr>
              <p:grpSpPr bwMode="auto">
                <a:xfrm>
                  <a:off x="4646788" y="4202097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803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4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3" name="Group 591"/>
                <p:cNvGrpSpPr>
                  <a:grpSpLocks/>
                </p:cNvGrpSpPr>
                <p:nvPr/>
              </p:nvGrpSpPr>
              <p:grpSpPr bwMode="auto">
                <a:xfrm>
                  <a:off x="4653138" y="435608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1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2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65" name="Freeform 250"/>
                <p:cNvSpPr>
                  <a:spLocks/>
                </p:cNvSpPr>
                <p:nvPr/>
              </p:nvSpPr>
              <p:spPr bwMode="auto">
                <a:xfrm>
                  <a:off x="4626150" y="369872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66" name="Rectangle 397"/>
                <p:cNvSpPr>
                  <a:spLocks noChangeArrowheads="1"/>
                </p:cNvSpPr>
                <p:nvPr/>
              </p:nvSpPr>
              <p:spPr bwMode="auto">
                <a:xfrm>
                  <a:off x="4930950" y="630222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7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4138" y="869934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8" name="Rectangle 260"/>
                <p:cNvSpPr>
                  <a:spLocks noChangeArrowheads="1"/>
                </p:cNvSpPr>
                <p:nvPr/>
              </p:nvSpPr>
              <p:spPr bwMode="auto">
                <a:xfrm>
                  <a:off x="4824759" y="6300772"/>
                  <a:ext cx="79023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9" name="Rectangle 397"/>
                <p:cNvSpPr>
                  <a:spLocks noChangeArrowheads="1"/>
                </p:cNvSpPr>
                <p:nvPr/>
              </p:nvSpPr>
              <p:spPr bwMode="auto">
                <a:xfrm>
                  <a:off x="5159550" y="1200134"/>
                  <a:ext cx="2442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4626150" y="3903647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4633420" y="3625834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4631833" y="2806684"/>
                  <a:ext cx="1160462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774" name="Rectangle 270"/>
                <p:cNvSpPr>
                  <a:spLocks noChangeArrowheads="1"/>
                </p:cNvSpPr>
                <p:nvPr/>
              </p:nvSpPr>
              <p:spPr bwMode="auto">
                <a:xfrm>
                  <a:off x="4729878" y="3321796"/>
                  <a:ext cx="1055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 (NW Shelf Only)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5" name="Rectangle 388"/>
                <p:cNvSpPr>
                  <a:spLocks noChangeArrowheads="1"/>
                </p:cNvSpPr>
                <p:nvPr/>
              </p:nvSpPr>
              <p:spPr bwMode="auto">
                <a:xfrm>
                  <a:off x="5364338" y="3482959"/>
                  <a:ext cx="3115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6" name="Rectangle 388"/>
                <p:cNvSpPr>
                  <a:spLocks noChangeArrowheads="1"/>
                </p:cNvSpPr>
                <p:nvPr/>
              </p:nvSpPr>
              <p:spPr bwMode="auto">
                <a:xfrm>
                  <a:off x="5080175" y="3555984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4636595" y="3559159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Freeform 291"/>
                <p:cNvSpPr/>
                <p:nvPr/>
              </p:nvSpPr>
              <p:spPr>
                <a:xfrm>
                  <a:off x="5208095" y="3484547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79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21488" y="3047984"/>
                  <a:ext cx="224610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80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54825" y="2974959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5308108" y="3051159"/>
                  <a:ext cx="474662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782" name="Straight Connector 29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47638" y="1082659"/>
                  <a:ext cx="4763" cy="55722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84" name="Straight Connector 29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30812" y="1863408"/>
                  <a:ext cx="683059" cy="301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787" name="Freeform 570"/>
                <p:cNvSpPr>
                  <a:spLocks/>
                </p:cNvSpPr>
                <p:nvPr/>
              </p:nvSpPr>
              <p:spPr bwMode="auto">
                <a:xfrm>
                  <a:off x="5206773" y="2629561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88" name="Freeform 570"/>
                <p:cNvSpPr>
                  <a:spLocks/>
                </p:cNvSpPr>
                <p:nvPr/>
              </p:nvSpPr>
              <p:spPr bwMode="auto">
                <a:xfrm>
                  <a:off x="4634786" y="2634888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6" name="Group 328"/>
              <p:cNvGrpSpPr>
                <a:grpSpLocks/>
              </p:cNvGrpSpPr>
              <p:nvPr/>
            </p:nvGrpSpPr>
            <p:grpSpPr bwMode="auto">
              <a:xfrm>
                <a:off x="6230018" y="369888"/>
                <a:ext cx="1310607" cy="6365875"/>
                <a:chOff x="7348156" y="369888"/>
                <a:chExt cx="1310609" cy="6365875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7363363" y="6192838"/>
                  <a:ext cx="115729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8" name="Freeform 38"/>
                <p:cNvSpPr>
                  <a:spLocks/>
                </p:cNvSpPr>
                <p:nvPr/>
              </p:nvSpPr>
              <p:spPr bwMode="auto">
                <a:xfrm>
                  <a:off x="7349076" y="384175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9" name="Rectangle 74"/>
                <p:cNvSpPr>
                  <a:spLocks noChangeArrowheads="1"/>
                </p:cNvSpPr>
                <p:nvPr/>
              </p:nvSpPr>
              <p:spPr bwMode="auto">
                <a:xfrm>
                  <a:off x="7360189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0" name="Rectangle 27"/>
                <p:cNvSpPr>
                  <a:spLocks noChangeArrowheads="1"/>
                </p:cNvSpPr>
                <p:nvPr/>
              </p:nvSpPr>
              <p:spPr bwMode="auto">
                <a:xfrm>
                  <a:off x="7363364" y="625475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1" name="Rectangle 28"/>
                <p:cNvSpPr>
                  <a:spLocks noChangeArrowheads="1"/>
                </p:cNvSpPr>
                <p:nvPr/>
              </p:nvSpPr>
              <p:spPr bwMode="auto">
                <a:xfrm>
                  <a:off x="7363364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2" name="Freeform 29"/>
                <p:cNvSpPr>
                  <a:spLocks/>
                </p:cNvSpPr>
                <p:nvPr/>
              </p:nvSpPr>
              <p:spPr bwMode="auto">
                <a:xfrm>
                  <a:off x="7363364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3" name="Freeform 30"/>
                <p:cNvSpPr>
                  <a:spLocks/>
                </p:cNvSpPr>
                <p:nvPr/>
              </p:nvSpPr>
              <p:spPr bwMode="auto">
                <a:xfrm>
                  <a:off x="7363364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4" name="Rectangle 31"/>
                <p:cNvSpPr>
                  <a:spLocks noChangeArrowheads="1"/>
                </p:cNvSpPr>
                <p:nvPr/>
              </p:nvSpPr>
              <p:spPr bwMode="auto">
                <a:xfrm>
                  <a:off x="7363364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5" name="Rectangle 32"/>
                <p:cNvSpPr>
                  <a:spLocks noChangeArrowheads="1"/>
                </p:cNvSpPr>
                <p:nvPr/>
              </p:nvSpPr>
              <p:spPr bwMode="auto">
                <a:xfrm>
                  <a:off x="7363364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6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63364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7" name="Rectangle 199"/>
                <p:cNvSpPr>
                  <a:spLocks noChangeArrowheads="1"/>
                </p:cNvSpPr>
                <p:nvPr/>
              </p:nvSpPr>
              <p:spPr bwMode="auto">
                <a:xfrm>
                  <a:off x="7353839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8" name="Rectangle 200"/>
                <p:cNvSpPr>
                  <a:spLocks noChangeArrowheads="1"/>
                </p:cNvSpPr>
                <p:nvPr/>
              </p:nvSpPr>
              <p:spPr bwMode="auto">
                <a:xfrm>
                  <a:off x="7353839" y="18589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9" name="Rectangle 201"/>
                <p:cNvSpPr>
                  <a:spLocks noChangeArrowheads="1"/>
                </p:cNvSpPr>
                <p:nvPr/>
              </p:nvSpPr>
              <p:spPr bwMode="auto">
                <a:xfrm>
                  <a:off x="7352251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0" name="Rectangle 205"/>
                <p:cNvSpPr>
                  <a:spLocks noChangeArrowheads="1"/>
                </p:cNvSpPr>
                <p:nvPr/>
              </p:nvSpPr>
              <p:spPr bwMode="auto">
                <a:xfrm>
                  <a:off x="7350664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1" name="Rectangle 206"/>
                <p:cNvSpPr>
                  <a:spLocks noChangeArrowheads="1"/>
                </p:cNvSpPr>
                <p:nvPr/>
              </p:nvSpPr>
              <p:spPr bwMode="auto">
                <a:xfrm>
                  <a:off x="7350664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2" name="Rectangle 207"/>
                <p:cNvSpPr>
                  <a:spLocks noChangeArrowheads="1"/>
                </p:cNvSpPr>
                <p:nvPr/>
              </p:nvSpPr>
              <p:spPr bwMode="auto">
                <a:xfrm>
                  <a:off x="7350664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3" name="Rectangle 216"/>
                <p:cNvSpPr>
                  <a:spLocks noChangeArrowheads="1"/>
                </p:cNvSpPr>
                <p:nvPr/>
              </p:nvSpPr>
              <p:spPr bwMode="auto">
                <a:xfrm>
                  <a:off x="7353839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5" name="Rectangle 219"/>
                <p:cNvSpPr>
                  <a:spLocks noChangeArrowheads="1"/>
                </p:cNvSpPr>
                <p:nvPr/>
              </p:nvSpPr>
              <p:spPr bwMode="auto">
                <a:xfrm>
                  <a:off x="7569739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6" name="Rectangle 223"/>
                <p:cNvSpPr>
                  <a:spLocks noChangeArrowheads="1"/>
                </p:cNvSpPr>
                <p:nvPr/>
              </p:nvSpPr>
              <p:spPr bwMode="auto">
                <a:xfrm>
                  <a:off x="7353839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7" name="Rectangle 224"/>
                <p:cNvSpPr>
                  <a:spLocks noChangeArrowheads="1"/>
                </p:cNvSpPr>
                <p:nvPr/>
              </p:nvSpPr>
              <p:spPr bwMode="auto">
                <a:xfrm>
                  <a:off x="7353839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8" name="Rectangle 225"/>
                <p:cNvSpPr>
                  <a:spLocks noChangeArrowheads="1"/>
                </p:cNvSpPr>
                <p:nvPr/>
              </p:nvSpPr>
              <p:spPr bwMode="auto">
                <a:xfrm>
                  <a:off x="7353839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1" name="Rectangle 228"/>
                <p:cNvSpPr>
                  <a:spLocks noChangeArrowheads="1"/>
                </p:cNvSpPr>
                <p:nvPr/>
              </p:nvSpPr>
              <p:spPr bwMode="auto">
                <a:xfrm>
                  <a:off x="7352251" y="1635125"/>
                  <a:ext cx="1169988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3" name="Rectangle 231"/>
                <p:cNvSpPr>
                  <a:spLocks noChangeArrowheads="1"/>
                </p:cNvSpPr>
                <p:nvPr/>
              </p:nvSpPr>
              <p:spPr bwMode="auto">
                <a:xfrm>
                  <a:off x="7358601" y="1998663"/>
                  <a:ext cx="1169988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4" name="Rectangle 233"/>
                <p:cNvSpPr>
                  <a:spLocks noChangeArrowheads="1"/>
                </p:cNvSpPr>
                <p:nvPr/>
              </p:nvSpPr>
              <p:spPr bwMode="auto">
                <a:xfrm>
                  <a:off x="7566564" y="2259013"/>
                  <a:ext cx="962025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5" name="Rectangle 234"/>
                <p:cNvSpPr>
                  <a:spLocks noChangeArrowheads="1"/>
                </p:cNvSpPr>
                <p:nvPr/>
              </p:nvSpPr>
              <p:spPr bwMode="auto">
                <a:xfrm>
                  <a:off x="7569739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6" name="Rectangle 235"/>
                <p:cNvSpPr>
                  <a:spLocks noChangeArrowheads="1"/>
                </p:cNvSpPr>
                <p:nvPr/>
              </p:nvSpPr>
              <p:spPr bwMode="auto">
                <a:xfrm>
                  <a:off x="7569739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7" name="Rectangle 236"/>
                <p:cNvSpPr>
                  <a:spLocks noChangeArrowheads="1"/>
                </p:cNvSpPr>
                <p:nvPr/>
              </p:nvSpPr>
              <p:spPr bwMode="auto">
                <a:xfrm>
                  <a:off x="7569739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8" name="Rectangle 237"/>
                <p:cNvSpPr>
                  <a:spLocks noChangeArrowheads="1"/>
                </p:cNvSpPr>
                <p:nvPr/>
              </p:nvSpPr>
              <p:spPr bwMode="auto">
                <a:xfrm>
                  <a:off x="7569739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3" name="Freeform 242"/>
                <p:cNvSpPr>
                  <a:spLocks/>
                </p:cNvSpPr>
                <p:nvPr/>
              </p:nvSpPr>
              <p:spPr bwMode="auto">
                <a:xfrm>
                  <a:off x="7993601" y="4986338"/>
                  <a:ext cx="531813" cy="65087"/>
                </a:xfrm>
                <a:custGeom>
                  <a:avLst/>
                  <a:gdLst>
                    <a:gd name="T0" fmla="*/ 0 w 251"/>
                    <a:gd name="T1" fmla="*/ 0 h 54"/>
                    <a:gd name="T2" fmla="*/ 0 w 251"/>
                    <a:gd name="T3" fmla="*/ 2147483647 h 54"/>
                    <a:gd name="T4" fmla="*/ 2147483647 w 251"/>
                    <a:gd name="T5" fmla="*/ 2147483647 h 54"/>
                    <a:gd name="T6" fmla="*/ 2147483647 w 251"/>
                    <a:gd name="T7" fmla="*/ 2147483647 h 54"/>
                    <a:gd name="T8" fmla="*/ 2147483647 w 251"/>
                    <a:gd name="T9" fmla="*/ 2147483647 h 54"/>
                    <a:gd name="T10" fmla="*/ 2147483647 w 251"/>
                    <a:gd name="T11" fmla="*/ 2147483647 h 54"/>
                    <a:gd name="T12" fmla="*/ 2147483647 w 251"/>
                    <a:gd name="T13" fmla="*/ 2147483647 h 54"/>
                    <a:gd name="T14" fmla="*/ 2147483647 w 251"/>
                    <a:gd name="T15" fmla="*/ 2147483647 h 54"/>
                    <a:gd name="T16" fmla="*/ 2147483647 w 251"/>
                    <a:gd name="T17" fmla="*/ 0 h 54"/>
                    <a:gd name="T18" fmla="*/ 0 w 251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1"/>
                    <a:gd name="T31" fmla="*/ 0 h 54"/>
                    <a:gd name="T32" fmla="*/ 251 w 251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1" h="54">
                      <a:moveTo>
                        <a:pt x="0" y="0"/>
                      </a:moveTo>
                      <a:lnTo>
                        <a:pt x="0" y="52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51" y="54"/>
                      </a:lnTo>
                      <a:lnTo>
                        <a:pt x="251" y="46"/>
                      </a:lnTo>
                      <a:lnTo>
                        <a:pt x="4" y="46"/>
                      </a:lnTo>
                      <a:lnTo>
                        <a:pt x="8" y="5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84" name="Rectangle 380"/>
                <p:cNvSpPr>
                  <a:spLocks noChangeArrowheads="1"/>
                </p:cNvSpPr>
                <p:nvPr/>
              </p:nvSpPr>
              <p:spPr bwMode="auto">
                <a:xfrm>
                  <a:off x="7571328" y="390144"/>
                  <a:ext cx="809625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Midland Basin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5" name="Rectangle 381"/>
                <p:cNvSpPr>
                  <a:spLocks noChangeArrowheads="1"/>
                </p:cNvSpPr>
                <p:nvPr/>
              </p:nvSpPr>
              <p:spPr bwMode="auto">
                <a:xfrm>
                  <a:off x="7671339" y="504825"/>
                  <a:ext cx="64268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6" name="Rectangle 383"/>
                <p:cNvSpPr>
                  <a:spLocks noChangeArrowheads="1"/>
                </p:cNvSpPr>
                <p:nvPr/>
              </p:nvSpPr>
              <p:spPr bwMode="auto">
                <a:xfrm>
                  <a:off x="7441944" y="2444750"/>
                  <a:ext cx="4393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7" name="Rectangle 384"/>
                <p:cNvSpPr>
                  <a:spLocks noChangeArrowheads="1"/>
                </p:cNvSpPr>
                <p:nvPr/>
              </p:nvSpPr>
              <p:spPr bwMode="auto">
                <a:xfrm>
                  <a:off x="7523441" y="268128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8" name="Rectangle 385"/>
                <p:cNvSpPr>
                  <a:spLocks noChangeArrowheads="1"/>
                </p:cNvSpPr>
                <p:nvPr/>
              </p:nvSpPr>
              <p:spPr bwMode="auto">
                <a:xfrm>
                  <a:off x="7482525" y="284480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9" name="Rectangle 386"/>
                <p:cNvSpPr>
                  <a:spLocks noChangeArrowheads="1"/>
                </p:cNvSpPr>
                <p:nvPr/>
              </p:nvSpPr>
              <p:spPr bwMode="auto">
                <a:xfrm>
                  <a:off x="7666576" y="2992438"/>
                  <a:ext cx="3065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0" name="Rectangle 387"/>
                <p:cNvSpPr>
                  <a:spLocks noChangeArrowheads="1"/>
                </p:cNvSpPr>
                <p:nvPr/>
              </p:nvSpPr>
              <p:spPr bwMode="auto">
                <a:xfrm>
                  <a:off x="7679276" y="3162300"/>
                  <a:ext cx="2541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1" name="Rectangle 389"/>
                <p:cNvSpPr>
                  <a:spLocks noChangeArrowheads="1"/>
                </p:cNvSpPr>
                <p:nvPr/>
              </p:nvSpPr>
              <p:spPr bwMode="auto">
                <a:xfrm>
                  <a:off x="7706264" y="3722688"/>
                  <a:ext cx="4770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2" name="Rectangle 391"/>
                <p:cNvSpPr>
                  <a:spLocks noChangeArrowheads="1"/>
                </p:cNvSpPr>
                <p:nvPr/>
              </p:nvSpPr>
              <p:spPr bwMode="auto">
                <a:xfrm>
                  <a:off x="7745951" y="4008438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3" name="Rectangle 392"/>
                <p:cNvSpPr>
                  <a:spLocks noChangeArrowheads="1"/>
                </p:cNvSpPr>
                <p:nvPr/>
              </p:nvSpPr>
              <p:spPr bwMode="auto">
                <a:xfrm>
                  <a:off x="7557039" y="4398963"/>
                  <a:ext cx="9281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4" name="Rectangle 393"/>
                <p:cNvSpPr>
                  <a:spLocks noChangeArrowheads="1"/>
                </p:cNvSpPr>
                <p:nvPr/>
              </p:nvSpPr>
              <p:spPr bwMode="auto">
                <a:xfrm>
                  <a:off x="7451637" y="4533542"/>
                  <a:ext cx="10541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5" name="Rectangle 394"/>
                <p:cNvSpPr>
                  <a:spLocks noChangeArrowheads="1"/>
                </p:cNvSpPr>
                <p:nvPr/>
              </p:nvSpPr>
              <p:spPr bwMode="auto">
                <a:xfrm>
                  <a:off x="7706264" y="4783138"/>
                  <a:ext cx="47873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6" name="Rectangle 395"/>
                <p:cNvSpPr>
                  <a:spLocks noChangeArrowheads="1"/>
                </p:cNvSpPr>
                <p:nvPr/>
              </p:nvSpPr>
              <p:spPr bwMode="auto">
                <a:xfrm>
                  <a:off x="7472901" y="4987925"/>
                  <a:ext cx="3770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7" name="Rectangle 396"/>
                <p:cNvSpPr>
                  <a:spLocks noChangeArrowheads="1"/>
                </p:cNvSpPr>
                <p:nvPr/>
              </p:nvSpPr>
              <p:spPr bwMode="auto">
                <a:xfrm>
                  <a:off x="7698343" y="5711825"/>
                  <a:ext cx="5098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8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3889" y="763588"/>
                  <a:ext cx="3164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9" name="Rectangle 410"/>
                <p:cNvSpPr>
                  <a:spLocks noChangeArrowheads="1"/>
                </p:cNvSpPr>
                <p:nvPr/>
              </p:nvSpPr>
              <p:spPr bwMode="auto">
                <a:xfrm>
                  <a:off x="7782661" y="1093745"/>
                  <a:ext cx="291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0" name="Rectangle 412"/>
                <p:cNvSpPr>
                  <a:spLocks noChangeArrowheads="1"/>
                </p:cNvSpPr>
                <p:nvPr/>
              </p:nvSpPr>
              <p:spPr bwMode="auto">
                <a:xfrm>
                  <a:off x="7814997" y="1414463"/>
                  <a:ext cx="28527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1" name="Rectangle 413"/>
                <p:cNvSpPr>
                  <a:spLocks noChangeArrowheads="1"/>
                </p:cNvSpPr>
                <p:nvPr/>
              </p:nvSpPr>
              <p:spPr bwMode="auto">
                <a:xfrm>
                  <a:off x="7706640" y="1695608"/>
                  <a:ext cx="50824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San Andres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2" name="Rectangle 414"/>
                <p:cNvSpPr>
                  <a:spLocks noChangeArrowheads="1"/>
                </p:cNvSpPr>
                <p:nvPr/>
              </p:nvSpPr>
              <p:spPr bwMode="auto">
                <a:xfrm>
                  <a:off x="7656594" y="1304925"/>
                  <a:ext cx="57546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3" name="Rectangle 415"/>
                <p:cNvSpPr>
                  <a:spLocks noChangeArrowheads="1"/>
                </p:cNvSpPr>
                <p:nvPr/>
              </p:nvSpPr>
              <p:spPr bwMode="auto">
                <a:xfrm>
                  <a:off x="7740602" y="1523957"/>
                  <a:ext cx="41315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7" name="Rectangle 437"/>
                <p:cNvSpPr>
                  <a:spLocks noChangeArrowheads="1"/>
                </p:cNvSpPr>
                <p:nvPr/>
              </p:nvSpPr>
              <p:spPr bwMode="auto">
                <a:xfrm>
                  <a:off x="7830089" y="5116513"/>
                  <a:ext cx="319701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8" name="Rectangle 438"/>
                <p:cNvSpPr>
                  <a:spLocks noChangeArrowheads="1"/>
                </p:cNvSpPr>
                <p:nvPr/>
              </p:nvSpPr>
              <p:spPr bwMode="auto">
                <a:xfrm>
                  <a:off x="7591964" y="5207000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9" name="Rectangle 439"/>
                <p:cNvSpPr>
                  <a:spLocks noChangeArrowheads="1"/>
                </p:cNvSpPr>
                <p:nvPr/>
              </p:nvSpPr>
              <p:spPr bwMode="auto">
                <a:xfrm>
                  <a:off x="7591964" y="5314950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0" name="Rectangle 440"/>
                <p:cNvSpPr>
                  <a:spLocks noChangeArrowheads="1"/>
                </p:cNvSpPr>
                <p:nvPr/>
              </p:nvSpPr>
              <p:spPr bwMode="auto">
                <a:xfrm>
                  <a:off x="7591964" y="5422900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1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7237710" y="5314633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2" name="Rectangle 442"/>
                <p:cNvSpPr>
                  <a:spLocks noChangeArrowheads="1"/>
                </p:cNvSpPr>
                <p:nvPr/>
              </p:nvSpPr>
              <p:spPr bwMode="auto">
                <a:xfrm>
                  <a:off x="8082501" y="5245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3" name="Rectangle 443"/>
                <p:cNvSpPr>
                  <a:spLocks noChangeArrowheads="1"/>
                </p:cNvSpPr>
                <p:nvPr/>
              </p:nvSpPr>
              <p:spPr bwMode="auto">
                <a:xfrm>
                  <a:off x="8066626" y="5360988"/>
                  <a:ext cx="36888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4" name="Rectangle 444"/>
                <p:cNvSpPr>
                  <a:spLocks noChangeArrowheads="1"/>
                </p:cNvSpPr>
                <p:nvPr/>
              </p:nvSpPr>
              <p:spPr bwMode="auto">
                <a:xfrm>
                  <a:off x="8074564" y="5470525"/>
                  <a:ext cx="357409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5" name="Rectangle 445"/>
                <p:cNvSpPr>
                  <a:spLocks noChangeArrowheads="1"/>
                </p:cNvSpPr>
                <p:nvPr/>
              </p:nvSpPr>
              <p:spPr bwMode="auto">
                <a:xfrm>
                  <a:off x="7912639" y="5524500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6" name="Rectangle 446"/>
                <p:cNvSpPr>
                  <a:spLocks noChangeArrowheads="1"/>
                </p:cNvSpPr>
                <p:nvPr/>
              </p:nvSpPr>
              <p:spPr bwMode="auto">
                <a:xfrm>
                  <a:off x="8055514" y="4991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Sylvan Sh.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9" name="Rectangle 464"/>
                <p:cNvSpPr>
                  <a:spLocks noChangeArrowheads="1"/>
                </p:cNvSpPr>
                <p:nvPr/>
              </p:nvSpPr>
              <p:spPr bwMode="auto">
                <a:xfrm>
                  <a:off x="7598849" y="1874838"/>
                  <a:ext cx="880720" cy="107722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Holt /Upper Leonard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0" name="Rectangle 466"/>
                <p:cNvSpPr>
                  <a:spLocks noChangeArrowheads="1"/>
                </p:cNvSpPr>
                <p:nvPr/>
              </p:nvSpPr>
              <p:spPr bwMode="auto">
                <a:xfrm>
                  <a:off x="7521519" y="2083511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Spraberry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1" name="Rectangle 468"/>
                <p:cNvSpPr>
                  <a:spLocks noChangeArrowheads="1"/>
                </p:cNvSpPr>
                <p:nvPr/>
              </p:nvSpPr>
              <p:spPr bwMode="auto">
                <a:xfrm>
                  <a:off x="7909464" y="2254250"/>
                  <a:ext cx="225425" cy="92333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Dean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2" name="Rectangle 469"/>
                <p:cNvSpPr>
                  <a:spLocks noChangeArrowheads="1"/>
                </p:cNvSpPr>
                <p:nvPr/>
              </p:nvSpPr>
              <p:spPr bwMode="auto">
                <a:xfrm>
                  <a:off x="7374476" y="1857375"/>
                  <a:ext cx="185738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Clear-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fork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4" name="Group 572"/>
                <p:cNvGrpSpPr>
                  <a:grpSpLocks/>
                </p:cNvGrpSpPr>
                <p:nvPr/>
              </p:nvGrpSpPr>
              <p:grpSpPr bwMode="auto">
                <a:xfrm>
                  <a:off x="7371301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68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25" name="Rectangle 388"/>
                <p:cNvSpPr>
                  <a:spLocks noChangeArrowheads="1"/>
                </p:cNvSpPr>
                <p:nvPr/>
              </p:nvSpPr>
              <p:spPr bwMode="auto">
                <a:xfrm>
                  <a:off x="7536401" y="3486150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6" name="Group 576"/>
                <p:cNvGrpSpPr>
                  <a:grpSpLocks/>
                </p:cNvGrpSpPr>
                <p:nvPr/>
              </p:nvGrpSpPr>
              <p:grpSpPr bwMode="auto">
                <a:xfrm>
                  <a:off x="7376064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7" name="Group 579"/>
                <p:cNvGrpSpPr>
                  <a:grpSpLocks/>
                </p:cNvGrpSpPr>
                <p:nvPr/>
              </p:nvGrpSpPr>
              <p:grpSpPr bwMode="auto">
                <a:xfrm>
                  <a:off x="7372889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68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8" name="Group 582"/>
                <p:cNvGrpSpPr>
                  <a:grpSpLocks/>
                </p:cNvGrpSpPr>
                <p:nvPr/>
              </p:nvGrpSpPr>
              <p:grpSpPr bwMode="auto">
                <a:xfrm>
                  <a:off x="7376064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9" name="Group 585"/>
                <p:cNvGrpSpPr>
                  <a:grpSpLocks/>
                </p:cNvGrpSpPr>
                <p:nvPr/>
              </p:nvGrpSpPr>
              <p:grpSpPr bwMode="auto">
                <a:xfrm>
                  <a:off x="7369714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0" name="Group 588"/>
                <p:cNvGrpSpPr>
                  <a:grpSpLocks/>
                </p:cNvGrpSpPr>
                <p:nvPr/>
              </p:nvGrpSpPr>
              <p:grpSpPr bwMode="auto">
                <a:xfrm>
                  <a:off x="7369714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67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1" name="Group 591"/>
                <p:cNvGrpSpPr>
                  <a:grpSpLocks/>
                </p:cNvGrpSpPr>
                <p:nvPr/>
              </p:nvGrpSpPr>
              <p:grpSpPr bwMode="auto">
                <a:xfrm>
                  <a:off x="7376064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7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33" name="Freeform 250"/>
                <p:cNvSpPr>
                  <a:spLocks/>
                </p:cNvSpPr>
                <p:nvPr/>
              </p:nvSpPr>
              <p:spPr bwMode="auto">
                <a:xfrm>
                  <a:off x="7349076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34" name="Rectangle 397"/>
                <p:cNvSpPr>
                  <a:spLocks noChangeArrowheads="1"/>
                </p:cNvSpPr>
                <p:nvPr/>
              </p:nvSpPr>
              <p:spPr bwMode="auto">
                <a:xfrm>
                  <a:off x="7653876" y="630238"/>
                  <a:ext cx="52463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7064" y="869950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6" name="Rectangle 260"/>
                <p:cNvSpPr>
                  <a:spLocks noChangeArrowheads="1"/>
                </p:cNvSpPr>
                <p:nvPr/>
              </p:nvSpPr>
              <p:spPr bwMode="auto">
                <a:xfrm>
                  <a:off x="7547685" y="6300788"/>
                  <a:ext cx="79023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7" name="Rectangle 397"/>
                <p:cNvSpPr>
                  <a:spLocks noChangeArrowheads="1"/>
                </p:cNvSpPr>
                <p:nvPr/>
              </p:nvSpPr>
              <p:spPr bwMode="auto">
                <a:xfrm>
                  <a:off x="7816714" y="1206413"/>
                  <a:ext cx="2442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8" name="Rectangle 209"/>
                <p:cNvSpPr>
                  <a:spLocks noChangeArrowheads="1"/>
                </p:cNvSpPr>
                <p:nvPr/>
              </p:nvSpPr>
              <p:spPr bwMode="auto">
                <a:xfrm>
                  <a:off x="7349076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2" name="Straight Connector 421"/>
                <p:cNvCxnSpPr/>
                <p:nvPr/>
              </p:nvCxnSpPr>
              <p:spPr>
                <a:xfrm>
                  <a:off x="7357013" y="3625850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/>
                <p:cNvCxnSpPr/>
                <p:nvPr/>
              </p:nvCxnSpPr>
              <p:spPr>
                <a:xfrm flipV="1">
                  <a:off x="7355426" y="2805113"/>
                  <a:ext cx="595313" cy="15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Connector 423"/>
                <p:cNvCxnSpPr/>
                <p:nvPr/>
              </p:nvCxnSpPr>
              <p:spPr>
                <a:xfrm rot="5400000">
                  <a:off x="7797545" y="2810669"/>
                  <a:ext cx="309563" cy="31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/>
                <p:cNvCxnSpPr/>
                <p:nvPr/>
              </p:nvCxnSpPr>
              <p:spPr>
                <a:xfrm>
                  <a:off x="7348156" y="2651869"/>
                  <a:ext cx="607346" cy="84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/>
                <p:cNvCxnSpPr/>
                <p:nvPr/>
              </p:nvCxnSpPr>
              <p:spPr>
                <a:xfrm>
                  <a:off x="7571326" y="1865313"/>
                  <a:ext cx="0" cy="137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44" name="Rectangle 383"/>
                <p:cNvSpPr>
                  <a:spLocks noChangeArrowheads="1"/>
                </p:cNvSpPr>
                <p:nvPr/>
              </p:nvSpPr>
              <p:spPr bwMode="auto">
                <a:xfrm>
                  <a:off x="8004657" y="2741608"/>
                  <a:ext cx="45413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D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001658"/>
                  <a:ext cx="195770" cy="77787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44414" y="2069740"/>
                  <a:ext cx="251152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0960" y="2160617"/>
                  <a:ext cx="11640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Lwr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282526" y="2146878"/>
                  <a:ext cx="172288" cy="61555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 Mill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2" name="Straight Connector 431"/>
                <p:cNvCxnSpPr/>
                <p:nvPr/>
              </p:nvCxnSpPr>
              <p:spPr>
                <a:xfrm rot="5400000">
                  <a:off x="7912639" y="2136775"/>
                  <a:ext cx="26035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8038052" y="2076450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>
                  <a:off x="8041227" y="2138363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6200000" flipH="1">
                  <a:off x="8236489" y="2366963"/>
                  <a:ext cx="0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6200000" flipH="1">
                  <a:off x="7795958" y="2505869"/>
                  <a:ext cx="312737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6200000" flipH="1">
                  <a:off x="8234108" y="2145507"/>
                  <a:ext cx="1587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5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76153" y="2352675"/>
                  <a:ext cx="582612" cy="77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A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2555" y="2432844"/>
                  <a:ext cx="37708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B</a:t>
                  </a:r>
                </a:p>
              </p:txBody>
            </p:sp>
            <p:sp>
              <p:nvSpPr>
                <p:cNvPr id="10665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51264" y="2501900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C1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47295" y="2574925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C2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9" name="Rectangle 270"/>
                <p:cNvSpPr>
                  <a:spLocks noChangeArrowheads="1"/>
                </p:cNvSpPr>
                <p:nvPr/>
              </p:nvSpPr>
              <p:spPr bwMode="auto">
                <a:xfrm>
                  <a:off x="7800772" y="3327400"/>
                  <a:ext cx="33281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0" name="Rectangle 388"/>
                <p:cNvSpPr>
                  <a:spLocks noChangeArrowheads="1"/>
                </p:cNvSpPr>
                <p:nvPr/>
              </p:nvSpPr>
              <p:spPr bwMode="auto">
                <a:xfrm>
                  <a:off x="8087264" y="3482975"/>
                  <a:ext cx="311504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1" name="Rectangle 388"/>
                <p:cNvSpPr>
                  <a:spLocks noChangeArrowheads="1"/>
                </p:cNvSpPr>
                <p:nvPr/>
              </p:nvSpPr>
              <p:spPr bwMode="auto">
                <a:xfrm>
                  <a:off x="7803101" y="3556000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5" name="Straight Connector 444"/>
                <p:cNvCxnSpPr/>
                <p:nvPr/>
              </p:nvCxnSpPr>
              <p:spPr>
                <a:xfrm>
                  <a:off x="7360188" y="3559175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6" name="Freeform 445"/>
                <p:cNvSpPr/>
                <p:nvPr/>
              </p:nvSpPr>
              <p:spPr>
                <a:xfrm>
                  <a:off x="7931689" y="3484563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64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2826" y="3136900"/>
                  <a:ext cx="27871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Bend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5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4414" y="3048000"/>
                  <a:ext cx="2246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9" name="Straight Connector 448"/>
                <p:cNvCxnSpPr/>
                <p:nvPr/>
              </p:nvCxnSpPr>
              <p:spPr>
                <a:xfrm flipV="1">
                  <a:off x="7955502" y="2509838"/>
                  <a:ext cx="554038" cy="47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67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77751" y="2974975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8" name="Rectangle 386"/>
                <p:cNvSpPr>
                  <a:spLocks noChangeArrowheads="1"/>
                </p:cNvSpPr>
                <p:nvPr/>
              </p:nvSpPr>
              <p:spPr bwMode="auto">
                <a:xfrm>
                  <a:off x="8066626" y="3209925"/>
                  <a:ext cx="3918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 &amp; 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2" name="Straight Connector 451"/>
                <p:cNvCxnSpPr/>
                <p:nvPr/>
              </p:nvCxnSpPr>
              <p:spPr>
                <a:xfrm>
                  <a:off x="8031702" y="3051175"/>
                  <a:ext cx="474663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8034877" y="3216275"/>
                  <a:ext cx="474663" cy="158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 flipV="1">
                  <a:off x="7950739" y="2571750"/>
                  <a:ext cx="554039" cy="476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72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198688"/>
                  <a:ext cx="323678" cy="61555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SPBY </a:t>
                  </a:r>
                  <a:r>
                    <a:rPr kumimoji="0" lang="en-US" altLang="en-US" sz="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</a:t>
                  </a:r>
                  <a:endParaRPr kumimoji="0" lang="en-US" alt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8223789" y="2198688"/>
                  <a:ext cx="30003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6503" name="Freeform 570"/>
            <p:cNvSpPr>
              <a:spLocks/>
            </p:cNvSpPr>
            <p:nvPr/>
          </p:nvSpPr>
          <p:spPr bwMode="auto">
            <a:xfrm>
              <a:off x="3325813" y="3124200"/>
              <a:ext cx="593725" cy="34925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4" name="Freeform 571"/>
            <p:cNvSpPr>
              <a:spLocks/>
            </p:cNvSpPr>
            <p:nvPr/>
          </p:nvSpPr>
          <p:spPr bwMode="auto">
            <a:xfrm>
              <a:off x="3881438" y="3119438"/>
              <a:ext cx="592137" cy="36512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5" name="Freeform 571"/>
            <p:cNvSpPr>
              <a:spLocks/>
            </p:cNvSpPr>
            <p:nvPr/>
          </p:nvSpPr>
          <p:spPr bwMode="auto">
            <a:xfrm>
              <a:off x="4006850" y="3197225"/>
              <a:ext cx="487363" cy="34925"/>
            </a:xfrm>
            <a:custGeom>
              <a:avLst/>
              <a:gdLst>
                <a:gd name="T0" fmla="*/ 0 w 9012"/>
                <a:gd name="T1" fmla="*/ 2147483647 h 10000"/>
                <a:gd name="T2" fmla="*/ 2147483647 w 9012"/>
                <a:gd name="T3" fmla="*/ 0 h 10000"/>
                <a:gd name="T4" fmla="*/ 2147483647 w 9012"/>
                <a:gd name="T5" fmla="*/ 2147483647 h 10000"/>
                <a:gd name="T6" fmla="*/ 2147483647 w 9012"/>
                <a:gd name="T7" fmla="*/ 0 h 10000"/>
                <a:gd name="T8" fmla="*/ 2147483647 w 9012"/>
                <a:gd name="T9" fmla="*/ 2147483647 h 10000"/>
                <a:gd name="T10" fmla="*/ 2147483647 w 9012"/>
                <a:gd name="T11" fmla="*/ 0 h 10000"/>
                <a:gd name="T12" fmla="*/ 2147483647 w 9012"/>
                <a:gd name="T13" fmla="*/ 2147483647 h 10000"/>
                <a:gd name="T14" fmla="*/ 2147483647 w 9012"/>
                <a:gd name="T15" fmla="*/ 0 h 10000"/>
                <a:gd name="T16" fmla="*/ 2147483647 w 9012"/>
                <a:gd name="T17" fmla="*/ 2147483647 h 10000"/>
                <a:gd name="T18" fmla="*/ 2147483647 w 9012"/>
                <a:gd name="T19" fmla="*/ 0 h 1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12" h="10000">
                  <a:moveTo>
                    <a:pt x="0" y="9667"/>
                  </a:moveTo>
                  <a:cubicBezTo>
                    <a:pt x="349" y="4667"/>
                    <a:pt x="697" y="0"/>
                    <a:pt x="1027" y="0"/>
                  </a:cubicBezTo>
                  <a:cubicBezTo>
                    <a:pt x="1356" y="0"/>
                    <a:pt x="1687" y="10000"/>
                    <a:pt x="2016" y="10000"/>
                  </a:cubicBezTo>
                  <a:cubicBezTo>
                    <a:pt x="2345" y="10000"/>
                    <a:pt x="2675" y="0"/>
                    <a:pt x="3004" y="0"/>
                  </a:cubicBezTo>
                  <a:cubicBezTo>
                    <a:pt x="3334" y="0"/>
                    <a:pt x="3663" y="10000"/>
                    <a:pt x="3992" y="10000"/>
                  </a:cubicBezTo>
                  <a:cubicBezTo>
                    <a:pt x="4322" y="10000"/>
                    <a:pt x="4613" y="0"/>
                    <a:pt x="4942" y="0"/>
                  </a:cubicBezTo>
                  <a:cubicBezTo>
                    <a:pt x="5272" y="0"/>
                    <a:pt x="5640" y="9667"/>
                    <a:pt x="5969" y="9667"/>
                  </a:cubicBezTo>
                  <a:cubicBezTo>
                    <a:pt x="6298" y="9667"/>
                    <a:pt x="6648" y="0"/>
                    <a:pt x="6977" y="0"/>
                  </a:cubicBezTo>
                  <a:cubicBezTo>
                    <a:pt x="7306" y="0"/>
                    <a:pt x="7636" y="9667"/>
                    <a:pt x="7965" y="9667"/>
                  </a:cubicBezTo>
                  <a:cubicBezTo>
                    <a:pt x="8295" y="9667"/>
                    <a:pt x="8682" y="0"/>
                    <a:pt x="9012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6" name="Freeform 571"/>
            <p:cNvSpPr>
              <a:spLocks/>
            </p:cNvSpPr>
            <p:nvPr/>
          </p:nvSpPr>
          <p:spPr bwMode="auto">
            <a:xfrm>
              <a:off x="3297238" y="3206750"/>
              <a:ext cx="431800" cy="34925"/>
            </a:xfrm>
            <a:custGeom>
              <a:avLst/>
              <a:gdLst>
                <a:gd name="T0" fmla="*/ 0 w 8838"/>
                <a:gd name="T1" fmla="*/ 2147483647 h 10000"/>
                <a:gd name="T2" fmla="*/ 2147483647 w 8838"/>
                <a:gd name="T3" fmla="*/ 0 h 10000"/>
                <a:gd name="T4" fmla="*/ 2147483647 w 8838"/>
                <a:gd name="T5" fmla="*/ 2147483647 h 10000"/>
                <a:gd name="T6" fmla="*/ 2147483647 w 8838"/>
                <a:gd name="T7" fmla="*/ 0 h 10000"/>
                <a:gd name="T8" fmla="*/ 2147483647 w 8838"/>
                <a:gd name="T9" fmla="*/ 2147483647 h 10000"/>
                <a:gd name="T10" fmla="*/ 2147483647 w 8838"/>
                <a:gd name="T11" fmla="*/ 0 h 10000"/>
                <a:gd name="T12" fmla="*/ 2147483647 w 8838"/>
                <a:gd name="T13" fmla="*/ 2147483647 h 10000"/>
                <a:gd name="T14" fmla="*/ 2147483647 w 8838"/>
                <a:gd name="T15" fmla="*/ 0 h 10000"/>
                <a:gd name="T16" fmla="*/ 2147483647 w 8838"/>
                <a:gd name="T17" fmla="*/ 2147483647 h 1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38" h="10000">
                  <a:moveTo>
                    <a:pt x="0" y="9667"/>
                  </a:moveTo>
                  <a:cubicBezTo>
                    <a:pt x="387" y="4667"/>
                    <a:pt x="773" y="0"/>
                    <a:pt x="1140" y="0"/>
                  </a:cubicBezTo>
                  <a:cubicBezTo>
                    <a:pt x="1505" y="0"/>
                    <a:pt x="1872" y="10000"/>
                    <a:pt x="2237" y="10000"/>
                  </a:cubicBezTo>
                  <a:cubicBezTo>
                    <a:pt x="2602" y="10000"/>
                    <a:pt x="2968" y="0"/>
                    <a:pt x="3333" y="0"/>
                  </a:cubicBezTo>
                  <a:cubicBezTo>
                    <a:pt x="3700" y="0"/>
                    <a:pt x="4065" y="10000"/>
                    <a:pt x="4430" y="10000"/>
                  </a:cubicBezTo>
                  <a:cubicBezTo>
                    <a:pt x="4796" y="10000"/>
                    <a:pt x="5119" y="0"/>
                    <a:pt x="5484" y="0"/>
                  </a:cubicBezTo>
                  <a:cubicBezTo>
                    <a:pt x="5850" y="0"/>
                    <a:pt x="6258" y="9667"/>
                    <a:pt x="6623" y="9667"/>
                  </a:cubicBezTo>
                  <a:cubicBezTo>
                    <a:pt x="6988" y="9667"/>
                    <a:pt x="7377" y="0"/>
                    <a:pt x="7742" y="0"/>
                  </a:cubicBezTo>
                  <a:cubicBezTo>
                    <a:pt x="8107" y="0"/>
                    <a:pt x="8473" y="9667"/>
                    <a:pt x="8838" y="966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Rectangle 447"/>
            <p:cNvSpPr>
              <a:spLocks noChangeArrowheads="1"/>
            </p:cNvSpPr>
            <p:nvPr/>
          </p:nvSpPr>
          <p:spPr bwMode="auto">
            <a:xfrm>
              <a:off x="2619737" y="5982837"/>
              <a:ext cx="21969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7" name="Rectangle 447"/>
            <p:cNvSpPr>
              <a:spLocks noChangeArrowheads="1"/>
            </p:cNvSpPr>
            <p:nvPr/>
          </p:nvSpPr>
          <p:spPr bwMode="auto">
            <a:xfrm>
              <a:off x="3755898" y="5978411"/>
              <a:ext cx="30986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Absent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9" name="Freeform 586"/>
            <p:cNvSpPr>
              <a:spLocks/>
            </p:cNvSpPr>
            <p:nvPr/>
          </p:nvSpPr>
          <p:spPr bwMode="auto">
            <a:xfrm>
              <a:off x="2131899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Freeform 587"/>
            <p:cNvSpPr>
              <a:spLocks/>
            </p:cNvSpPr>
            <p:nvPr/>
          </p:nvSpPr>
          <p:spPr bwMode="auto">
            <a:xfrm>
              <a:off x="2685583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 586"/>
            <p:cNvSpPr>
              <a:spLocks/>
            </p:cNvSpPr>
            <p:nvPr/>
          </p:nvSpPr>
          <p:spPr bwMode="auto">
            <a:xfrm>
              <a:off x="3314840" y="5073670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Freeform 587"/>
            <p:cNvSpPr>
              <a:spLocks/>
            </p:cNvSpPr>
            <p:nvPr/>
          </p:nvSpPr>
          <p:spPr bwMode="auto">
            <a:xfrm>
              <a:off x="3868524" y="5070062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 586"/>
            <p:cNvSpPr>
              <a:spLocks/>
            </p:cNvSpPr>
            <p:nvPr/>
          </p:nvSpPr>
          <p:spPr bwMode="auto">
            <a:xfrm>
              <a:off x="4490983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 587"/>
            <p:cNvSpPr>
              <a:spLocks/>
            </p:cNvSpPr>
            <p:nvPr/>
          </p:nvSpPr>
          <p:spPr bwMode="auto">
            <a:xfrm>
              <a:off x="5044667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Rectangle 241"/>
            <p:cNvSpPr>
              <a:spLocks noChangeArrowheads="1"/>
            </p:cNvSpPr>
            <p:nvPr/>
          </p:nvSpPr>
          <p:spPr bwMode="auto">
            <a:xfrm>
              <a:off x="4482203" y="6035675"/>
              <a:ext cx="117475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4" name="Rectangle 447"/>
            <p:cNvSpPr>
              <a:spLocks noChangeArrowheads="1"/>
            </p:cNvSpPr>
            <p:nvPr/>
          </p:nvSpPr>
          <p:spPr bwMode="auto">
            <a:xfrm>
              <a:off x="4883840" y="5924550"/>
              <a:ext cx="38855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Wilberns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5" name="Rectangle 448"/>
            <p:cNvSpPr>
              <a:spLocks noChangeArrowheads="1"/>
            </p:cNvSpPr>
            <p:nvPr/>
          </p:nvSpPr>
          <p:spPr bwMode="auto">
            <a:xfrm>
              <a:off x="4637447" y="6057900"/>
              <a:ext cx="93286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 / Hickory / Riley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136636" y="4497208"/>
              <a:ext cx="3514734" cy="48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/>
            <p:cNvCxnSpPr/>
            <p:nvPr/>
          </p:nvCxnSpPr>
          <p:spPr bwMode="auto">
            <a:xfrm>
              <a:off x="3610701" y="2075309"/>
              <a:ext cx="0" cy="31273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 bwMode="auto">
            <a:xfrm>
              <a:off x="3609203" y="2345585"/>
              <a:ext cx="870870" cy="2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 bwMode="auto">
            <a:xfrm flipV="1">
              <a:off x="3606913" y="2254251"/>
              <a:ext cx="2029080" cy="102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>
              <a:off x="3612821" y="2191341"/>
              <a:ext cx="868857" cy="23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 bwMode="auto">
            <a:xfrm flipV="1">
              <a:off x="3315125" y="2079466"/>
              <a:ext cx="1165082" cy="122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 bwMode="auto">
            <a:xfrm>
              <a:off x="3309785" y="2389208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 bwMode="auto">
            <a:xfrm flipV="1">
              <a:off x="3300838" y="2001998"/>
              <a:ext cx="1180675" cy="24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Rectangle 466"/>
            <p:cNvSpPr>
              <a:spLocks noChangeArrowheads="1"/>
            </p:cNvSpPr>
            <p:nvPr/>
          </p:nvSpPr>
          <p:spPr bwMode="auto">
            <a:xfrm>
              <a:off x="3810000" y="2373683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Wichita / Abo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" name="Rectangle 466"/>
            <p:cNvSpPr>
              <a:spLocks noChangeArrowheads="1"/>
            </p:cNvSpPr>
            <p:nvPr/>
          </p:nvSpPr>
          <p:spPr bwMode="auto">
            <a:xfrm>
              <a:off x="3817998" y="2340732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</a:t>
              </a:r>
              <a:r>
                <a:rPr kumimoji="0" lang="en-US" altLang="en-US" sz="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" name="Rectangle 464"/>
            <p:cNvSpPr>
              <a:spLocks noChangeArrowheads="1"/>
            </p:cNvSpPr>
            <p:nvPr/>
          </p:nvSpPr>
          <p:spPr bwMode="auto">
            <a:xfrm>
              <a:off x="3322208" y="2152520"/>
              <a:ext cx="28691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Yeso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4" name="Rectangle 466"/>
            <p:cNvSpPr>
              <a:spLocks noChangeArrowheads="1"/>
            </p:cNvSpPr>
            <p:nvPr/>
          </p:nvSpPr>
          <p:spPr bwMode="auto">
            <a:xfrm>
              <a:off x="3948659" y="2269058"/>
              <a:ext cx="214084" cy="92333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Tubb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5" name="Rectangle 466"/>
            <p:cNvSpPr>
              <a:spLocks noChangeArrowheads="1"/>
            </p:cNvSpPr>
            <p:nvPr/>
          </p:nvSpPr>
          <p:spPr bwMode="auto">
            <a:xfrm>
              <a:off x="3713925" y="2185418"/>
              <a:ext cx="625476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Middle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6" name="Rectangle 466"/>
            <p:cNvSpPr>
              <a:spLocks noChangeArrowheads="1"/>
            </p:cNvSpPr>
            <p:nvPr/>
          </p:nvSpPr>
          <p:spPr bwMode="auto">
            <a:xfrm>
              <a:off x="3735355" y="2106317"/>
              <a:ext cx="59624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47" name="Straight Connector 546"/>
            <p:cNvCxnSpPr/>
            <p:nvPr/>
          </p:nvCxnSpPr>
          <p:spPr bwMode="auto">
            <a:xfrm>
              <a:off x="3310364" y="2425102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/>
            <p:cNvCxnSpPr/>
            <p:nvPr/>
          </p:nvCxnSpPr>
          <p:spPr bwMode="auto">
            <a:xfrm>
              <a:off x="3811525" y="1864931"/>
              <a:ext cx="567" cy="1365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9" name="Rectangle 413"/>
            <p:cNvSpPr>
              <a:spLocks noChangeArrowheads="1"/>
            </p:cNvSpPr>
            <p:nvPr/>
          </p:nvSpPr>
          <p:spPr bwMode="auto">
            <a:xfrm>
              <a:off x="3889920" y="1901589"/>
              <a:ext cx="56726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Holt /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Leonard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0" name="Rectangle 413"/>
            <p:cNvSpPr>
              <a:spLocks noChangeArrowheads="1"/>
            </p:cNvSpPr>
            <p:nvPr/>
          </p:nvSpPr>
          <p:spPr bwMode="auto">
            <a:xfrm>
              <a:off x="3325976" y="1905965"/>
              <a:ext cx="496765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Lwr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1" name="Rectangle 413"/>
            <p:cNvSpPr>
              <a:spLocks noChangeArrowheads="1"/>
            </p:cNvSpPr>
            <p:nvPr/>
          </p:nvSpPr>
          <p:spPr bwMode="auto">
            <a:xfrm>
              <a:off x="3638077" y="1784404"/>
              <a:ext cx="57218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2" name="Freeform 570"/>
            <p:cNvSpPr>
              <a:spLocks/>
            </p:cNvSpPr>
            <p:nvPr/>
          </p:nvSpPr>
          <p:spPr bwMode="auto">
            <a:xfrm>
              <a:off x="3317836" y="1712908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Freeform 570"/>
            <p:cNvSpPr>
              <a:spLocks/>
            </p:cNvSpPr>
            <p:nvPr/>
          </p:nvSpPr>
          <p:spPr bwMode="auto">
            <a:xfrm>
              <a:off x="3885207" y="1712342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Rectangle 413"/>
            <p:cNvSpPr>
              <a:spLocks noChangeArrowheads="1"/>
            </p:cNvSpPr>
            <p:nvPr/>
          </p:nvSpPr>
          <p:spPr bwMode="auto">
            <a:xfrm>
              <a:off x="3663379" y="1647302"/>
              <a:ext cx="56890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985" name="Straight Connector 984"/>
            <p:cNvCxnSpPr/>
            <p:nvPr/>
          </p:nvCxnSpPr>
          <p:spPr>
            <a:xfrm flipV="1">
              <a:off x="3538113" y="1202844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/>
            <p:cNvCxnSpPr/>
            <p:nvPr/>
          </p:nvCxnSpPr>
          <p:spPr>
            <a:xfrm flipV="1">
              <a:off x="3527776" y="1308759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/>
            <p:cNvCxnSpPr/>
            <p:nvPr/>
          </p:nvCxnSpPr>
          <p:spPr>
            <a:xfrm flipV="1">
              <a:off x="3524244" y="1527650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/>
            <p:cNvCxnSpPr/>
            <p:nvPr/>
          </p:nvCxnSpPr>
          <p:spPr>
            <a:xfrm flipV="1">
              <a:off x="3294763" y="1415731"/>
              <a:ext cx="2357571" cy="23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/>
            <p:cNvCxnSpPr/>
            <p:nvPr/>
          </p:nvCxnSpPr>
          <p:spPr>
            <a:xfrm flipV="1">
              <a:off x="2133600" y="1773980"/>
              <a:ext cx="1185063" cy="26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>
            <a:xfrm flipH="1">
              <a:off x="2340324" y="1091161"/>
              <a:ext cx="11711" cy="6854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1" name="Rectangle 420"/>
            <p:cNvSpPr>
              <a:spLocks noChangeArrowheads="1"/>
            </p:cNvSpPr>
            <p:nvPr/>
          </p:nvSpPr>
          <p:spPr bwMode="auto">
            <a:xfrm rot="16200000">
              <a:off x="1938412" y="1317863"/>
              <a:ext cx="605821" cy="22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Delaware </a:t>
              </a: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Mtn</a:t>
              </a:r>
              <a:endParaRPr kumimoji="0" lang="en-US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Group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68856" y="6080941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36074" y="589105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>
            <a:off x="1736074" y="617838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>
            <a:off x="1736810" y="499194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>
            <a:off x="1737546" y="452533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>
            <a:off x="1738282" y="406974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Box 527"/>
          <p:cNvSpPr txBox="1"/>
          <p:nvPr/>
        </p:nvSpPr>
        <p:spPr>
          <a:xfrm>
            <a:off x="1461639" y="578428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485</a:t>
            </a:r>
          </a:p>
        </p:txBody>
      </p:sp>
      <p:sp>
        <p:nvSpPr>
          <p:cNvPr id="529" name="TextBox 528"/>
          <p:cNvSpPr txBox="1"/>
          <p:nvPr/>
        </p:nvSpPr>
        <p:spPr>
          <a:xfrm>
            <a:off x="1460658" y="488422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444</a:t>
            </a:r>
          </a:p>
        </p:txBody>
      </p:sp>
      <p:sp>
        <p:nvSpPr>
          <p:cNvPr id="532" name="TextBox 531"/>
          <p:cNvSpPr txBox="1"/>
          <p:nvPr/>
        </p:nvSpPr>
        <p:spPr>
          <a:xfrm>
            <a:off x="1460595" y="442067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419</a:t>
            </a:r>
          </a:p>
        </p:txBody>
      </p:sp>
      <p:cxnSp>
        <p:nvCxnSpPr>
          <p:cNvPr id="534" name="Straight Connector 533"/>
          <p:cNvCxnSpPr/>
          <p:nvPr/>
        </p:nvCxnSpPr>
        <p:spPr>
          <a:xfrm>
            <a:off x="1736074" y="3470275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/>
          <p:nvPr/>
        </p:nvCxnSpPr>
        <p:spPr>
          <a:xfrm>
            <a:off x="1736074" y="265012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/>
          <p:nvPr/>
        </p:nvCxnSpPr>
        <p:spPr>
          <a:xfrm>
            <a:off x="1741631" y="625897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TextBox 549"/>
          <p:cNvSpPr txBox="1"/>
          <p:nvPr/>
        </p:nvSpPr>
        <p:spPr>
          <a:xfrm>
            <a:off x="1463300" y="396622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359</a:t>
            </a:r>
          </a:p>
        </p:txBody>
      </p:sp>
      <p:sp>
        <p:nvSpPr>
          <p:cNvPr id="551" name="TextBox 550"/>
          <p:cNvSpPr txBox="1"/>
          <p:nvPr/>
        </p:nvSpPr>
        <p:spPr>
          <a:xfrm>
            <a:off x="1466005" y="336401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323</a:t>
            </a:r>
          </a:p>
        </p:txBody>
      </p:sp>
      <p:sp>
        <p:nvSpPr>
          <p:cNvPr id="552" name="TextBox 551"/>
          <p:cNvSpPr txBox="1"/>
          <p:nvPr/>
        </p:nvSpPr>
        <p:spPr>
          <a:xfrm>
            <a:off x="1463204" y="2545605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299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1471611" y="517753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252</a:t>
            </a:r>
          </a:p>
        </p:txBody>
      </p:sp>
      <p:sp>
        <p:nvSpPr>
          <p:cNvPr id="554" name="TextBox 553"/>
          <p:cNvSpPr txBox="1"/>
          <p:nvPr/>
        </p:nvSpPr>
        <p:spPr>
          <a:xfrm>
            <a:off x="1502321" y="333785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</a:t>
            </a:r>
          </a:p>
        </p:txBody>
      </p:sp>
      <p:sp>
        <p:nvSpPr>
          <p:cNvPr id="106513" name="Freeform 38"/>
          <p:cNvSpPr>
            <a:spLocks/>
          </p:cNvSpPr>
          <p:nvPr/>
        </p:nvSpPr>
        <p:spPr bwMode="auto">
          <a:xfrm>
            <a:off x="7188200" y="384175"/>
            <a:ext cx="3327400" cy="241300"/>
          </a:xfrm>
          <a:custGeom>
            <a:avLst/>
            <a:gdLst>
              <a:gd name="T0" fmla="*/ 2147483647 w 3109"/>
              <a:gd name="T1" fmla="*/ 2147483647 h 203"/>
              <a:gd name="T2" fmla="*/ 2147483647 w 3109"/>
              <a:gd name="T3" fmla="*/ 2147483647 h 203"/>
              <a:gd name="T4" fmla="*/ 2147483647 w 3109"/>
              <a:gd name="T5" fmla="*/ 2147483647 h 203"/>
              <a:gd name="T6" fmla="*/ 2147483647 w 3109"/>
              <a:gd name="T7" fmla="*/ 2147483647 h 203"/>
              <a:gd name="T8" fmla="*/ 2147483647 w 3109"/>
              <a:gd name="T9" fmla="*/ 2147483647 h 203"/>
              <a:gd name="T10" fmla="*/ 2147483647 w 3109"/>
              <a:gd name="T11" fmla="*/ 2147483647 h 203"/>
              <a:gd name="T12" fmla="*/ 2147483647 w 3109"/>
              <a:gd name="T13" fmla="*/ 2147483647 h 203"/>
              <a:gd name="T14" fmla="*/ 0 w 3109"/>
              <a:gd name="T15" fmla="*/ 2147483647 h 203"/>
              <a:gd name="T16" fmla="*/ 0 w 3109"/>
              <a:gd name="T17" fmla="*/ 0 h 203"/>
              <a:gd name="T18" fmla="*/ 2147483647 w 3109"/>
              <a:gd name="T19" fmla="*/ 0 h 203"/>
              <a:gd name="T20" fmla="*/ 2147483647 w 3109"/>
              <a:gd name="T21" fmla="*/ 0 h 203"/>
              <a:gd name="T22" fmla="*/ 2147483647 w 3109"/>
              <a:gd name="T23" fmla="*/ 0 h 203"/>
              <a:gd name="T24" fmla="*/ 2147483647 w 3109"/>
              <a:gd name="T25" fmla="*/ 0 h 203"/>
              <a:gd name="T26" fmla="*/ 2147483647 w 3109"/>
              <a:gd name="T27" fmla="*/ 0 h 203"/>
              <a:gd name="T28" fmla="*/ 2147483647 w 3109"/>
              <a:gd name="T29" fmla="*/ 0 h 203"/>
              <a:gd name="T30" fmla="*/ 2147483647 w 3109"/>
              <a:gd name="T31" fmla="*/ 0 h 203"/>
              <a:gd name="T32" fmla="*/ 2147483647 w 3109"/>
              <a:gd name="T33" fmla="*/ 2147483647 h 2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109"/>
              <a:gd name="T52" fmla="*/ 0 h 203"/>
              <a:gd name="T53" fmla="*/ 3109 w 3109"/>
              <a:gd name="T54" fmla="*/ 203 h 20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109" h="203">
                <a:moveTo>
                  <a:pt x="3109" y="203"/>
                </a:moveTo>
                <a:lnTo>
                  <a:pt x="2561" y="203"/>
                </a:lnTo>
                <a:lnTo>
                  <a:pt x="2014" y="203"/>
                </a:lnTo>
                <a:lnTo>
                  <a:pt x="1467" y="203"/>
                </a:lnTo>
                <a:lnTo>
                  <a:pt x="917" y="203"/>
                </a:lnTo>
                <a:lnTo>
                  <a:pt x="921" y="203"/>
                </a:lnTo>
                <a:lnTo>
                  <a:pt x="489" y="203"/>
                </a:lnTo>
                <a:lnTo>
                  <a:pt x="0" y="203"/>
                </a:lnTo>
                <a:lnTo>
                  <a:pt x="0" y="0"/>
                </a:lnTo>
                <a:lnTo>
                  <a:pt x="489" y="0"/>
                </a:lnTo>
                <a:lnTo>
                  <a:pt x="921" y="0"/>
                </a:lnTo>
                <a:lnTo>
                  <a:pt x="917" y="0"/>
                </a:lnTo>
                <a:lnTo>
                  <a:pt x="1467" y="0"/>
                </a:lnTo>
                <a:lnTo>
                  <a:pt x="2014" y="0"/>
                </a:lnTo>
                <a:lnTo>
                  <a:pt x="2561" y="0"/>
                </a:lnTo>
                <a:lnTo>
                  <a:pt x="3109" y="0"/>
                </a:lnTo>
                <a:lnTo>
                  <a:pt x="3109" y="203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1" name="Right Arrow 480"/>
          <p:cNvSpPr/>
          <p:nvPr/>
        </p:nvSpPr>
        <p:spPr bwMode="auto">
          <a:xfrm rot="10800000">
            <a:off x="7204075" y="317023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2" name="Right Arrow 481"/>
          <p:cNvSpPr/>
          <p:nvPr/>
        </p:nvSpPr>
        <p:spPr bwMode="auto">
          <a:xfrm rot="10800000">
            <a:off x="7207250" y="329088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3" name="Right Arrow 482"/>
          <p:cNvSpPr/>
          <p:nvPr/>
        </p:nvSpPr>
        <p:spPr bwMode="auto">
          <a:xfrm rot="10800000">
            <a:off x="7207250" y="3067050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4" name="Right Arrow 483"/>
          <p:cNvSpPr/>
          <p:nvPr/>
        </p:nvSpPr>
        <p:spPr bwMode="auto">
          <a:xfrm rot="10800000">
            <a:off x="7197725" y="257333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525" name="Rectangle 397"/>
          <p:cNvSpPr>
            <a:spLocks noChangeArrowheads="1"/>
          </p:cNvSpPr>
          <p:nvPr/>
        </p:nvSpPr>
        <p:spPr bwMode="auto">
          <a:xfrm>
            <a:off x="7535437" y="2575399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Early WFMP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96" name="Straight Connector 495"/>
          <p:cNvCxnSpPr/>
          <p:nvPr/>
        </p:nvCxnSpPr>
        <p:spPr bwMode="auto">
          <a:xfrm>
            <a:off x="7170739" y="374651"/>
            <a:ext cx="3343275" cy="4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29" name="Rectangle 380"/>
          <p:cNvSpPr>
            <a:spLocks noChangeArrowheads="1"/>
          </p:cNvSpPr>
          <p:nvPr/>
        </p:nvSpPr>
        <p:spPr bwMode="auto">
          <a:xfrm>
            <a:off x="7899357" y="358808"/>
            <a:ext cx="17290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Tectonic Phase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0" name="Rectangle 397"/>
          <p:cNvSpPr>
            <a:spLocks noChangeArrowheads="1"/>
          </p:cNvSpPr>
          <p:nvPr/>
        </p:nvSpPr>
        <p:spPr bwMode="auto">
          <a:xfrm>
            <a:off x="7516386" y="3061173"/>
            <a:ext cx="238377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Strawn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1" name="Rectangle 397"/>
          <p:cNvSpPr>
            <a:spLocks noChangeArrowheads="1"/>
          </p:cNvSpPr>
          <p:nvPr/>
        </p:nvSpPr>
        <p:spPr bwMode="auto">
          <a:xfrm>
            <a:off x="7499498" y="3161031"/>
            <a:ext cx="208481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Atokan</a:t>
            </a: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2" name="Rectangle 397"/>
          <p:cNvSpPr>
            <a:spLocks noChangeArrowheads="1"/>
          </p:cNvSpPr>
          <p:nvPr/>
        </p:nvSpPr>
        <p:spPr bwMode="auto">
          <a:xfrm>
            <a:off x="7526147" y="3287728"/>
            <a:ext cx="1689526" cy="1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Morrow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5" name="Rectangle 397"/>
          <p:cNvSpPr>
            <a:spLocks noChangeArrowheads="1"/>
          </p:cNvSpPr>
          <p:nvPr/>
        </p:nvSpPr>
        <p:spPr bwMode="auto">
          <a:xfrm>
            <a:off x="7457957" y="2727342"/>
            <a:ext cx="2123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Penn. – Early Permian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Foreland Deformation</a:t>
            </a:r>
          </a:p>
        </p:txBody>
      </p:sp>
      <p:sp>
        <p:nvSpPr>
          <p:cNvPr id="106537" name="Rectangle 397"/>
          <p:cNvSpPr>
            <a:spLocks noChangeArrowheads="1"/>
          </p:cNvSpPr>
          <p:nvPr/>
        </p:nvSpPr>
        <p:spPr bwMode="auto">
          <a:xfrm>
            <a:off x="7377131" y="3957627"/>
            <a:ext cx="2348475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Tobosa Basin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(Middle Ordovician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Late Mississippian)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Moderate Subsidence </a:t>
            </a:r>
          </a:p>
        </p:txBody>
      </p:sp>
      <p:sp>
        <p:nvSpPr>
          <p:cNvPr id="106539" name="Rectangle 397"/>
          <p:cNvSpPr>
            <a:spLocks noChangeArrowheads="1"/>
          </p:cNvSpPr>
          <p:nvPr/>
        </p:nvSpPr>
        <p:spPr bwMode="auto">
          <a:xfrm>
            <a:off x="7440554" y="1136699"/>
            <a:ext cx="21350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Post Orogenic Loading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Rapid Subsidence;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Onset of HC Generation</a:t>
            </a:r>
          </a:p>
        </p:txBody>
      </p:sp>
      <p:sp>
        <p:nvSpPr>
          <p:cNvPr id="530" name="Right Arrow 529"/>
          <p:cNvSpPr/>
          <p:nvPr/>
        </p:nvSpPr>
        <p:spPr bwMode="auto">
          <a:xfrm rot="10800000">
            <a:off x="7197725" y="6607175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1" name="Rectangle 397"/>
          <p:cNvSpPr>
            <a:spLocks noChangeArrowheads="1"/>
          </p:cNvSpPr>
          <p:nvPr/>
        </p:nvSpPr>
        <p:spPr bwMode="auto">
          <a:xfrm>
            <a:off x="7602709" y="6540402"/>
            <a:ext cx="245615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Grenville Orogeny (1.3 to 1.0 </a:t>
            </a:r>
            <a:r>
              <a:rPr kumimoji="0" lang="en-US" alt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" name="Right Arrow 501"/>
          <p:cNvSpPr/>
          <p:nvPr/>
        </p:nvSpPr>
        <p:spPr bwMode="auto">
          <a:xfrm rot="16200000">
            <a:off x="8271046" y="3639046"/>
            <a:ext cx="461853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5" name="Right Arrow 504"/>
          <p:cNvSpPr/>
          <p:nvPr/>
        </p:nvSpPr>
        <p:spPr bwMode="auto">
          <a:xfrm rot="5400000">
            <a:off x="8204279" y="5178698"/>
            <a:ext cx="614022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7" name="Rectangle 397"/>
          <p:cNvSpPr>
            <a:spLocks noChangeArrowheads="1"/>
          </p:cNvSpPr>
          <p:nvPr/>
        </p:nvSpPr>
        <p:spPr bwMode="auto">
          <a:xfrm>
            <a:off x="7389490" y="6211516"/>
            <a:ext cx="256298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Basement a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ssembly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breakup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Rodina s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upercontinent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5" name="Rectangle 397"/>
          <p:cNvSpPr>
            <a:spLocks noChangeArrowheads="1"/>
          </p:cNvSpPr>
          <p:nvPr/>
        </p:nvSpPr>
        <p:spPr bwMode="auto">
          <a:xfrm>
            <a:off x="7421513" y="4764671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(~ 150 million yrs. duration)</a:t>
            </a:r>
          </a:p>
        </p:txBody>
      </p:sp>
      <p:sp>
        <p:nvSpPr>
          <p:cNvPr id="556" name="Rectangle 397"/>
          <p:cNvSpPr>
            <a:spLocks noChangeArrowheads="1"/>
          </p:cNvSpPr>
          <p:nvPr/>
        </p:nvSpPr>
        <p:spPr bwMode="auto">
          <a:xfrm>
            <a:off x="7839749" y="3082773"/>
            <a:ext cx="1723365" cy="323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(~ 30 million yrs.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duration)</a:t>
            </a:r>
          </a:p>
        </p:txBody>
      </p:sp>
      <p:sp>
        <p:nvSpPr>
          <p:cNvPr id="557" name="Right Arrow 556"/>
          <p:cNvSpPr/>
          <p:nvPr/>
        </p:nvSpPr>
        <p:spPr bwMode="auto">
          <a:xfrm rot="16200000">
            <a:off x="8332055" y="903729"/>
            <a:ext cx="338371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9" name="Rectangle 397"/>
          <p:cNvSpPr>
            <a:spLocks noChangeArrowheads="1"/>
          </p:cNvSpPr>
          <p:nvPr/>
        </p:nvSpPr>
        <p:spPr bwMode="auto">
          <a:xfrm>
            <a:off x="7406017" y="1847811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 ~ 50 million yrs. duration 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70946" y="3454400"/>
            <a:ext cx="344031" cy="2720974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0" name="Rectangle 397"/>
          <p:cNvSpPr>
            <a:spLocks noChangeArrowheads="1"/>
          </p:cNvSpPr>
          <p:nvPr/>
        </p:nvSpPr>
        <p:spPr bwMode="auto">
          <a:xfrm rot="16200000">
            <a:off x="9599210" y="4689703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Passive Margin</a:t>
            </a:r>
          </a:p>
        </p:txBody>
      </p:sp>
      <p:sp>
        <p:nvSpPr>
          <p:cNvPr id="513" name="Rectangle 512"/>
          <p:cNvSpPr/>
          <p:nvPr/>
        </p:nvSpPr>
        <p:spPr>
          <a:xfrm>
            <a:off x="10171388" y="631826"/>
            <a:ext cx="344031" cy="282227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1" name="Rectangle 397"/>
          <p:cNvSpPr>
            <a:spLocks noChangeArrowheads="1"/>
          </p:cNvSpPr>
          <p:nvPr/>
        </p:nvSpPr>
        <p:spPr bwMode="auto">
          <a:xfrm rot="16200000">
            <a:off x="9605744" y="1883490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Active Margin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235512" y="252504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/>
          <p:cNvCxnSpPr/>
          <p:nvPr/>
        </p:nvCxnSpPr>
        <p:spPr>
          <a:xfrm>
            <a:off x="7288117" y="252891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/>
          <p:cNvCxnSpPr/>
          <p:nvPr/>
        </p:nvCxnSpPr>
        <p:spPr>
          <a:xfrm>
            <a:off x="7340722" y="25304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/>
          <p:nvPr/>
        </p:nvCxnSpPr>
        <p:spPr>
          <a:xfrm>
            <a:off x="7393327" y="253200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>
            <a:off x="7445932" y="253122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>
            <a:off x="7498537" y="252813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7551142" y="252503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7603747" y="252426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/>
          <p:nvPr/>
        </p:nvCxnSpPr>
        <p:spPr>
          <a:xfrm>
            <a:off x="7656352" y="252348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/>
          <p:nvPr/>
        </p:nvCxnSpPr>
        <p:spPr>
          <a:xfrm>
            <a:off x="7708957" y="252271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/>
          <p:nvPr/>
        </p:nvCxnSpPr>
        <p:spPr>
          <a:xfrm>
            <a:off x="7761562" y="25242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/>
          <p:nvPr/>
        </p:nvCxnSpPr>
        <p:spPr>
          <a:xfrm>
            <a:off x="7814167" y="252580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>
            <a:off x="7866772" y="252734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>
            <a:off x="7919377" y="2528895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7971982" y="25304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/>
          <p:nvPr/>
        </p:nvCxnSpPr>
        <p:spPr>
          <a:xfrm>
            <a:off x="8024587" y="25296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/>
          <p:nvPr/>
        </p:nvCxnSpPr>
        <p:spPr>
          <a:xfrm>
            <a:off x="8077192" y="25288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>
            <a:off x="8129797" y="25281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>
            <a:off x="8182402" y="25273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>
            <a:off x="8235007" y="25265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/>
          <p:nvPr/>
        </p:nvCxnSpPr>
        <p:spPr>
          <a:xfrm>
            <a:off x="8287612" y="25257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8340217" y="25250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/>
          <p:nvPr/>
        </p:nvCxnSpPr>
        <p:spPr>
          <a:xfrm>
            <a:off x="8392822" y="25242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/>
          <p:nvPr/>
        </p:nvCxnSpPr>
        <p:spPr>
          <a:xfrm>
            <a:off x="8445427" y="25234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/>
          <p:nvPr/>
        </p:nvCxnSpPr>
        <p:spPr>
          <a:xfrm>
            <a:off x="8498032" y="25226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/>
          <p:nvPr/>
        </p:nvCxnSpPr>
        <p:spPr>
          <a:xfrm>
            <a:off x="8550637" y="25219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/>
          <p:cNvCxnSpPr/>
          <p:nvPr/>
        </p:nvCxnSpPr>
        <p:spPr>
          <a:xfrm>
            <a:off x="8603242" y="252578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/>
          <p:nvPr/>
        </p:nvCxnSpPr>
        <p:spPr>
          <a:xfrm>
            <a:off x="8655847" y="252500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 bwMode="auto">
          <a:xfrm>
            <a:off x="7179819" y="2579688"/>
            <a:ext cx="25479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 bwMode="auto">
          <a:xfrm>
            <a:off x="7179011" y="2532066"/>
            <a:ext cx="25487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80285" y="2472323"/>
            <a:ext cx="1313579" cy="11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2" name="Rectangle 397"/>
          <p:cNvSpPr>
            <a:spLocks noChangeArrowheads="1"/>
          </p:cNvSpPr>
          <p:nvPr/>
        </p:nvSpPr>
        <p:spPr bwMode="auto">
          <a:xfrm>
            <a:off x="8104173" y="2493397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mid – Wolfcamp unconformity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6533" y="602195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basin fill/termination</a:t>
            </a:r>
          </a:p>
        </p:txBody>
      </p:sp>
      <p:cxnSp>
        <p:nvCxnSpPr>
          <p:cNvPr id="592" name="Straight Connector 591"/>
          <p:cNvCxnSpPr/>
          <p:nvPr/>
        </p:nvCxnSpPr>
        <p:spPr bwMode="auto">
          <a:xfrm>
            <a:off x="7174303" y="5656280"/>
            <a:ext cx="299767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Rectangle 397"/>
          <p:cNvSpPr>
            <a:spLocks noChangeArrowheads="1"/>
          </p:cNvSpPr>
          <p:nvPr/>
        </p:nvSpPr>
        <p:spPr bwMode="auto">
          <a:xfrm>
            <a:off x="7584621" y="5717948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Great American Carbonate Bank</a:t>
            </a:r>
          </a:p>
        </p:txBody>
      </p:sp>
      <p:cxnSp>
        <p:nvCxnSpPr>
          <p:cNvPr id="506" name="Straight Connector 505"/>
          <p:cNvCxnSpPr/>
          <p:nvPr/>
        </p:nvCxnSpPr>
        <p:spPr bwMode="auto">
          <a:xfrm flipV="1">
            <a:off x="7174427" y="6176091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7177088" y="3454401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180264" y="378767"/>
            <a:ext cx="3335337" cy="63531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4" name="Straight Connector 493"/>
          <p:cNvCxnSpPr/>
          <p:nvPr/>
        </p:nvCxnSpPr>
        <p:spPr bwMode="auto">
          <a:xfrm>
            <a:off x="7175501" y="625476"/>
            <a:ext cx="3338513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 bwMode="auto">
          <a:xfrm flipV="1">
            <a:off x="7183006" y="379768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Right Arrow 557"/>
          <p:cNvSpPr/>
          <p:nvPr/>
        </p:nvSpPr>
        <p:spPr bwMode="auto">
          <a:xfrm rot="5400000">
            <a:off x="8301310" y="2186130"/>
            <a:ext cx="402169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0" name="Rectangle 397"/>
          <p:cNvSpPr>
            <a:spLocks noChangeArrowheads="1"/>
          </p:cNvSpPr>
          <p:nvPr/>
        </p:nvSpPr>
        <p:spPr bwMode="auto">
          <a:xfrm>
            <a:off x="7482553" y="5887601"/>
            <a:ext cx="2482406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(Late Cambrian – Early Ordovician)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885920" y="4388984"/>
            <a:ext cx="2074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TOBOSA BASIN PHASE</a:t>
            </a:r>
          </a:p>
        </p:txBody>
      </p:sp>
      <p:sp>
        <p:nvSpPr>
          <p:cNvPr id="611" name="TextBox 610"/>
          <p:cNvSpPr txBox="1"/>
          <p:nvPr/>
        </p:nvSpPr>
        <p:spPr>
          <a:xfrm rot="16200000">
            <a:off x="8846598" y="1940520"/>
            <a:ext cx="21816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 BASIN PHASE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723408" y="642668"/>
            <a:ext cx="0" cy="5020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2B17F6-D17C-46C2-B549-CA227AA824D0}"/>
              </a:ext>
            </a:extLst>
          </p:cNvPr>
          <p:cNvSpPr txBox="1"/>
          <p:nvPr/>
        </p:nvSpPr>
        <p:spPr>
          <a:xfrm>
            <a:off x="10655468" y="6515797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(Reed and Waite, 2016)</a:t>
            </a:r>
          </a:p>
        </p:txBody>
      </p:sp>
    </p:spTree>
    <p:extLst>
      <p:ext uri="{BB962C8B-B14F-4D97-AF65-F5344CB8AC3E}">
        <p14:creationId xmlns:p14="http://schemas.microsoft.com/office/powerpoint/2010/main" val="440862817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West Texas\Ancest_rockies_SW region.tif">
            <a:extLst>
              <a:ext uri="{FF2B5EF4-FFF2-40B4-BE49-F238E27FC236}">
                <a16:creationId xmlns:a16="http://schemas.microsoft.com/office/drawing/2014/main" id="{487B8213-CC2A-4C36-A222-09C8B3451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72" y="710623"/>
            <a:ext cx="8032456" cy="59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1B905A-5EDC-4CA0-864E-EBC76FC53256}"/>
              </a:ext>
            </a:extLst>
          </p:cNvPr>
          <p:cNvGrpSpPr/>
          <p:nvPr/>
        </p:nvGrpSpPr>
        <p:grpSpPr>
          <a:xfrm>
            <a:off x="1145208" y="4929319"/>
            <a:ext cx="2045080" cy="1259520"/>
            <a:chOff x="337846" y="590550"/>
            <a:chExt cx="2045080" cy="12595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C65313-9CF3-4AD2-9C21-2C0658277DED}"/>
                </a:ext>
              </a:extLst>
            </p:cNvPr>
            <p:cNvSpPr/>
            <p:nvPr/>
          </p:nvSpPr>
          <p:spPr bwMode="auto">
            <a:xfrm>
              <a:off x="337846" y="590550"/>
              <a:ext cx="2009962" cy="125952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262A76-12AC-4F53-8FEE-59813C7EAFEF}"/>
                </a:ext>
              </a:extLst>
            </p:cNvPr>
            <p:cNvSpPr/>
            <p:nvPr/>
          </p:nvSpPr>
          <p:spPr bwMode="auto">
            <a:xfrm>
              <a:off x="476250" y="679450"/>
              <a:ext cx="285750" cy="158750"/>
            </a:xfrm>
            <a:prstGeom prst="rect">
              <a:avLst/>
            </a:prstGeom>
            <a:solidFill>
              <a:srgbClr val="FF8F9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30F30C-7936-4C79-AD03-B0FC583AC1C4}"/>
                </a:ext>
              </a:extLst>
            </p:cNvPr>
            <p:cNvSpPr/>
            <p:nvPr/>
          </p:nvSpPr>
          <p:spPr bwMode="auto">
            <a:xfrm>
              <a:off x="476250" y="911225"/>
              <a:ext cx="285750" cy="158750"/>
            </a:xfrm>
            <a:prstGeom prst="rect">
              <a:avLst/>
            </a:prstGeom>
            <a:solidFill>
              <a:srgbClr val="FFD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5504B4-B275-4AE5-A249-D48294ED6DB8}"/>
                </a:ext>
              </a:extLst>
            </p:cNvPr>
            <p:cNvSpPr/>
            <p:nvPr/>
          </p:nvSpPr>
          <p:spPr bwMode="auto">
            <a:xfrm>
              <a:off x="476250" y="1143000"/>
              <a:ext cx="285750" cy="158750"/>
            </a:xfrm>
            <a:prstGeom prst="rect">
              <a:avLst/>
            </a:prstGeom>
            <a:solidFill>
              <a:srgbClr val="66FFFF">
                <a:alpha val="15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E9BFD1-F986-4CE0-9591-A3730739B78F}"/>
                </a:ext>
              </a:extLst>
            </p:cNvPr>
            <p:cNvSpPr/>
            <p:nvPr/>
          </p:nvSpPr>
          <p:spPr bwMode="auto">
            <a:xfrm>
              <a:off x="476250" y="1374775"/>
              <a:ext cx="285750" cy="158750"/>
            </a:xfrm>
            <a:prstGeom prst="rect">
              <a:avLst/>
            </a:prstGeom>
            <a:solidFill>
              <a:srgbClr val="66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5E2AE8-024A-4935-8C3E-389CEE9EFFE3}"/>
                </a:ext>
              </a:extLst>
            </p:cNvPr>
            <p:cNvSpPr/>
            <p:nvPr/>
          </p:nvSpPr>
          <p:spPr bwMode="auto">
            <a:xfrm>
              <a:off x="476250" y="1606550"/>
              <a:ext cx="285750" cy="1587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D62805-04CC-4571-9D63-3DA326B5AAB6}"/>
                </a:ext>
              </a:extLst>
            </p:cNvPr>
            <p:cNvSpPr txBox="1"/>
            <p:nvPr/>
          </p:nvSpPr>
          <p:spPr>
            <a:xfrm>
              <a:off x="765175" y="615176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Fold and thrust belt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7880BE-CFA4-4BE4-A4BA-BE2487092AD3}"/>
                </a:ext>
              </a:extLst>
            </p:cNvPr>
            <p:cNvSpPr txBox="1"/>
            <p:nvPr/>
          </p:nvSpPr>
          <p:spPr>
            <a:xfrm>
              <a:off x="765175" y="850126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Basement uplift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168EFB-A65D-4E81-99E9-DAC1A19AD387}"/>
                </a:ext>
              </a:extLst>
            </p:cNvPr>
            <p:cNvSpPr txBox="1"/>
            <p:nvPr/>
          </p:nvSpPr>
          <p:spPr>
            <a:xfrm>
              <a:off x="765175" y="1078726"/>
              <a:ext cx="1598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Shallow marine shelf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D892A2-36FF-4A98-AAFA-B0CD3C1600B4}"/>
                </a:ext>
              </a:extLst>
            </p:cNvPr>
            <p:cNvSpPr txBox="1"/>
            <p:nvPr/>
          </p:nvSpPr>
          <p:spPr>
            <a:xfrm>
              <a:off x="765175" y="1313676"/>
              <a:ext cx="16177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Reef / shoal complex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E25BA2-476B-4BE1-B670-ABE99053CCE5}"/>
                </a:ext>
              </a:extLst>
            </p:cNvPr>
            <p:cNvSpPr txBox="1"/>
            <p:nvPr/>
          </p:nvSpPr>
          <p:spPr>
            <a:xfrm>
              <a:off x="765175" y="1548626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Deep marine basin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41BDDF-2302-4887-9A6E-0838DFD2D93E}"/>
              </a:ext>
            </a:extLst>
          </p:cNvPr>
          <p:cNvSpPr txBox="1"/>
          <p:nvPr/>
        </p:nvSpPr>
        <p:spPr>
          <a:xfrm>
            <a:off x="193170" y="87055"/>
            <a:ext cx="10402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 Basin of w. TX and SE New Mexico: southern end of the Ancestral Rockies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D4CA0D-7F4F-456B-B537-EAC1E660CF70}"/>
              </a:ext>
            </a:extLst>
          </p:cNvPr>
          <p:cNvGrpSpPr/>
          <p:nvPr/>
        </p:nvGrpSpPr>
        <p:grpSpPr>
          <a:xfrm>
            <a:off x="1112550" y="1697104"/>
            <a:ext cx="7751222" cy="4574728"/>
            <a:chOff x="250104" y="1665931"/>
            <a:chExt cx="7751222" cy="4574728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6F4EF27A-9349-4998-8C68-F5E3A42E5077}"/>
                </a:ext>
              </a:extLst>
            </p:cNvPr>
            <p:cNvSpPr/>
            <p:nvPr/>
          </p:nvSpPr>
          <p:spPr bwMode="auto">
            <a:xfrm rot="60000">
              <a:off x="3606519" y="1665931"/>
              <a:ext cx="4394807" cy="4574728"/>
            </a:xfrm>
            <a:custGeom>
              <a:avLst/>
              <a:gdLst>
                <a:gd name="connsiteX0" fmla="*/ 425190 w 3072342"/>
                <a:gd name="connsiteY0" fmla="*/ 549928 h 3316076"/>
                <a:gd name="connsiteX1" fmla="*/ 682178 w 3072342"/>
                <a:gd name="connsiteY1" fmla="*/ 263058 h 3316076"/>
                <a:gd name="connsiteX2" fmla="*/ 825614 w 3072342"/>
                <a:gd name="connsiteY2" fmla="*/ 71810 h 3316076"/>
                <a:gd name="connsiteX3" fmla="*/ 1040766 w 3072342"/>
                <a:gd name="connsiteY3" fmla="*/ 93 h 3316076"/>
                <a:gd name="connsiteX4" fmla="*/ 1387402 w 3072342"/>
                <a:gd name="connsiteY4" fmla="*/ 83763 h 3316076"/>
                <a:gd name="connsiteX5" fmla="*/ 1740014 w 3072342"/>
                <a:gd name="connsiteY5" fmla="*/ 161458 h 3316076"/>
                <a:gd name="connsiteX6" fmla="*/ 2092625 w 3072342"/>
                <a:gd name="connsiteY6" fmla="*/ 179387 h 3316076"/>
                <a:gd name="connsiteX7" fmla="*/ 2301802 w 3072342"/>
                <a:gd name="connsiteY7" fmla="*/ 286963 h 3316076"/>
                <a:gd name="connsiteX8" fmla="*/ 2439261 w 3072342"/>
                <a:gd name="connsiteY8" fmla="*/ 633599 h 3316076"/>
                <a:gd name="connsiteX9" fmla="*/ 2654414 w 3072342"/>
                <a:gd name="connsiteY9" fmla="*/ 1105740 h 3316076"/>
                <a:gd name="connsiteX10" fmla="*/ 2761990 w 3072342"/>
                <a:gd name="connsiteY10" fmla="*/ 1559952 h 3316076"/>
                <a:gd name="connsiteX11" fmla="*/ 2845661 w 3072342"/>
                <a:gd name="connsiteY11" fmla="*/ 1978305 h 3316076"/>
                <a:gd name="connsiteX12" fmla="*/ 2935308 w 3072342"/>
                <a:gd name="connsiteY12" fmla="*/ 2265175 h 3316076"/>
                <a:gd name="connsiteX13" fmla="*/ 3054837 w 3072342"/>
                <a:gd name="connsiteY13" fmla="*/ 2516187 h 3316076"/>
                <a:gd name="connsiteX14" fmla="*/ 3066790 w 3072342"/>
                <a:gd name="connsiteY14" fmla="*/ 2773175 h 3316076"/>
                <a:gd name="connsiteX15" fmla="*/ 3007025 w 3072342"/>
                <a:gd name="connsiteY15" fmla="*/ 3012234 h 3316076"/>
                <a:gd name="connsiteX16" fmla="*/ 2821755 w 3072342"/>
                <a:gd name="connsiteY16" fmla="*/ 3215434 h 3316076"/>
                <a:gd name="connsiteX17" fmla="*/ 2564766 w 3072342"/>
                <a:gd name="connsiteY17" fmla="*/ 3311058 h 3316076"/>
                <a:gd name="connsiteX18" fmla="*/ 1937237 w 3072342"/>
                <a:gd name="connsiteY18" fmla="*/ 3287152 h 3316076"/>
                <a:gd name="connsiteX19" fmla="*/ 1291778 w 3072342"/>
                <a:gd name="connsiteY19" fmla="*/ 3155669 h 3316076"/>
                <a:gd name="connsiteX20" fmla="*/ 759872 w 3072342"/>
                <a:gd name="connsiteY20" fmla="*/ 2940516 h 3316076"/>
                <a:gd name="connsiteX21" fmla="*/ 407261 w 3072342"/>
                <a:gd name="connsiteY21" fmla="*/ 2635716 h 3316076"/>
                <a:gd name="connsiteX22" fmla="*/ 204061 w 3072342"/>
                <a:gd name="connsiteY22" fmla="*/ 2223340 h 3316076"/>
                <a:gd name="connsiteX23" fmla="*/ 54649 w 3072342"/>
                <a:gd name="connsiteY23" fmla="*/ 1655575 h 3316076"/>
                <a:gd name="connsiteX24" fmla="*/ 861 w 3072342"/>
                <a:gd name="connsiteY24" fmla="*/ 1123669 h 3316076"/>
                <a:gd name="connsiteX25" fmla="*/ 90508 w 3072342"/>
                <a:gd name="connsiteY25" fmla="*/ 854728 h 3316076"/>
                <a:gd name="connsiteX26" fmla="*/ 317614 w 3072342"/>
                <a:gd name="connsiteY26" fmla="*/ 651528 h 3316076"/>
                <a:gd name="connsiteX27" fmla="*/ 425190 w 3072342"/>
                <a:gd name="connsiteY27" fmla="*/ 549928 h 331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72342" h="3316076">
                  <a:moveTo>
                    <a:pt x="425190" y="549928"/>
                  </a:moveTo>
                  <a:cubicBezTo>
                    <a:pt x="485951" y="485183"/>
                    <a:pt x="615441" y="342744"/>
                    <a:pt x="682178" y="263058"/>
                  </a:cubicBezTo>
                  <a:cubicBezTo>
                    <a:pt x="748915" y="183372"/>
                    <a:pt x="765849" y="115637"/>
                    <a:pt x="825614" y="71810"/>
                  </a:cubicBezTo>
                  <a:cubicBezTo>
                    <a:pt x="885379" y="27982"/>
                    <a:pt x="947135" y="-1899"/>
                    <a:pt x="1040766" y="93"/>
                  </a:cubicBezTo>
                  <a:cubicBezTo>
                    <a:pt x="1134397" y="2085"/>
                    <a:pt x="1270861" y="56869"/>
                    <a:pt x="1387402" y="83763"/>
                  </a:cubicBezTo>
                  <a:cubicBezTo>
                    <a:pt x="1503943" y="110657"/>
                    <a:pt x="1622477" y="145521"/>
                    <a:pt x="1740014" y="161458"/>
                  </a:cubicBezTo>
                  <a:cubicBezTo>
                    <a:pt x="1857551" y="177395"/>
                    <a:pt x="1998994" y="158469"/>
                    <a:pt x="2092625" y="179387"/>
                  </a:cubicBezTo>
                  <a:cubicBezTo>
                    <a:pt x="2186256" y="200304"/>
                    <a:pt x="2244029" y="211261"/>
                    <a:pt x="2301802" y="286963"/>
                  </a:cubicBezTo>
                  <a:cubicBezTo>
                    <a:pt x="2359575" y="362665"/>
                    <a:pt x="2380492" y="497136"/>
                    <a:pt x="2439261" y="633599"/>
                  </a:cubicBezTo>
                  <a:cubicBezTo>
                    <a:pt x="2498030" y="770062"/>
                    <a:pt x="2600626" y="951348"/>
                    <a:pt x="2654414" y="1105740"/>
                  </a:cubicBezTo>
                  <a:cubicBezTo>
                    <a:pt x="2708202" y="1260132"/>
                    <a:pt x="2730115" y="1414524"/>
                    <a:pt x="2761990" y="1559952"/>
                  </a:cubicBezTo>
                  <a:cubicBezTo>
                    <a:pt x="2793865" y="1705380"/>
                    <a:pt x="2816775" y="1860768"/>
                    <a:pt x="2845661" y="1978305"/>
                  </a:cubicBezTo>
                  <a:cubicBezTo>
                    <a:pt x="2874547" y="2095842"/>
                    <a:pt x="2900445" y="2175528"/>
                    <a:pt x="2935308" y="2265175"/>
                  </a:cubicBezTo>
                  <a:cubicBezTo>
                    <a:pt x="2970171" y="2354822"/>
                    <a:pt x="3032923" y="2431520"/>
                    <a:pt x="3054837" y="2516187"/>
                  </a:cubicBezTo>
                  <a:cubicBezTo>
                    <a:pt x="3076751" y="2600854"/>
                    <a:pt x="3074759" y="2690501"/>
                    <a:pt x="3066790" y="2773175"/>
                  </a:cubicBezTo>
                  <a:cubicBezTo>
                    <a:pt x="3058821" y="2855849"/>
                    <a:pt x="3047864" y="2938524"/>
                    <a:pt x="3007025" y="3012234"/>
                  </a:cubicBezTo>
                  <a:cubicBezTo>
                    <a:pt x="2966186" y="3085944"/>
                    <a:pt x="2895465" y="3165630"/>
                    <a:pt x="2821755" y="3215434"/>
                  </a:cubicBezTo>
                  <a:cubicBezTo>
                    <a:pt x="2748045" y="3265238"/>
                    <a:pt x="2712186" y="3299105"/>
                    <a:pt x="2564766" y="3311058"/>
                  </a:cubicBezTo>
                  <a:cubicBezTo>
                    <a:pt x="2417346" y="3323011"/>
                    <a:pt x="2149402" y="3313050"/>
                    <a:pt x="1937237" y="3287152"/>
                  </a:cubicBezTo>
                  <a:cubicBezTo>
                    <a:pt x="1725072" y="3261254"/>
                    <a:pt x="1488005" y="3213442"/>
                    <a:pt x="1291778" y="3155669"/>
                  </a:cubicBezTo>
                  <a:cubicBezTo>
                    <a:pt x="1095551" y="3097896"/>
                    <a:pt x="907292" y="3027175"/>
                    <a:pt x="759872" y="2940516"/>
                  </a:cubicBezTo>
                  <a:cubicBezTo>
                    <a:pt x="612452" y="2853857"/>
                    <a:pt x="499896" y="2755245"/>
                    <a:pt x="407261" y="2635716"/>
                  </a:cubicBezTo>
                  <a:cubicBezTo>
                    <a:pt x="314626" y="2516187"/>
                    <a:pt x="262830" y="2386697"/>
                    <a:pt x="204061" y="2223340"/>
                  </a:cubicBezTo>
                  <a:cubicBezTo>
                    <a:pt x="145292" y="2059983"/>
                    <a:pt x="88516" y="1838854"/>
                    <a:pt x="54649" y="1655575"/>
                  </a:cubicBezTo>
                  <a:cubicBezTo>
                    <a:pt x="20782" y="1472297"/>
                    <a:pt x="-5116" y="1257144"/>
                    <a:pt x="861" y="1123669"/>
                  </a:cubicBezTo>
                  <a:cubicBezTo>
                    <a:pt x="6837" y="990195"/>
                    <a:pt x="37716" y="933418"/>
                    <a:pt x="90508" y="854728"/>
                  </a:cubicBezTo>
                  <a:cubicBezTo>
                    <a:pt x="143300" y="776038"/>
                    <a:pt x="257849" y="706312"/>
                    <a:pt x="317614" y="651528"/>
                  </a:cubicBezTo>
                  <a:cubicBezTo>
                    <a:pt x="377379" y="596744"/>
                    <a:pt x="364429" y="614673"/>
                    <a:pt x="425190" y="549928"/>
                  </a:cubicBezTo>
                  <a:close/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71014B7-0706-4E30-995E-6F516931D3B9}"/>
                </a:ext>
              </a:extLst>
            </p:cNvPr>
            <p:cNvCxnSpPr>
              <a:cxnSpLocks/>
            </p:cNvCxnSpPr>
            <p:nvPr/>
          </p:nvCxnSpPr>
          <p:spPr>
            <a:xfrm>
              <a:off x="1796545" y="3630706"/>
              <a:ext cx="1763698" cy="201706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2B98CA-BC27-4D41-8D7D-BFDA37E54D81}"/>
                </a:ext>
              </a:extLst>
            </p:cNvPr>
            <p:cNvSpPr txBox="1"/>
            <p:nvPr/>
          </p:nvSpPr>
          <p:spPr>
            <a:xfrm>
              <a:off x="250104" y="3039319"/>
              <a:ext cx="15635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Precursor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Tobosa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Basin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D2B74D0-691B-4FEE-803E-51ED48ED0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70" y="841674"/>
            <a:ext cx="2916045" cy="19944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50F2E9-1F4C-41F6-A26B-BDC86EBC09DB}"/>
              </a:ext>
            </a:extLst>
          </p:cNvPr>
          <p:cNvSpPr/>
          <p:nvPr/>
        </p:nvSpPr>
        <p:spPr>
          <a:xfrm>
            <a:off x="1212980" y="2004758"/>
            <a:ext cx="522302" cy="351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3103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D5340-294F-410E-9708-1A9675F6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820" y="0"/>
            <a:ext cx="6303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F73C2-A146-41A0-9B06-D4D36E149EB9}"/>
              </a:ext>
            </a:extLst>
          </p:cNvPr>
          <p:cNvSpPr txBox="1"/>
          <p:nvPr/>
        </p:nvSpPr>
        <p:spPr>
          <a:xfrm>
            <a:off x="187036" y="332509"/>
            <a:ext cx="35415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thickness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Paleozoic sediments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 feet)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C295C-F08E-43A8-B12C-85BFB0EF1744}"/>
              </a:ext>
            </a:extLst>
          </p:cNvPr>
          <p:cNvSpPr txBox="1"/>
          <p:nvPr/>
        </p:nvSpPr>
        <p:spPr>
          <a:xfrm>
            <a:off x="1849581" y="1420118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(Ruppel, 2019)</a:t>
            </a:r>
          </a:p>
        </p:txBody>
      </p:sp>
    </p:spTree>
    <p:extLst>
      <p:ext uri="{BB962C8B-B14F-4D97-AF65-F5344CB8AC3E}">
        <p14:creationId xmlns:p14="http://schemas.microsoft.com/office/powerpoint/2010/main" val="339856492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5D5A282-CD13-4B9E-9C8A-99A5FB98F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48" y="908832"/>
            <a:ext cx="5162550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7A191-A5EC-4CFD-89EB-6AFA8E1E9259}"/>
              </a:ext>
            </a:extLst>
          </p:cNvPr>
          <p:cNvSpPr txBox="1"/>
          <p:nvPr/>
        </p:nvSpPr>
        <p:spPr>
          <a:xfrm rot="21252540">
            <a:off x="3458309" y="156108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 Shelf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F532F-D2A2-48A6-BCDC-49CACA16FBE9}"/>
              </a:ext>
            </a:extLst>
          </p:cNvPr>
          <p:cNvSpPr txBox="1"/>
          <p:nvPr/>
        </p:nvSpPr>
        <p:spPr>
          <a:xfrm rot="16200000">
            <a:off x="5721143" y="310517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Shelf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4FC3F2-4E8D-44F0-A0B7-3C4CFF76EB29}"/>
              </a:ext>
            </a:extLst>
          </p:cNvPr>
          <p:cNvSpPr txBox="1"/>
          <p:nvPr/>
        </p:nvSpPr>
        <p:spPr>
          <a:xfrm rot="16466798">
            <a:off x="5922226" y="3577719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Ft.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Chadbourne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Fault Zone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C863E-9550-4F88-9153-06DFD4A680F5}"/>
              </a:ext>
            </a:extLst>
          </p:cNvPr>
          <p:cNvSpPr txBox="1"/>
          <p:nvPr/>
        </p:nvSpPr>
        <p:spPr>
          <a:xfrm rot="4584743">
            <a:off x="4279539" y="297455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Basin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B3BC9-FECC-4D59-8F93-F7F80A5B42F1}"/>
              </a:ext>
            </a:extLst>
          </p:cNvPr>
          <p:cNvSpPr txBox="1"/>
          <p:nvPr/>
        </p:nvSpPr>
        <p:spPr>
          <a:xfrm>
            <a:off x="4855171" y="1338611"/>
            <a:ext cx="1484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Matador Fault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D0B4F-EE32-4201-A819-29877EF16BBE}"/>
              </a:ext>
            </a:extLst>
          </p:cNvPr>
          <p:cNvSpPr txBox="1"/>
          <p:nvPr/>
        </p:nvSpPr>
        <p:spPr>
          <a:xfrm>
            <a:off x="4374525" y="888110"/>
            <a:ext cx="1274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 </a:t>
            </a:r>
            <a:r>
              <a:rPr lang="en-US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Duro</a:t>
            </a:r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4BAFD-0313-4115-BA45-AEE4B99C07CB}"/>
              </a:ext>
            </a:extLst>
          </p:cNvPr>
          <p:cNvSpPr txBox="1"/>
          <p:nvPr/>
        </p:nvSpPr>
        <p:spPr>
          <a:xfrm>
            <a:off x="5600425" y="187285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Garza</a:t>
            </a:r>
          </a:p>
          <a:p>
            <a:pPr algn="ctr" defTabSz="457200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645AF-E3BE-4FC0-8ED0-68BC1C4DC32C}"/>
              </a:ext>
            </a:extLst>
          </p:cNvPr>
          <p:cNvSpPr txBox="1"/>
          <p:nvPr/>
        </p:nvSpPr>
        <p:spPr>
          <a:xfrm rot="4082841">
            <a:off x="2552705" y="370473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Basin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77A4F2-988C-4199-8F98-96A00292491F}"/>
              </a:ext>
            </a:extLst>
          </p:cNvPr>
          <p:cNvSpPr txBox="1"/>
          <p:nvPr/>
        </p:nvSpPr>
        <p:spPr>
          <a:xfrm>
            <a:off x="4130560" y="4132640"/>
            <a:ext cx="6783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ts val="10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Ft.</a:t>
            </a:r>
          </a:p>
          <a:p>
            <a:pPr algn="ctr" defTabSz="457200">
              <a:lnSpc>
                <a:spcPts val="10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Stockton</a:t>
            </a:r>
          </a:p>
          <a:p>
            <a:pPr algn="ctr" defTabSz="457200">
              <a:lnSpc>
                <a:spcPts val="10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4D35EF-BC18-4E30-ABD4-6A6E1A4AD939}"/>
              </a:ext>
            </a:extLst>
          </p:cNvPr>
          <p:cNvSpPr txBox="1"/>
          <p:nvPr/>
        </p:nvSpPr>
        <p:spPr>
          <a:xfrm rot="4101275">
            <a:off x="3481747" y="3118569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Basin Uplift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F957E-B35B-4AA8-9359-7B125F2AC82E}"/>
              </a:ext>
            </a:extLst>
          </p:cNvPr>
          <p:cNvSpPr txBox="1"/>
          <p:nvPr/>
        </p:nvSpPr>
        <p:spPr>
          <a:xfrm>
            <a:off x="5039071" y="4576444"/>
            <a:ext cx="864340" cy="2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ts val="10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Ozona Uplift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07371-BEF2-431B-8138-865B684406BB}"/>
              </a:ext>
            </a:extLst>
          </p:cNvPr>
          <p:cNvSpPr txBox="1"/>
          <p:nvPr/>
        </p:nvSpPr>
        <p:spPr>
          <a:xfrm rot="4082841">
            <a:off x="1915951" y="4787238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Diablo Uplift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77F16-1FEF-40C9-8506-055A73004AE6}"/>
              </a:ext>
            </a:extLst>
          </p:cNvPr>
          <p:cNvSpPr txBox="1"/>
          <p:nvPr/>
        </p:nvSpPr>
        <p:spPr>
          <a:xfrm>
            <a:off x="3289464" y="933915"/>
            <a:ext cx="73609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ts val="10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Roosevelt</a:t>
            </a:r>
          </a:p>
          <a:p>
            <a:pPr algn="ctr" defTabSz="457200">
              <a:lnSpc>
                <a:spcPts val="10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EEA32-3BA9-4C1A-B3AE-C48775AA50D9}"/>
              </a:ext>
            </a:extLst>
          </p:cNvPr>
          <p:cNvSpPr txBox="1"/>
          <p:nvPr/>
        </p:nvSpPr>
        <p:spPr>
          <a:xfrm rot="4147763">
            <a:off x="2403772" y="1005929"/>
            <a:ext cx="67197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ts val="1000"/>
              </a:lnSpc>
            </a:pPr>
            <a:r>
              <a:rPr lang="en-US" sz="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Pedernal</a:t>
            </a:r>
            <a:endParaRPr lang="en-US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lnSpc>
                <a:spcPts val="1000"/>
              </a:lnSpc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7334085C-6183-4D63-8754-8E45C38DC257}"/>
              </a:ext>
            </a:extLst>
          </p:cNvPr>
          <p:cNvSpPr/>
          <p:nvPr/>
        </p:nvSpPr>
        <p:spPr>
          <a:xfrm>
            <a:off x="5287737" y="1236229"/>
            <a:ext cx="459105" cy="64770"/>
          </a:xfrm>
          <a:custGeom>
            <a:avLst/>
            <a:gdLst>
              <a:gd name="connsiteX0" fmla="*/ 0 w 459105"/>
              <a:gd name="connsiteY0" fmla="*/ 1905 h 64770"/>
              <a:gd name="connsiteX1" fmla="*/ 55245 w 459105"/>
              <a:gd name="connsiteY1" fmla="*/ 30480 h 64770"/>
              <a:gd name="connsiteX2" fmla="*/ 108585 w 459105"/>
              <a:gd name="connsiteY2" fmla="*/ 53340 h 64770"/>
              <a:gd name="connsiteX3" fmla="*/ 148590 w 459105"/>
              <a:gd name="connsiteY3" fmla="*/ 60960 h 64770"/>
              <a:gd name="connsiteX4" fmla="*/ 190500 w 459105"/>
              <a:gd name="connsiteY4" fmla="*/ 60960 h 64770"/>
              <a:gd name="connsiteX5" fmla="*/ 249555 w 459105"/>
              <a:gd name="connsiteY5" fmla="*/ 53340 h 64770"/>
              <a:gd name="connsiteX6" fmla="*/ 299085 w 459105"/>
              <a:gd name="connsiteY6" fmla="*/ 53340 h 64770"/>
              <a:gd name="connsiteX7" fmla="*/ 354330 w 459105"/>
              <a:gd name="connsiteY7" fmla="*/ 59055 h 64770"/>
              <a:gd name="connsiteX8" fmla="*/ 388620 w 459105"/>
              <a:gd name="connsiteY8" fmla="*/ 64770 h 64770"/>
              <a:gd name="connsiteX9" fmla="*/ 419100 w 459105"/>
              <a:gd name="connsiteY9" fmla="*/ 57150 h 64770"/>
              <a:gd name="connsiteX10" fmla="*/ 459105 w 459105"/>
              <a:gd name="connsiteY10" fmla="*/ 49530 h 64770"/>
              <a:gd name="connsiteX11" fmla="*/ 417195 w 459105"/>
              <a:gd name="connsiteY11" fmla="*/ 34290 h 64770"/>
              <a:gd name="connsiteX12" fmla="*/ 382905 w 459105"/>
              <a:gd name="connsiteY12" fmla="*/ 22860 h 64770"/>
              <a:gd name="connsiteX13" fmla="*/ 346710 w 459105"/>
              <a:gd name="connsiteY13" fmla="*/ 19050 h 64770"/>
              <a:gd name="connsiteX14" fmla="*/ 323850 w 459105"/>
              <a:gd name="connsiteY14" fmla="*/ 19050 h 64770"/>
              <a:gd name="connsiteX15" fmla="*/ 283845 w 459105"/>
              <a:gd name="connsiteY15" fmla="*/ 20955 h 64770"/>
              <a:gd name="connsiteX16" fmla="*/ 266700 w 459105"/>
              <a:gd name="connsiteY16" fmla="*/ 26670 h 64770"/>
              <a:gd name="connsiteX17" fmla="*/ 232410 w 459105"/>
              <a:gd name="connsiteY17" fmla="*/ 26670 h 64770"/>
              <a:gd name="connsiteX18" fmla="*/ 186690 w 459105"/>
              <a:gd name="connsiteY18" fmla="*/ 20955 h 64770"/>
              <a:gd name="connsiteX19" fmla="*/ 156210 w 459105"/>
              <a:gd name="connsiteY19" fmla="*/ 15240 h 64770"/>
              <a:gd name="connsiteX20" fmla="*/ 120015 w 459105"/>
              <a:gd name="connsiteY20" fmla="*/ 9525 h 64770"/>
              <a:gd name="connsiteX21" fmla="*/ 81915 w 459105"/>
              <a:gd name="connsiteY21" fmla="*/ 0 h 64770"/>
              <a:gd name="connsiteX22" fmla="*/ 0 w 459105"/>
              <a:gd name="connsiteY22" fmla="*/ 1905 h 64770"/>
              <a:gd name="connsiteX0" fmla="*/ 0 w 459105"/>
              <a:gd name="connsiteY0" fmla="*/ 1905 h 64770"/>
              <a:gd name="connsiteX1" fmla="*/ 55245 w 459105"/>
              <a:gd name="connsiteY1" fmla="*/ 30480 h 64770"/>
              <a:gd name="connsiteX2" fmla="*/ 108585 w 459105"/>
              <a:gd name="connsiteY2" fmla="*/ 53340 h 64770"/>
              <a:gd name="connsiteX3" fmla="*/ 148590 w 459105"/>
              <a:gd name="connsiteY3" fmla="*/ 60960 h 64770"/>
              <a:gd name="connsiteX4" fmla="*/ 190500 w 459105"/>
              <a:gd name="connsiteY4" fmla="*/ 60960 h 64770"/>
              <a:gd name="connsiteX5" fmla="*/ 249555 w 459105"/>
              <a:gd name="connsiteY5" fmla="*/ 53340 h 64770"/>
              <a:gd name="connsiteX6" fmla="*/ 299085 w 459105"/>
              <a:gd name="connsiteY6" fmla="*/ 53340 h 64770"/>
              <a:gd name="connsiteX7" fmla="*/ 354330 w 459105"/>
              <a:gd name="connsiteY7" fmla="*/ 59055 h 64770"/>
              <a:gd name="connsiteX8" fmla="*/ 388620 w 459105"/>
              <a:gd name="connsiteY8" fmla="*/ 64770 h 64770"/>
              <a:gd name="connsiteX9" fmla="*/ 419100 w 459105"/>
              <a:gd name="connsiteY9" fmla="*/ 57150 h 64770"/>
              <a:gd name="connsiteX10" fmla="*/ 459105 w 459105"/>
              <a:gd name="connsiteY10" fmla="*/ 49530 h 64770"/>
              <a:gd name="connsiteX11" fmla="*/ 417195 w 459105"/>
              <a:gd name="connsiteY11" fmla="*/ 34290 h 64770"/>
              <a:gd name="connsiteX12" fmla="*/ 382905 w 459105"/>
              <a:gd name="connsiteY12" fmla="*/ 22860 h 64770"/>
              <a:gd name="connsiteX13" fmla="*/ 346710 w 459105"/>
              <a:gd name="connsiteY13" fmla="*/ 19050 h 64770"/>
              <a:gd name="connsiteX14" fmla="*/ 323850 w 459105"/>
              <a:gd name="connsiteY14" fmla="*/ 19050 h 64770"/>
              <a:gd name="connsiteX15" fmla="*/ 283845 w 459105"/>
              <a:gd name="connsiteY15" fmla="*/ 20955 h 64770"/>
              <a:gd name="connsiteX16" fmla="*/ 266700 w 459105"/>
              <a:gd name="connsiteY16" fmla="*/ 26670 h 64770"/>
              <a:gd name="connsiteX17" fmla="*/ 232410 w 459105"/>
              <a:gd name="connsiteY17" fmla="*/ 26670 h 64770"/>
              <a:gd name="connsiteX18" fmla="*/ 203835 w 459105"/>
              <a:gd name="connsiteY18" fmla="*/ 22860 h 64770"/>
              <a:gd name="connsiteX19" fmla="*/ 156210 w 459105"/>
              <a:gd name="connsiteY19" fmla="*/ 15240 h 64770"/>
              <a:gd name="connsiteX20" fmla="*/ 120015 w 459105"/>
              <a:gd name="connsiteY20" fmla="*/ 9525 h 64770"/>
              <a:gd name="connsiteX21" fmla="*/ 81915 w 459105"/>
              <a:gd name="connsiteY21" fmla="*/ 0 h 64770"/>
              <a:gd name="connsiteX22" fmla="*/ 0 w 459105"/>
              <a:gd name="connsiteY22" fmla="*/ 1905 h 64770"/>
              <a:gd name="connsiteX0" fmla="*/ 0 w 459105"/>
              <a:gd name="connsiteY0" fmla="*/ 1905 h 64770"/>
              <a:gd name="connsiteX1" fmla="*/ 55245 w 459105"/>
              <a:gd name="connsiteY1" fmla="*/ 30480 h 64770"/>
              <a:gd name="connsiteX2" fmla="*/ 108585 w 459105"/>
              <a:gd name="connsiteY2" fmla="*/ 53340 h 64770"/>
              <a:gd name="connsiteX3" fmla="*/ 148590 w 459105"/>
              <a:gd name="connsiteY3" fmla="*/ 60960 h 64770"/>
              <a:gd name="connsiteX4" fmla="*/ 190500 w 459105"/>
              <a:gd name="connsiteY4" fmla="*/ 60960 h 64770"/>
              <a:gd name="connsiteX5" fmla="*/ 249555 w 459105"/>
              <a:gd name="connsiteY5" fmla="*/ 53340 h 64770"/>
              <a:gd name="connsiteX6" fmla="*/ 299085 w 459105"/>
              <a:gd name="connsiteY6" fmla="*/ 53340 h 64770"/>
              <a:gd name="connsiteX7" fmla="*/ 354330 w 459105"/>
              <a:gd name="connsiteY7" fmla="*/ 59055 h 64770"/>
              <a:gd name="connsiteX8" fmla="*/ 388620 w 459105"/>
              <a:gd name="connsiteY8" fmla="*/ 64770 h 64770"/>
              <a:gd name="connsiteX9" fmla="*/ 419100 w 459105"/>
              <a:gd name="connsiteY9" fmla="*/ 57150 h 64770"/>
              <a:gd name="connsiteX10" fmla="*/ 459105 w 459105"/>
              <a:gd name="connsiteY10" fmla="*/ 49530 h 64770"/>
              <a:gd name="connsiteX11" fmla="*/ 417195 w 459105"/>
              <a:gd name="connsiteY11" fmla="*/ 34290 h 64770"/>
              <a:gd name="connsiteX12" fmla="*/ 382905 w 459105"/>
              <a:gd name="connsiteY12" fmla="*/ 22860 h 64770"/>
              <a:gd name="connsiteX13" fmla="*/ 346710 w 459105"/>
              <a:gd name="connsiteY13" fmla="*/ 19050 h 64770"/>
              <a:gd name="connsiteX14" fmla="*/ 323850 w 459105"/>
              <a:gd name="connsiteY14" fmla="*/ 19050 h 64770"/>
              <a:gd name="connsiteX15" fmla="*/ 297180 w 459105"/>
              <a:gd name="connsiteY15" fmla="*/ 15240 h 64770"/>
              <a:gd name="connsiteX16" fmla="*/ 266700 w 459105"/>
              <a:gd name="connsiteY16" fmla="*/ 26670 h 64770"/>
              <a:gd name="connsiteX17" fmla="*/ 232410 w 459105"/>
              <a:gd name="connsiteY17" fmla="*/ 26670 h 64770"/>
              <a:gd name="connsiteX18" fmla="*/ 203835 w 459105"/>
              <a:gd name="connsiteY18" fmla="*/ 22860 h 64770"/>
              <a:gd name="connsiteX19" fmla="*/ 156210 w 459105"/>
              <a:gd name="connsiteY19" fmla="*/ 15240 h 64770"/>
              <a:gd name="connsiteX20" fmla="*/ 120015 w 459105"/>
              <a:gd name="connsiteY20" fmla="*/ 9525 h 64770"/>
              <a:gd name="connsiteX21" fmla="*/ 81915 w 459105"/>
              <a:gd name="connsiteY21" fmla="*/ 0 h 64770"/>
              <a:gd name="connsiteX22" fmla="*/ 0 w 459105"/>
              <a:gd name="connsiteY22" fmla="*/ 1905 h 64770"/>
              <a:gd name="connsiteX0" fmla="*/ 0 w 459105"/>
              <a:gd name="connsiteY0" fmla="*/ 1905 h 64770"/>
              <a:gd name="connsiteX1" fmla="*/ 55245 w 459105"/>
              <a:gd name="connsiteY1" fmla="*/ 30480 h 64770"/>
              <a:gd name="connsiteX2" fmla="*/ 108585 w 459105"/>
              <a:gd name="connsiteY2" fmla="*/ 53340 h 64770"/>
              <a:gd name="connsiteX3" fmla="*/ 148590 w 459105"/>
              <a:gd name="connsiteY3" fmla="*/ 60960 h 64770"/>
              <a:gd name="connsiteX4" fmla="*/ 190500 w 459105"/>
              <a:gd name="connsiteY4" fmla="*/ 60960 h 64770"/>
              <a:gd name="connsiteX5" fmla="*/ 249555 w 459105"/>
              <a:gd name="connsiteY5" fmla="*/ 53340 h 64770"/>
              <a:gd name="connsiteX6" fmla="*/ 299085 w 459105"/>
              <a:gd name="connsiteY6" fmla="*/ 53340 h 64770"/>
              <a:gd name="connsiteX7" fmla="*/ 354330 w 459105"/>
              <a:gd name="connsiteY7" fmla="*/ 59055 h 64770"/>
              <a:gd name="connsiteX8" fmla="*/ 388620 w 459105"/>
              <a:gd name="connsiteY8" fmla="*/ 64770 h 64770"/>
              <a:gd name="connsiteX9" fmla="*/ 419100 w 459105"/>
              <a:gd name="connsiteY9" fmla="*/ 57150 h 64770"/>
              <a:gd name="connsiteX10" fmla="*/ 459105 w 459105"/>
              <a:gd name="connsiteY10" fmla="*/ 49530 h 64770"/>
              <a:gd name="connsiteX11" fmla="*/ 417195 w 459105"/>
              <a:gd name="connsiteY11" fmla="*/ 34290 h 64770"/>
              <a:gd name="connsiteX12" fmla="*/ 382905 w 459105"/>
              <a:gd name="connsiteY12" fmla="*/ 22860 h 64770"/>
              <a:gd name="connsiteX13" fmla="*/ 346710 w 459105"/>
              <a:gd name="connsiteY13" fmla="*/ 19050 h 64770"/>
              <a:gd name="connsiteX14" fmla="*/ 323850 w 459105"/>
              <a:gd name="connsiteY14" fmla="*/ 19050 h 64770"/>
              <a:gd name="connsiteX15" fmla="*/ 297180 w 459105"/>
              <a:gd name="connsiteY15" fmla="*/ 15240 h 64770"/>
              <a:gd name="connsiteX16" fmla="*/ 266700 w 459105"/>
              <a:gd name="connsiteY16" fmla="*/ 26670 h 64770"/>
              <a:gd name="connsiteX17" fmla="*/ 232410 w 459105"/>
              <a:gd name="connsiteY17" fmla="*/ 26670 h 64770"/>
              <a:gd name="connsiteX18" fmla="*/ 203835 w 459105"/>
              <a:gd name="connsiteY18" fmla="*/ 17145 h 64770"/>
              <a:gd name="connsiteX19" fmla="*/ 156210 w 459105"/>
              <a:gd name="connsiteY19" fmla="*/ 15240 h 64770"/>
              <a:gd name="connsiteX20" fmla="*/ 120015 w 459105"/>
              <a:gd name="connsiteY20" fmla="*/ 9525 h 64770"/>
              <a:gd name="connsiteX21" fmla="*/ 81915 w 459105"/>
              <a:gd name="connsiteY21" fmla="*/ 0 h 64770"/>
              <a:gd name="connsiteX22" fmla="*/ 0 w 459105"/>
              <a:gd name="connsiteY22" fmla="*/ 1905 h 6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9105" h="64770">
                <a:moveTo>
                  <a:pt x="0" y="1905"/>
                </a:moveTo>
                <a:lnTo>
                  <a:pt x="55245" y="30480"/>
                </a:lnTo>
                <a:lnTo>
                  <a:pt x="108585" y="53340"/>
                </a:lnTo>
                <a:lnTo>
                  <a:pt x="148590" y="60960"/>
                </a:lnTo>
                <a:lnTo>
                  <a:pt x="190500" y="60960"/>
                </a:lnTo>
                <a:lnTo>
                  <a:pt x="249555" y="53340"/>
                </a:lnTo>
                <a:lnTo>
                  <a:pt x="299085" y="53340"/>
                </a:lnTo>
                <a:lnTo>
                  <a:pt x="354330" y="59055"/>
                </a:lnTo>
                <a:lnTo>
                  <a:pt x="388620" y="64770"/>
                </a:lnTo>
                <a:lnTo>
                  <a:pt x="419100" y="57150"/>
                </a:lnTo>
                <a:lnTo>
                  <a:pt x="459105" y="49530"/>
                </a:lnTo>
                <a:lnTo>
                  <a:pt x="417195" y="34290"/>
                </a:lnTo>
                <a:lnTo>
                  <a:pt x="382905" y="22860"/>
                </a:lnTo>
                <a:lnTo>
                  <a:pt x="346710" y="19050"/>
                </a:lnTo>
                <a:lnTo>
                  <a:pt x="323850" y="19050"/>
                </a:lnTo>
                <a:lnTo>
                  <a:pt x="297180" y="15240"/>
                </a:lnTo>
                <a:lnTo>
                  <a:pt x="266700" y="26670"/>
                </a:lnTo>
                <a:lnTo>
                  <a:pt x="232410" y="26670"/>
                </a:lnTo>
                <a:lnTo>
                  <a:pt x="203835" y="17145"/>
                </a:lnTo>
                <a:lnTo>
                  <a:pt x="156210" y="15240"/>
                </a:lnTo>
                <a:lnTo>
                  <a:pt x="120015" y="9525"/>
                </a:lnTo>
                <a:lnTo>
                  <a:pt x="81915" y="0"/>
                </a:lnTo>
                <a:lnTo>
                  <a:pt x="0" y="1905"/>
                </a:lnTo>
                <a:close/>
              </a:path>
            </a:pathLst>
          </a:custGeom>
          <a:solidFill>
            <a:srgbClr val="FFE0B3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604D0B-4D22-4478-907D-C628015E1B21}"/>
              </a:ext>
            </a:extLst>
          </p:cNvPr>
          <p:cNvCxnSpPr>
            <a:endCxn id="6" idx="2"/>
          </p:cNvCxnSpPr>
          <p:nvPr/>
        </p:nvCxnSpPr>
        <p:spPr>
          <a:xfrm flipV="1">
            <a:off x="3158699" y="3202605"/>
            <a:ext cx="1815940" cy="311544"/>
          </a:xfrm>
          <a:prstGeom prst="line">
            <a:avLst/>
          </a:prstGeom>
          <a:noFill/>
          <a:ln w="38100" cap="rnd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9" name="Freeform 28">
            <a:extLst>
              <a:ext uri="{FF2B5EF4-FFF2-40B4-BE49-F238E27FC236}">
                <a16:creationId xmlns:a16="http://schemas.microsoft.com/office/drawing/2014/main" id="{DB2ECAA0-6044-4576-AF2C-B6A7674B836A}"/>
              </a:ext>
            </a:extLst>
          </p:cNvPr>
          <p:cNvSpPr/>
          <p:nvPr/>
        </p:nvSpPr>
        <p:spPr>
          <a:xfrm>
            <a:off x="2551130" y="5583879"/>
            <a:ext cx="745148" cy="246184"/>
          </a:xfrm>
          <a:custGeom>
            <a:avLst/>
            <a:gdLst>
              <a:gd name="connsiteX0" fmla="*/ 0 w 745148"/>
              <a:gd name="connsiteY0" fmla="*/ 164856 h 239590"/>
              <a:gd name="connsiteX1" fmla="*/ 105508 w 745148"/>
              <a:gd name="connsiteY1" fmla="*/ 127488 h 239590"/>
              <a:gd name="connsiteX2" fmla="*/ 114300 w 745148"/>
              <a:gd name="connsiteY2" fmla="*/ 151667 h 239590"/>
              <a:gd name="connsiteX3" fmla="*/ 362683 w 745148"/>
              <a:gd name="connsiteY3" fmla="*/ 63744 h 239590"/>
              <a:gd name="connsiteX4" fmla="*/ 349494 w 745148"/>
              <a:gd name="connsiteY4" fmla="*/ 28575 h 239590"/>
              <a:gd name="connsiteX5" fmla="*/ 415437 w 745148"/>
              <a:gd name="connsiteY5" fmla="*/ 4396 h 239590"/>
              <a:gd name="connsiteX6" fmla="*/ 450606 w 745148"/>
              <a:gd name="connsiteY6" fmla="*/ 0 h 239590"/>
              <a:gd name="connsiteX7" fmla="*/ 501162 w 745148"/>
              <a:gd name="connsiteY7" fmla="*/ 10990 h 239590"/>
              <a:gd name="connsiteX8" fmla="*/ 549519 w 745148"/>
              <a:gd name="connsiteY8" fmla="*/ 21981 h 239590"/>
              <a:gd name="connsiteX9" fmla="*/ 569302 w 745148"/>
              <a:gd name="connsiteY9" fmla="*/ 28575 h 239590"/>
              <a:gd name="connsiteX10" fmla="*/ 591283 w 745148"/>
              <a:gd name="connsiteY10" fmla="*/ 52754 h 239590"/>
              <a:gd name="connsiteX11" fmla="*/ 626452 w 745148"/>
              <a:gd name="connsiteY11" fmla="*/ 85725 h 239590"/>
              <a:gd name="connsiteX12" fmla="*/ 648433 w 745148"/>
              <a:gd name="connsiteY12" fmla="*/ 101111 h 239590"/>
              <a:gd name="connsiteX13" fmla="*/ 690196 w 745148"/>
              <a:gd name="connsiteY13" fmla="*/ 109904 h 239590"/>
              <a:gd name="connsiteX14" fmla="*/ 725366 w 745148"/>
              <a:gd name="connsiteY14" fmla="*/ 107706 h 239590"/>
              <a:gd name="connsiteX15" fmla="*/ 745148 w 745148"/>
              <a:gd name="connsiteY15" fmla="*/ 120894 h 239590"/>
              <a:gd name="connsiteX16" fmla="*/ 657225 w 745148"/>
              <a:gd name="connsiteY16" fmla="*/ 204421 h 239590"/>
              <a:gd name="connsiteX17" fmla="*/ 624254 w 745148"/>
              <a:gd name="connsiteY17" fmla="*/ 239590 h 239590"/>
              <a:gd name="connsiteX18" fmla="*/ 571500 w 745148"/>
              <a:gd name="connsiteY18" fmla="*/ 239590 h 239590"/>
              <a:gd name="connsiteX19" fmla="*/ 534133 w 745148"/>
              <a:gd name="connsiteY19" fmla="*/ 237392 h 239590"/>
              <a:gd name="connsiteX20" fmla="*/ 525341 w 745148"/>
              <a:gd name="connsiteY20" fmla="*/ 211015 h 239590"/>
              <a:gd name="connsiteX21" fmla="*/ 483577 w 745148"/>
              <a:gd name="connsiteY21" fmla="*/ 184638 h 239590"/>
              <a:gd name="connsiteX22" fmla="*/ 389060 w 745148"/>
              <a:gd name="connsiteY22" fmla="*/ 184638 h 239590"/>
              <a:gd name="connsiteX23" fmla="*/ 301137 w 745148"/>
              <a:gd name="connsiteY23" fmla="*/ 184638 h 239590"/>
              <a:gd name="connsiteX24" fmla="*/ 254977 w 745148"/>
              <a:gd name="connsiteY24" fmla="*/ 182440 h 239590"/>
              <a:gd name="connsiteX25" fmla="*/ 191233 w 745148"/>
              <a:gd name="connsiteY25" fmla="*/ 171450 h 239590"/>
              <a:gd name="connsiteX26" fmla="*/ 101112 w 745148"/>
              <a:gd name="connsiteY26" fmla="*/ 167054 h 239590"/>
              <a:gd name="connsiteX27" fmla="*/ 0 w 745148"/>
              <a:gd name="connsiteY27" fmla="*/ 164856 h 239590"/>
              <a:gd name="connsiteX0" fmla="*/ 0 w 745148"/>
              <a:gd name="connsiteY0" fmla="*/ 171450 h 246184"/>
              <a:gd name="connsiteX1" fmla="*/ 105508 w 745148"/>
              <a:gd name="connsiteY1" fmla="*/ 134082 h 246184"/>
              <a:gd name="connsiteX2" fmla="*/ 114300 w 745148"/>
              <a:gd name="connsiteY2" fmla="*/ 158261 h 246184"/>
              <a:gd name="connsiteX3" fmla="*/ 362683 w 745148"/>
              <a:gd name="connsiteY3" fmla="*/ 70338 h 246184"/>
              <a:gd name="connsiteX4" fmla="*/ 349494 w 745148"/>
              <a:gd name="connsiteY4" fmla="*/ 35169 h 246184"/>
              <a:gd name="connsiteX5" fmla="*/ 415437 w 745148"/>
              <a:gd name="connsiteY5" fmla="*/ 10990 h 246184"/>
              <a:gd name="connsiteX6" fmla="*/ 465992 w 745148"/>
              <a:gd name="connsiteY6" fmla="*/ 0 h 246184"/>
              <a:gd name="connsiteX7" fmla="*/ 501162 w 745148"/>
              <a:gd name="connsiteY7" fmla="*/ 17584 h 246184"/>
              <a:gd name="connsiteX8" fmla="*/ 549519 w 745148"/>
              <a:gd name="connsiteY8" fmla="*/ 28575 h 246184"/>
              <a:gd name="connsiteX9" fmla="*/ 569302 w 745148"/>
              <a:gd name="connsiteY9" fmla="*/ 35169 h 246184"/>
              <a:gd name="connsiteX10" fmla="*/ 591283 w 745148"/>
              <a:gd name="connsiteY10" fmla="*/ 59348 h 246184"/>
              <a:gd name="connsiteX11" fmla="*/ 626452 w 745148"/>
              <a:gd name="connsiteY11" fmla="*/ 92319 h 246184"/>
              <a:gd name="connsiteX12" fmla="*/ 648433 w 745148"/>
              <a:gd name="connsiteY12" fmla="*/ 107705 h 246184"/>
              <a:gd name="connsiteX13" fmla="*/ 690196 w 745148"/>
              <a:gd name="connsiteY13" fmla="*/ 116498 h 246184"/>
              <a:gd name="connsiteX14" fmla="*/ 725366 w 745148"/>
              <a:gd name="connsiteY14" fmla="*/ 114300 h 246184"/>
              <a:gd name="connsiteX15" fmla="*/ 745148 w 745148"/>
              <a:gd name="connsiteY15" fmla="*/ 127488 h 246184"/>
              <a:gd name="connsiteX16" fmla="*/ 657225 w 745148"/>
              <a:gd name="connsiteY16" fmla="*/ 211015 h 246184"/>
              <a:gd name="connsiteX17" fmla="*/ 624254 w 745148"/>
              <a:gd name="connsiteY17" fmla="*/ 246184 h 246184"/>
              <a:gd name="connsiteX18" fmla="*/ 571500 w 745148"/>
              <a:gd name="connsiteY18" fmla="*/ 246184 h 246184"/>
              <a:gd name="connsiteX19" fmla="*/ 534133 w 745148"/>
              <a:gd name="connsiteY19" fmla="*/ 243986 h 246184"/>
              <a:gd name="connsiteX20" fmla="*/ 525341 w 745148"/>
              <a:gd name="connsiteY20" fmla="*/ 217609 h 246184"/>
              <a:gd name="connsiteX21" fmla="*/ 483577 w 745148"/>
              <a:gd name="connsiteY21" fmla="*/ 191232 h 246184"/>
              <a:gd name="connsiteX22" fmla="*/ 389060 w 745148"/>
              <a:gd name="connsiteY22" fmla="*/ 191232 h 246184"/>
              <a:gd name="connsiteX23" fmla="*/ 301137 w 745148"/>
              <a:gd name="connsiteY23" fmla="*/ 191232 h 246184"/>
              <a:gd name="connsiteX24" fmla="*/ 254977 w 745148"/>
              <a:gd name="connsiteY24" fmla="*/ 189034 h 246184"/>
              <a:gd name="connsiteX25" fmla="*/ 191233 w 745148"/>
              <a:gd name="connsiteY25" fmla="*/ 178044 h 246184"/>
              <a:gd name="connsiteX26" fmla="*/ 101112 w 745148"/>
              <a:gd name="connsiteY26" fmla="*/ 173648 h 246184"/>
              <a:gd name="connsiteX27" fmla="*/ 0 w 745148"/>
              <a:gd name="connsiteY27" fmla="*/ 171450 h 246184"/>
              <a:gd name="connsiteX0" fmla="*/ 0 w 745148"/>
              <a:gd name="connsiteY0" fmla="*/ 171450 h 246184"/>
              <a:gd name="connsiteX1" fmla="*/ 105508 w 745148"/>
              <a:gd name="connsiteY1" fmla="*/ 134082 h 246184"/>
              <a:gd name="connsiteX2" fmla="*/ 114300 w 745148"/>
              <a:gd name="connsiteY2" fmla="*/ 158261 h 246184"/>
              <a:gd name="connsiteX3" fmla="*/ 362683 w 745148"/>
              <a:gd name="connsiteY3" fmla="*/ 70338 h 246184"/>
              <a:gd name="connsiteX4" fmla="*/ 349494 w 745148"/>
              <a:gd name="connsiteY4" fmla="*/ 35169 h 246184"/>
              <a:gd name="connsiteX5" fmla="*/ 415437 w 745148"/>
              <a:gd name="connsiteY5" fmla="*/ 10990 h 246184"/>
              <a:gd name="connsiteX6" fmla="*/ 465992 w 745148"/>
              <a:gd name="connsiteY6" fmla="*/ 0 h 246184"/>
              <a:gd name="connsiteX7" fmla="*/ 512152 w 745148"/>
              <a:gd name="connsiteY7" fmla="*/ 13188 h 246184"/>
              <a:gd name="connsiteX8" fmla="*/ 549519 w 745148"/>
              <a:gd name="connsiteY8" fmla="*/ 28575 h 246184"/>
              <a:gd name="connsiteX9" fmla="*/ 569302 w 745148"/>
              <a:gd name="connsiteY9" fmla="*/ 35169 h 246184"/>
              <a:gd name="connsiteX10" fmla="*/ 591283 w 745148"/>
              <a:gd name="connsiteY10" fmla="*/ 59348 h 246184"/>
              <a:gd name="connsiteX11" fmla="*/ 626452 w 745148"/>
              <a:gd name="connsiteY11" fmla="*/ 92319 h 246184"/>
              <a:gd name="connsiteX12" fmla="*/ 648433 w 745148"/>
              <a:gd name="connsiteY12" fmla="*/ 107705 h 246184"/>
              <a:gd name="connsiteX13" fmla="*/ 690196 w 745148"/>
              <a:gd name="connsiteY13" fmla="*/ 116498 h 246184"/>
              <a:gd name="connsiteX14" fmla="*/ 725366 w 745148"/>
              <a:gd name="connsiteY14" fmla="*/ 114300 h 246184"/>
              <a:gd name="connsiteX15" fmla="*/ 745148 w 745148"/>
              <a:gd name="connsiteY15" fmla="*/ 127488 h 246184"/>
              <a:gd name="connsiteX16" fmla="*/ 657225 w 745148"/>
              <a:gd name="connsiteY16" fmla="*/ 211015 h 246184"/>
              <a:gd name="connsiteX17" fmla="*/ 624254 w 745148"/>
              <a:gd name="connsiteY17" fmla="*/ 246184 h 246184"/>
              <a:gd name="connsiteX18" fmla="*/ 571500 w 745148"/>
              <a:gd name="connsiteY18" fmla="*/ 246184 h 246184"/>
              <a:gd name="connsiteX19" fmla="*/ 534133 w 745148"/>
              <a:gd name="connsiteY19" fmla="*/ 243986 h 246184"/>
              <a:gd name="connsiteX20" fmla="*/ 525341 w 745148"/>
              <a:gd name="connsiteY20" fmla="*/ 217609 h 246184"/>
              <a:gd name="connsiteX21" fmla="*/ 483577 w 745148"/>
              <a:gd name="connsiteY21" fmla="*/ 191232 h 246184"/>
              <a:gd name="connsiteX22" fmla="*/ 389060 w 745148"/>
              <a:gd name="connsiteY22" fmla="*/ 191232 h 246184"/>
              <a:gd name="connsiteX23" fmla="*/ 301137 w 745148"/>
              <a:gd name="connsiteY23" fmla="*/ 191232 h 246184"/>
              <a:gd name="connsiteX24" fmla="*/ 254977 w 745148"/>
              <a:gd name="connsiteY24" fmla="*/ 189034 h 246184"/>
              <a:gd name="connsiteX25" fmla="*/ 191233 w 745148"/>
              <a:gd name="connsiteY25" fmla="*/ 178044 h 246184"/>
              <a:gd name="connsiteX26" fmla="*/ 101112 w 745148"/>
              <a:gd name="connsiteY26" fmla="*/ 173648 h 246184"/>
              <a:gd name="connsiteX27" fmla="*/ 0 w 745148"/>
              <a:gd name="connsiteY27" fmla="*/ 171450 h 246184"/>
              <a:gd name="connsiteX0" fmla="*/ 0 w 745148"/>
              <a:gd name="connsiteY0" fmla="*/ 171450 h 246184"/>
              <a:gd name="connsiteX1" fmla="*/ 105508 w 745148"/>
              <a:gd name="connsiteY1" fmla="*/ 134082 h 246184"/>
              <a:gd name="connsiteX2" fmla="*/ 114300 w 745148"/>
              <a:gd name="connsiteY2" fmla="*/ 158261 h 246184"/>
              <a:gd name="connsiteX3" fmla="*/ 362683 w 745148"/>
              <a:gd name="connsiteY3" fmla="*/ 70338 h 246184"/>
              <a:gd name="connsiteX4" fmla="*/ 349494 w 745148"/>
              <a:gd name="connsiteY4" fmla="*/ 35169 h 246184"/>
              <a:gd name="connsiteX5" fmla="*/ 415437 w 745148"/>
              <a:gd name="connsiteY5" fmla="*/ 10990 h 246184"/>
              <a:gd name="connsiteX6" fmla="*/ 465992 w 745148"/>
              <a:gd name="connsiteY6" fmla="*/ 0 h 246184"/>
              <a:gd name="connsiteX7" fmla="*/ 512152 w 745148"/>
              <a:gd name="connsiteY7" fmla="*/ 13188 h 246184"/>
              <a:gd name="connsiteX8" fmla="*/ 549519 w 745148"/>
              <a:gd name="connsiteY8" fmla="*/ 28575 h 246184"/>
              <a:gd name="connsiteX9" fmla="*/ 569302 w 745148"/>
              <a:gd name="connsiteY9" fmla="*/ 35169 h 246184"/>
              <a:gd name="connsiteX10" fmla="*/ 597877 w 745148"/>
              <a:gd name="connsiteY10" fmla="*/ 57150 h 246184"/>
              <a:gd name="connsiteX11" fmla="*/ 626452 w 745148"/>
              <a:gd name="connsiteY11" fmla="*/ 92319 h 246184"/>
              <a:gd name="connsiteX12" fmla="*/ 648433 w 745148"/>
              <a:gd name="connsiteY12" fmla="*/ 107705 h 246184"/>
              <a:gd name="connsiteX13" fmla="*/ 690196 w 745148"/>
              <a:gd name="connsiteY13" fmla="*/ 116498 h 246184"/>
              <a:gd name="connsiteX14" fmla="*/ 725366 w 745148"/>
              <a:gd name="connsiteY14" fmla="*/ 114300 h 246184"/>
              <a:gd name="connsiteX15" fmla="*/ 745148 w 745148"/>
              <a:gd name="connsiteY15" fmla="*/ 127488 h 246184"/>
              <a:gd name="connsiteX16" fmla="*/ 657225 w 745148"/>
              <a:gd name="connsiteY16" fmla="*/ 211015 h 246184"/>
              <a:gd name="connsiteX17" fmla="*/ 624254 w 745148"/>
              <a:gd name="connsiteY17" fmla="*/ 246184 h 246184"/>
              <a:gd name="connsiteX18" fmla="*/ 571500 w 745148"/>
              <a:gd name="connsiteY18" fmla="*/ 246184 h 246184"/>
              <a:gd name="connsiteX19" fmla="*/ 534133 w 745148"/>
              <a:gd name="connsiteY19" fmla="*/ 243986 h 246184"/>
              <a:gd name="connsiteX20" fmla="*/ 525341 w 745148"/>
              <a:gd name="connsiteY20" fmla="*/ 217609 h 246184"/>
              <a:gd name="connsiteX21" fmla="*/ 483577 w 745148"/>
              <a:gd name="connsiteY21" fmla="*/ 191232 h 246184"/>
              <a:gd name="connsiteX22" fmla="*/ 389060 w 745148"/>
              <a:gd name="connsiteY22" fmla="*/ 191232 h 246184"/>
              <a:gd name="connsiteX23" fmla="*/ 301137 w 745148"/>
              <a:gd name="connsiteY23" fmla="*/ 191232 h 246184"/>
              <a:gd name="connsiteX24" fmla="*/ 254977 w 745148"/>
              <a:gd name="connsiteY24" fmla="*/ 189034 h 246184"/>
              <a:gd name="connsiteX25" fmla="*/ 191233 w 745148"/>
              <a:gd name="connsiteY25" fmla="*/ 178044 h 246184"/>
              <a:gd name="connsiteX26" fmla="*/ 101112 w 745148"/>
              <a:gd name="connsiteY26" fmla="*/ 173648 h 246184"/>
              <a:gd name="connsiteX27" fmla="*/ 0 w 745148"/>
              <a:gd name="connsiteY27" fmla="*/ 171450 h 246184"/>
              <a:gd name="connsiteX0" fmla="*/ 0 w 745148"/>
              <a:gd name="connsiteY0" fmla="*/ 171450 h 246184"/>
              <a:gd name="connsiteX1" fmla="*/ 105508 w 745148"/>
              <a:gd name="connsiteY1" fmla="*/ 134082 h 246184"/>
              <a:gd name="connsiteX2" fmla="*/ 114300 w 745148"/>
              <a:gd name="connsiteY2" fmla="*/ 158261 h 246184"/>
              <a:gd name="connsiteX3" fmla="*/ 362683 w 745148"/>
              <a:gd name="connsiteY3" fmla="*/ 70338 h 246184"/>
              <a:gd name="connsiteX4" fmla="*/ 349494 w 745148"/>
              <a:gd name="connsiteY4" fmla="*/ 35169 h 246184"/>
              <a:gd name="connsiteX5" fmla="*/ 415437 w 745148"/>
              <a:gd name="connsiteY5" fmla="*/ 10990 h 246184"/>
              <a:gd name="connsiteX6" fmla="*/ 465992 w 745148"/>
              <a:gd name="connsiteY6" fmla="*/ 0 h 246184"/>
              <a:gd name="connsiteX7" fmla="*/ 512152 w 745148"/>
              <a:gd name="connsiteY7" fmla="*/ 13188 h 246184"/>
              <a:gd name="connsiteX8" fmla="*/ 549519 w 745148"/>
              <a:gd name="connsiteY8" fmla="*/ 28575 h 246184"/>
              <a:gd name="connsiteX9" fmla="*/ 569302 w 745148"/>
              <a:gd name="connsiteY9" fmla="*/ 35169 h 246184"/>
              <a:gd name="connsiteX10" fmla="*/ 597877 w 745148"/>
              <a:gd name="connsiteY10" fmla="*/ 57150 h 246184"/>
              <a:gd name="connsiteX11" fmla="*/ 626452 w 745148"/>
              <a:gd name="connsiteY11" fmla="*/ 92319 h 246184"/>
              <a:gd name="connsiteX12" fmla="*/ 648433 w 745148"/>
              <a:gd name="connsiteY12" fmla="*/ 107705 h 246184"/>
              <a:gd name="connsiteX13" fmla="*/ 685800 w 745148"/>
              <a:gd name="connsiteY13" fmla="*/ 105507 h 246184"/>
              <a:gd name="connsiteX14" fmla="*/ 725366 w 745148"/>
              <a:gd name="connsiteY14" fmla="*/ 114300 h 246184"/>
              <a:gd name="connsiteX15" fmla="*/ 745148 w 745148"/>
              <a:gd name="connsiteY15" fmla="*/ 127488 h 246184"/>
              <a:gd name="connsiteX16" fmla="*/ 657225 w 745148"/>
              <a:gd name="connsiteY16" fmla="*/ 211015 h 246184"/>
              <a:gd name="connsiteX17" fmla="*/ 624254 w 745148"/>
              <a:gd name="connsiteY17" fmla="*/ 246184 h 246184"/>
              <a:gd name="connsiteX18" fmla="*/ 571500 w 745148"/>
              <a:gd name="connsiteY18" fmla="*/ 246184 h 246184"/>
              <a:gd name="connsiteX19" fmla="*/ 534133 w 745148"/>
              <a:gd name="connsiteY19" fmla="*/ 243986 h 246184"/>
              <a:gd name="connsiteX20" fmla="*/ 525341 w 745148"/>
              <a:gd name="connsiteY20" fmla="*/ 217609 h 246184"/>
              <a:gd name="connsiteX21" fmla="*/ 483577 w 745148"/>
              <a:gd name="connsiteY21" fmla="*/ 191232 h 246184"/>
              <a:gd name="connsiteX22" fmla="*/ 389060 w 745148"/>
              <a:gd name="connsiteY22" fmla="*/ 191232 h 246184"/>
              <a:gd name="connsiteX23" fmla="*/ 301137 w 745148"/>
              <a:gd name="connsiteY23" fmla="*/ 191232 h 246184"/>
              <a:gd name="connsiteX24" fmla="*/ 254977 w 745148"/>
              <a:gd name="connsiteY24" fmla="*/ 189034 h 246184"/>
              <a:gd name="connsiteX25" fmla="*/ 191233 w 745148"/>
              <a:gd name="connsiteY25" fmla="*/ 178044 h 246184"/>
              <a:gd name="connsiteX26" fmla="*/ 101112 w 745148"/>
              <a:gd name="connsiteY26" fmla="*/ 173648 h 246184"/>
              <a:gd name="connsiteX27" fmla="*/ 0 w 745148"/>
              <a:gd name="connsiteY27" fmla="*/ 171450 h 246184"/>
              <a:gd name="connsiteX0" fmla="*/ 0 w 745148"/>
              <a:gd name="connsiteY0" fmla="*/ 171450 h 246184"/>
              <a:gd name="connsiteX1" fmla="*/ 105508 w 745148"/>
              <a:gd name="connsiteY1" fmla="*/ 134082 h 246184"/>
              <a:gd name="connsiteX2" fmla="*/ 114300 w 745148"/>
              <a:gd name="connsiteY2" fmla="*/ 158261 h 246184"/>
              <a:gd name="connsiteX3" fmla="*/ 362683 w 745148"/>
              <a:gd name="connsiteY3" fmla="*/ 70338 h 246184"/>
              <a:gd name="connsiteX4" fmla="*/ 349494 w 745148"/>
              <a:gd name="connsiteY4" fmla="*/ 35169 h 246184"/>
              <a:gd name="connsiteX5" fmla="*/ 415437 w 745148"/>
              <a:gd name="connsiteY5" fmla="*/ 10990 h 246184"/>
              <a:gd name="connsiteX6" fmla="*/ 465992 w 745148"/>
              <a:gd name="connsiteY6" fmla="*/ 0 h 246184"/>
              <a:gd name="connsiteX7" fmla="*/ 512152 w 745148"/>
              <a:gd name="connsiteY7" fmla="*/ 13188 h 246184"/>
              <a:gd name="connsiteX8" fmla="*/ 549519 w 745148"/>
              <a:gd name="connsiteY8" fmla="*/ 28575 h 246184"/>
              <a:gd name="connsiteX9" fmla="*/ 569302 w 745148"/>
              <a:gd name="connsiteY9" fmla="*/ 35169 h 246184"/>
              <a:gd name="connsiteX10" fmla="*/ 597877 w 745148"/>
              <a:gd name="connsiteY10" fmla="*/ 57150 h 246184"/>
              <a:gd name="connsiteX11" fmla="*/ 626452 w 745148"/>
              <a:gd name="connsiteY11" fmla="*/ 92319 h 246184"/>
              <a:gd name="connsiteX12" fmla="*/ 648433 w 745148"/>
              <a:gd name="connsiteY12" fmla="*/ 107705 h 246184"/>
              <a:gd name="connsiteX13" fmla="*/ 685800 w 745148"/>
              <a:gd name="connsiteY13" fmla="*/ 105507 h 246184"/>
              <a:gd name="connsiteX14" fmla="*/ 725366 w 745148"/>
              <a:gd name="connsiteY14" fmla="*/ 114300 h 246184"/>
              <a:gd name="connsiteX15" fmla="*/ 745148 w 745148"/>
              <a:gd name="connsiteY15" fmla="*/ 127488 h 246184"/>
              <a:gd name="connsiteX16" fmla="*/ 657225 w 745148"/>
              <a:gd name="connsiteY16" fmla="*/ 211015 h 246184"/>
              <a:gd name="connsiteX17" fmla="*/ 624254 w 745148"/>
              <a:gd name="connsiteY17" fmla="*/ 246184 h 246184"/>
              <a:gd name="connsiteX18" fmla="*/ 571500 w 745148"/>
              <a:gd name="connsiteY18" fmla="*/ 246184 h 246184"/>
              <a:gd name="connsiteX19" fmla="*/ 534133 w 745148"/>
              <a:gd name="connsiteY19" fmla="*/ 243986 h 246184"/>
              <a:gd name="connsiteX20" fmla="*/ 518746 w 745148"/>
              <a:gd name="connsiteY20" fmla="*/ 219807 h 246184"/>
              <a:gd name="connsiteX21" fmla="*/ 483577 w 745148"/>
              <a:gd name="connsiteY21" fmla="*/ 191232 h 246184"/>
              <a:gd name="connsiteX22" fmla="*/ 389060 w 745148"/>
              <a:gd name="connsiteY22" fmla="*/ 191232 h 246184"/>
              <a:gd name="connsiteX23" fmla="*/ 301137 w 745148"/>
              <a:gd name="connsiteY23" fmla="*/ 191232 h 246184"/>
              <a:gd name="connsiteX24" fmla="*/ 254977 w 745148"/>
              <a:gd name="connsiteY24" fmla="*/ 189034 h 246184"/>
              <a:gd name="connsiteX25" fmla="*/ 191233 w 745148"/>
              <a:gd name="connsiteY25" fmla="*/ 178044 h 246184"/>
              <a:gd name="connsiteX26" fmla="*/ 101112 w 745148"/>
              <a:gd name="connsiteY26" fmla="*/ 173648 h 246184"/>
              <a:gd name="connsiteX27" fmla="*/ 0 w 745148"/>
              <a:gd name="connsiteY27" fmla="*/ 171450 h 24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45148" h="246184">
                <a:moveTo>
                  <a:pt x="0" y="171450"/>
                </a:moveTo>
                <a:lnTo>
                  <a:pt x="105508" y="134082"/>
                </a:lnTo>
                <a:lnTo>
                  <a:pt x="114300" y="158261"/>
                </a:lnTo>
                <a:lnTo>
                  <a:pt x="362683" y="70338"/>
                </a:lnTo>
                <a:lnTo>
                  <a:pt x="349494" y="35169"/>
                </a:lnTo>
                <a:lnTo>
                  <a:pt x="415437" y="10990"/>
                </a:lnTo>
                <a:lnTo>
                  <a:pt x="465992" y="0"/>
                </a:lnTo>
                <a:cubicBezTo>
                  <a:pt x="477715" y="5861"/>
                  <a:pt x="498231" y="8426"/>
                  <a:pt x="512152" y="13188"/>
                </a:cubicBezTo>
                <a:cubicBezTo>
                  <a:pt x="526073" y="17951"/>
                  <a:pt x="533400" y="24911"/>
                  <a:pt x="549519" y="28575"/>
                </a:cubicBezTo>
                <a:lnTo>
                  <a:pt x="569302" y="35169"/>
                </a:lnTo>
                <a:lnTo>
                  <a:pt x="597877" y="57150"/>
                </a:lnTo>
                <a:lnTo>
                  <a:pt x="626452" y="92319"/>
                </a:lnTo>
                <a:lnTo>
                  <a:pt x="648433" y="107705"/>
                </a:lnTo>
                <a:lnTo>
                  <a:pt x="685800" y="105507"/>
                </a:lnTo>
                <a:lnTo>
                  <a:pt x="725366" y="114300"/>
                </a:lnTo>
                <a:lnTo>
                  <a:pt x="745148" y="127488"/>
                </a:lnTo>
                <a:lnTo>
                  <a:pt x="657225" y="211015"/>
                </a:lnTo>
                <a:lnTo>
                  <a:pt x="624254" y="246184"/>
                </a:lnTo>
                <a:lnTo>
                  <a:pt x="571500" y="246184"/>
                </a:lnTo>
                <a:lnTo>
                  <a:pt x="534133" y="243986"/>
                </a:lnTo>
                <a:lnTo>
                  <a:pt x="518746" y="219807"/>
                </a:lnTo>
                <a:lnTo>
                  <a:pt x="483577" y="191232"/>
                </a:lnTo>
                <a:lnTo>
                  <a:pt x="389060" y="191232"/>
                </a:lnTo>
                <a:lnTo>
                  <a:pt x="301137" y="191232"/>
                </a:lnTo>
                <a:lnTo>
                  <a:pt x="254977" y="189034"/>
                </a:lnTo>
                <a:lnTo>
                  <a:pt x="191233" y="178044"/>
                </a:lnTo>
                <a:lnTo>
                  <a:pt x="101112" y="173648"/>
                </a:lnTo>
                <a:lnTo>
                  <a:pt x="0" y="17145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sto MT" panose="020406030505050303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B7DF68-8C21-449C-824C-1409C39DF99E}"/>
              </a:ext>
            </a:extLst>
          </p:cNvPr>
          <p:cNvCxnSpPr/>
          <p:nvPr/>
        </p:nvCxnSpPr>
        <p:spPr>
          <a:xfrm>
            <a:off x="2999539" y="6091634"/>
            <a:ext cx="449459" cy="327514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8976F9-81AA-4619-927E-B4AB2735A756}"/>
              </a:ext>
            </a:extLst>
          </p:cNvPr>
          <p:cNvCxnSpPr/>
          <p:nvPr/>
        </p:nvCxnSpPr>
        <p:spPr>
          <a:xfrm>
            <a:off x="3048628" y="6015435"/>
            <a:ext cx="581180" cy="423497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E4480-D765-4462-BCB9-39B120B1EFBA}"/>
              </a:ext>
            </a:extLst>
          </p:cNvPr>
          <p:cNvCxnSpPr/>
          <p:nvPr/>
        </p:nvCxnSpPr>
        <p:spPr>
          <a:xfrm>
            <a:off x="3097719" y="5939235"/>
            <a:ext cx="471579" cy="343633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8473EC-7F22-4D3D-9966-ED8386E66C94}"/>
              </a:ext>
            </a:extLst>
          </p:cNvPr>
          <p:cNvCxnSpPr/>
          <p:nvPr/>
        </p:nvCxnSpPr>
        <p:spPr>
          <a:xfrm>
            <a:off x="3146809" y="5863034"/>
            <a:ext cx="545987" cy="397852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16AEB5-E053-4F54-8DB0-C4119780FA64}"/>
              </a:ext>
            </a:extLst>
          </p:cNvPr>
          <p:cNvCxnSpPr/>
          <p:nvPr/>
        </p:nvCxnSpPr>
        <p:spPr>
          <a:xfrm>
            <a:off x="3213483" y="5795626"/>
            <a:ext cx="638493" cy="465260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33EB60-628C-4E06-9EA4-6E783D8D74C0}"/>
              </a:ext>
            </a:extLst>
          </p:cNvPr>
          <p:cNvCxnSpPr/>
          <p:nvPr/>
        </p:nvCxnSpPr>
        <p:spPr>
          <a:xfrm>
            <a:off x="3282192" y="5737744"/>
            <a:ext cx="711894" cy="518746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7B46B5-5BA8-4671-A6B6-8EDCFD71BCC9}"/>
              </a:ext>
            </a:extLst>
          </p:cNvPr>
          <p:cNvCxnSpPr/>
          <p:nvPr/>
        </p:nvCxnSpPr>
        <p:spPr>
          <a:xfrm>
            <a:off x="3353264" y="5668138"/>
            <a:ext cx="802462" cy="584741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F22A86-B082-44B2-8A43-634D5C1BEEE5}"/>
              </a:ext>
            </a:extLst>
          </p:cNvPr>
          <p:cNvCxnSpPr/>
          <p:nvPr/>
        </p:nvCxnSpPr>
        <p:spPr>
          <a:xfrm>
            <a:off x="3411148" y="5585343"/>
            <a:ext cx="869762" cy="633781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6BF5D9-E5ED-4DD1-8377-6ACDFDB6F59B}"/>
              </a:ext>
            </a:extLst>
          </p:cNvPr>
          <p:cNvCxnSpPr/>
          <p:nvPr/>
        </p:nvCxnSpPr>
        <p:spPr>
          <a:xfrm>
            <a:off x="3466835" y="5502547"/>
            <a:ext cx="1110923" cy="809512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B3A1D4-C8B4-4C26-887F-83BAFC2B5781}"/>
              </a:ext>
            </a:extLst>
          </p:cNvPr>
          <p:cNvCxnSpPr/>
          <p:nvPr/>
        </p:nvCxnSpPr>
        <p:spPr>
          <a:xfrm>
            <a:off x="3542464" y="5434284"/>
            <a:ext cx="1197723" cy="872762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164920-52FC-46BC-BFBE-AB5BF33C91A3}"/>
              </a:ext>
            </a:extLst>
          </p:cNvPr>
          <p:cNvCxnSpPr>
            <a:endCxn id="44" idx="2"/>
          </p:cNvCxnSpPr>
          <p:nvPr/>
        </p:nvCxnSpPr>
        <p:spPr>
          <a:xfrm>
            <a:off x="3639179" y="5381387"/>
            <a:ext cx="1278653" cy="942617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274B9B-4672-435A-92A7-BAA8F9C53E2B}"/>
              </a:ext>
            </a:extLst>
          </p:cNvPr>
          <p:cNvCxnSpPr/>
          <p:nvPr/>
        </p:nvCxnSpPr>
        <p:spPr>
          <a:xfrm>
            <a:off x="3654566" y="5269226"/>
            <a:ext cx="1427255" cy="1040018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116BF8-7E43-417D-8BA9-0BDEDA446D90}"/>
              </a:ext>
            </a:extLst>
          </p:cNvPr>
          <p:cNvCxnSpPr/>
          <p:nvPr/>
        </p:nvCxnSpPr>
        <p:spPr>
          <a:xfrm>
            <a:off x="3718310" y="5192304"/>
            <a:ext cx="1538853" cy="1121337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48CC5E-AF4B-481A-8E95-8F4F971A58CA}"/>
              </a:ext>
            </a:extLst>
          </p:cNvPr>
          <p:cNvCxnSpPr/>
          <p:nvPr/>
        </p:nvCxnSpPr>
        <p:spPr>
          <a:xfrm>
            <a:off x="3793044" y="5123389"/>
            <a:ext cx="1751070" cy="1275976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DBE7E6-CB7A-40BE-B956-FBB5AD4EDB74}"/>
              </a:ext>
            </a:extLst>
          </p:cNvPr>
          <p:cNvCxnSpPr/>
          <p:nvPr/>
        </p:nvCxnSpPr>
        <p:spPr>
          <a:xfrm>
            <a:off x="3876373" y="5060737"/>
            <a:ext cx="1818951" cy="1325441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75FD2C1-60C8-44CA-B8AF-194F06CA873F}"/>
              </a:ext>
            </a:extLst>
          </p:cNvPr>
          <p:cNvCxnSpPr/>
          <p:nvPr/>
        </p:nvCxnSpPr>
        <p:spPr>
          <a:xfrm>
            <a:off x="2951913" y="6195676"/>
            <a:ext cx="330810" cy="241056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25B5596-41A7-42D9-B544-441A1E6991EB}"/>
              </a:ext>
            </a:extLst>
          </p:cNvPr>
          <p:cNvSpPr txBox="1"/>
          <p:nvPr/>
        </p:nvSpPr>
        <p:spPr>
          <a:xfrm rot="1316725">
            <a:off x="2698086" y="5523754"/>
            <a:ext cx="694421" cy="208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ts val="1000"/>
              </a:lnSpc>
            </a:pPr>
            <a:r>
              <a:rPr lang="en-US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Marfa Basin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8E3A7F-7A2B-4A17-9061-E9633AFE3010}"/>
              </a:ext>
            </a:extLst>
          </p:cNvPr>
          <p:cNvCxnSpPr/>
          <p:nvPr/>
        </p:nvCxnSpPr>
        <p:spPr>
          <a:xfrm>
            <a:off x="4030971" y="5043885"/>
            <a:ext cx="1818951" cy="1325441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021050-F94C-4C22-A19E-E77F1FAFC26E}"/>
              </a:ext>
            </a:extLst>
          </p:cNvPr>
          <p:cNvCxnSpPr/>
          <p:nvPr/>
        </p:nvCxnSpPr>
        <p:spPr>
          <a:xfrm>
            <a:off x="4241451" y="5067753"/>
            <a:ext cx="1763068" cy="1284720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877774-A043-4893-AC20-D0D97A8CDCC9}"/>
              </a:ext>
            </a:extLst>
          </p:cNvPr>
          <p:cNvCxnSpPr/>
          <p:nvPr/>
        </p:nvCxnSpPr>
        <p:spPr>
          <a:xfrm>
            <a:off x="4379931" y="5039155"/>
            <a:ext cx="1779187" cy="1296466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B534B7-7429-4A9B-8E1C-4B4D10712404}"/>
              </a:ext>
            </a:extLst>
          </p:cNvPr>
          <p:cNvCxnSpPr/>
          <p:nvPr/>
        </p:nvCxnSpPr>
        <p:spPr>
          <a:xfrm>
            <a:off x="4616590" y="5081985"/>
            <a:ext cx="446943" cy="325681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71CE194-CA8F-4AA7-9E72-78EBFA55DF46}"/>
              </a:ext>
            </a:extLst>
          </p:cNvPr>
          <p:cNvSpPr txBox="1"/>
          <p:nvPr/>
        </p:nvSpPr>
        <p:spPr>
          <a:xfrm rot="1033632">
            <a:off x="4381729" y="5248828"/>
            <a:ext cx="190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 Verde Basin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6A2535-8A74-4A4D-AD7D-B792E7BC2A5D}"/>
              </a:ext>
            </a:extLst>
          </p:cNvPr>
          <p:cNvSpPr txBox="1"/>
          <p:nvPr/>
        </p:nvSpPr>
        <p:spPr>
          <a:xfrm rot="20577225">
            <a:off x="3444728" y="5412426"/>
            <a:ext cx="10182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ts val="1000"/>
              </a:lnSpc>
            </a:pP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Marathon</a:t>
            </a:r>
          </a:p>
          <a:p>
            <a:pPr algn="ctr" defTabSz="457200">
              <a:lnSpc>
                <a:spcPts val="1000"/>
              </a:lnSpc>
            </a:pP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 &amp; Thrust</a:t>
            </a:r>
          </a:p>
          <a:p>
            <a:pPr algn="ctr" defTabSz="457200">
              <a:lnSpc>
                <a:spcPts val="1000"/>
              </a:lnSpc>
            </a:pPr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C5940E4-BCA5-4D8E-B8AF-C511CC57042C}"/>
              </a:ext>
            </a:extLst>
          </p:cNvPr>
          <p:cNvGrpSpPr/>
          <p:nvPr/>
        </p:nvGrpSpPr>
        <p:grpSpPr>
          <a:xfrm>
            <a:off x="4357635" y="5977335"/>
            <a:ext cx="1120392" cy="346669"/>
            <a:chOff x="2898949" y="5697415"/>
            <a:chExt cx="1120392" cy="34666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3F88A1-1BDC-42BE-BCA1-6C7FECF890B6}"/>
                </a:ext>
              </a:extLst>
            </p:cNvPr>
            <p:cNvSpPr/>
            <p:nvPr/>
          </p:nvSpPr>
          <p:spPr>
            <a:xfrm>
              <a:off x="2898949" y="5702440"/>
              <a:ext cx="1120392" cy="341644"/>
            </a:xfrm>
            <a:prstGeom prst="rect">
              <a:avLst/>
            </a:prstGeom>
            <a:solidFill>
              <a:sysClr val="window" lastClr="FFFFFF"/>
            </a:solidFill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 panose="02040603050505030304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84DC3C-030B-4543-BF00-A7D99CC9CC47}"/>
                </a:ext>
              </a:extLst>
            </p:cNvPr>
            <p:cNvCxnSpPr/>
            <p:nvPr/>
          </p:nvCxnSpPr>
          <p:spPr>
            <a:xfrm>
              <a:off x="2929095" y="5943600"/>
              <a:ext cx="1055077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8E806C-16BE-41B1-823E-48903387AB0A}"/>
                </a:ext>
              </a:extLst>
            </p:cNvPr>
            <p:cNvSpPr txBox="1"/>
            <p:nvPr/>
          </p:nvSpPr>
          <p:spPr>
            <a:xfrm>
              <a:off x="3094891" y="5697415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Calisto MT" panose="02040603050505030304"/>
                </a:rPr>
                <a:t>100 km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994A483-1D5F-41F4-820B-5E332957443C}"/>
              </a:ext>
            </a:extLst>
          </p:cNvPr>
          <p:cNvCxnSpPr/>
          <p:nvPr/>
        </p:nvCxnSpPr>
        <p:spPr>
          <a:xfrm>
            <a:off x="2018523" y="792702"/>
            <a:ext cx="8061649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0AE2D7B-EC12-4D6E-87D5-4E0C5C5DC8FD}"/>
              </a:ext>
            </a:extLst>
          </p:cNvPr>
          <p:cNvSpPr txBox="1"/>
          <p:nvPr/>
        </p:nvSpPr>
        <p:spPr>
          <a:xfrm>
            <a:off x="7304312" y="1192929"/>
            <a:ext cx="2924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and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Val Verde basins =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foredeep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FEB074-D26D-4A09-A8B8-63251FD5A790}"/>
              </a:ext>
            </a:extLst>
          </p:cNvPr>
          <p:cNvSpPr txBox="1"/>
          <p:nvPr/>
        </p:nvSpPr>
        <p:spPr>
          <a:xfrm>
            <a:off x="7315742" y="1934066"/>
            <a:ext cx="3304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shallower Midland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Basin separated by 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fault-bounded high blocks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(Central Basin Uplift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Ft. Stockton - Ozona uplifts)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7A1012-6092-4C59-9E9F-FE8EC38E572B}"/>
              </a:ext>
            </a:extLst>
          </p:cNvPr>
          <p:cNvSpPr txBox="1"/>
          <p:nvPr/>
        </p:nvSpPr>
        <p:spPr>
          <a:xfrm>
            <a:off x="7315743" y="3392846"/>
            <a:ext cx="30027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gentle westward dip on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east flank of Midland Basin &amp;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Eastern Shelf: ~ 0.6</a:t>
            </a:r>
            <a:r>
              <a:rPr lang="en-US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1DB00C-932F-4B99-B2C2-9544D88DB4DA}"/>
              </a:ext>
            </a:extLst>
          </p:cNvPr>
          <p:cNvSpPr txBox="1"/>
          <p:nvPr/>
        </p:nvSpPr>
        <p:spPr>
          <a:xfrm>
            <a:off x="8376033" y="6145449"/>
            <a:ext cx="187583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(modified from Ewing, 2013 )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52EBFD-2076-4E7E-8CBB-4BC34422F56D}"/>
              </a:ext>
            </a:extLst>
          </p:cNvPr>
          <p:cNvSpPr txBox="1"/>
          <p:nvPr/>
        </p:nvSpPr>
        <p:spPr>
          <a:xfrm>
            <a:off x="1970537" y="239721"/>
            <a:ext cx="815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Deep structure (Top Lower Ordovician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Ellenburger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Gp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B57457-18C5-48FC-9498-2AAD4C40E605}"/>
              </a:ext>
            </a:extLst>
          </p:cNvPr>
          <p:cNvSpPr txBox="1"/>
          <p:nvPr/>
        </p:nvSpPr>
        <p:spPr>
          <a:xfrm>
            <a:off x="4474392" y="6507091"/>
            <a:ext cx="2429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(Note: contour depths in feet)</a:t>
            </a:r>
          </a:p>
        </p:txBody>
      </p:sp>
    </p:spTree>
    <p:extLst>
      <p:ext uri="{BB962C8B-B14F-4D97-AF65-F5344CB8AC3E}">
        <p14:creationId xmlns:p14="http://schemas.microsoft.com/office/powerpoint/2010/main" val="35950131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5216</Words>
  <Application>Microsoft Office PowerPoint</Application>
  <PresentationFormat>Widescreen</PresentationFormat>
  <Paragraphs>1586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Calisto MT</vt:lpstr>
      <vt:lpstr>Trebuchet MS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Waite, Lowell</cp:lastModifiedBy>
  <cp:revision>126</cp:revision>
  <dcterms:created xsi:type="dcterms:W3CDTF">2020-08-13T17:53:15Z</dcterms:created>
  <dcterms:modified xsi:type="dcterms:W3CDTF">2021-07-27T14:35:30Z</dcterms:modified>
</cp:coreProperties>
</file>