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29"/>
  </p:notesMasterIdLst>
  <p:sldIdLst>
    <p:sldId id="256" r:id="rId2"/>
    <p:sldId id="257" r:id="rId3"/>
    <p:sldId id="259" r:id="rId4"/>
    <p:sldId id="260" r:id="rId5"/>
    <p:sldId id="261" r:id="rId6"/>
    <p:sldId id="278" r:id="rId7"/>
    <p:sldId id="279" r:id="rId8"/>
    <p:sldId id="280" r:id="rId9"/>
    <p:sldId id="281" r:id="rId10"/>
    <p:sldId id="263" r:id="rId11"/>
    <p:sldId id="282" r:id="rId12"/>
    <p:sldId id="264" r:id="rId13"/>
    <p:sldId id="265" r:id="rId14"/>
    <p:sldId id="267" r:id="rId15"/>
    <p:sldId id="268" r:id="rId16"/>
    <p:sldId id="269" r:id="rId17"/>
    <p:sldId id="283" r:id="rId18"/>
    <p:sldId id="271" r:id="rId19"/>
    <p:sldId id="272" r:id="rId20"/>
    <p:sldId id="273" r:id="rId21"/>
    <p:sldId id="274" r:id="rId22"/>
    <p:sldId id="284" r:id="rId23"/>
    <p:sldId id="286" r:id="rId24"/>
    <p:sldId id="287" r:id="rId25"/>
    <p:sldId id="275" r:id="rId26"/>
    <p:sldId id="276" r:id="rId27"/>
    <p:sldId id="285"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Palatino Linotype" panose="02040502050505030304" pitchFamily="18" charset="0"/>
        <a:ea typeface="+mn-ea"/>
        <a:cs typeface="+mn-cs"/>
      </a:defRPr>
    </a:lvl1pPr>
    <a:lvl2pPr marL="457200" algn="l" rtl="0" fontAlgn="base">
      <a:spcBef>
        <a:spcPct val="0"/>
      </a:spcBef>
      <a:spcAft>
        <a:spcPct val="0"/>
      </a:spcAft>
      <a:defRPr kern="1200">
        <a:solidFill>
          <a:schemeClr val="tx1"/>
        </a:solidFill>
        <a:latin typeface="Palatino Linotype" panose="02040502050505030304" pitchFamily="18" charset="0"/>
        <a:ea typeface="+mn-ea"/>
        <a:cs typeface="+mn-cs"/>
      </a:defRPr>
    </a:lvl2pPr>
    <a:lvl3pPr marL="914400" algn="l" rtl="0" fontAlgn="base">
      <a:spcBef>
        <a:spcPct val="0"/>
      </a:spcBef>
      <a:spcAft>
        <a:spcPct val="0"/>
      </a:spcAft>
      <a:defRPr kern="1200">
        <a:solidFill>
          <a:schemeClr val="tx1"/>
        </a:solidFill>
        <a:latin typeface="Palatino Linotype" panose="02040502050505030304" pitchFamily="18" charset="0"/>
        <a:ea typeface="+mn-ea"/>
        <a:cs typeface="+mn-cs"/>
      </a:defRPr>
    </a:lvl3pPr>
    <a:lvl4pPr marL="1371600" algn="l" rtl="0" fontAlgn="base">
      <a:spcBef>
        <a:spcPct val="0"/>
      </a:spcBef>
      <a:spcAft>
        <a:spcPct val="0"/>
      </a:spcAft>
      <a:defRPr kern="1200">
        <a:solidFill>
          <a:schemeClr val="tx1"/>
        </a:solidFill>
        <a:latin typeface="Palatino Linotype" panose="02040502050505030304" pitchFamily="18" charset="0"/>
        <a:ea typeface="+mn-ea"/>
        <a:cs typeface="+mn-cs"/>
      </a:defRPr>
    </a:lvl4pPr>
    <a:lvl5pPr marL="1828800" algn="l" rtl="0" fontAlgn="base">
      <a:spcBef>
        <a:spcPct val="0"/>
      </a:spcBef>
      <a:spcAft>
        <a:spcPct val="0"/>
      </a:spcAft>
      <a:defRPr kern="1200">
        <a:solidFill>
          <a:schemeClr val="tx1"/>
        </a:solidFill>
        <a:latin typeface="Palatino Linotype" panose="02040502050505030304" pitchFamily="18" charset="0"/>
        <a:ea typeface="+mn-ea"/>
        <a:cs typeface="+mn-cs"/>
      </a:defRPr>
    </a:lvl5pPr>
    <a:lvl6pPr marL="2286000" algn="l" defTabSz="914400" rtl="0" eaLnBrk="1" latinLnBrk="0" hangingPunct="1">
      <a:defRPr kern="1200">
        <a:solidFill>
          <a:schemeClr val="tx1"/>
        </a:solidFill>
        <a:latin typeface="Palatino Linotype" panose="02040502050505030304" pitchFamily="18" charset="0"/>
        <a:ea typeface="+mn-ea"/>
        <a:cs typeface="+mn-cs"/>
      </a:defRPr>
    </a:lvl6pPr>
    <a:lvl7pPr marL="2743200" algn="l" defTabSz="914400" rtl="0" eaLnBrk="1" latinLnBrk="0" hangingPunct="1">
      <a:defRPr kern="1200">
        <a:solidFill>
          <a:schemeClr val="tx1"/>
        </a:solidFill>
        <a:latin typeface="Palatino Linotype" panose="02040502050505030304" pitchFamily="18" charset="0"/>
        <a:ea typeface="+mn-ea"/>
        <a:cs typeface="+mn-cs"/>
      </a:defRPr>
    </a:lvl7pPr>
    <a:lvl8pPr marL="3200400" algn="l" defTabSz="914400" rtl="0" eaLnBrk="1" latinLnBrk="0" hangingPunct="1">
      <a:defRPr kern="1200">
        <a:solidFill>
          <a:schemeClr val="tx1"/>
        </a:solidFill>
        <a:latin typeface="Palatino Linotype" panose="02040502050505030304" pitchFamily="18" charset="0"/>
        <a:ea typeface="+mn-ea"/>
        <a:cs typeface="+mn-cs"/>
      </a:defRPr>
    </a:lvl8pPr>
    <a:lvl9pPr marL="3657600" algn="l" defTabSz="914400" rtl="0" eaLnBrk="1" latinLnBrk="0" hangingPunct="1">
      <a:defRPr kern="1200">
        <a:solidFill>
          <a:schemeClr val="tx1"/>
        </a:solidFill>
        <a:latin typeface="Palatino Linotype" panose="0204050205050503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75" autoAdjust="0"/>
    <p:restoredTop sz="94708" autoAdjust="0"/>
  </p:normalViewPr>
  <p:slideViewPr>
    <p:cSldViewPr>
      <p:cViewPr varScale="1">
        <p:scale>
          <a:sx n="136" d="100"/>
          <a:sy n="136" d="100"/>
        </p:scale>
        <p:origin x="160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62E4C1-06F3-444E-A2DF-73647859FE4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defRPr>
            </a:lvl1pPr>
          </a:lstStyle>
          <a:p>
            <a:endParaRPr lang="en-US" altLang="en-US"/>
          </a:p>
        </p:txBody>
      </p:sp>
      <p:sp>
        <p:nvSpPr>
          <p:cNvPr id="6147" name="Rectangle 3">
            <a:extLst>
              <a:ext uri="{FF2B5EF4-FFF2-40B4-BE49-F238E27FC236}">
                <a16:creationId xmlns:a16="http://schemas.microsoft.com/office/drawing/2014/main" id="{C859F24D-5728-5E4D-ADFC-CF407BFB075C}"/>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endParaRPr lang="en-US" altLang="en-US"/>
          </a:p>
        </p:txBody>
      </p:sp>
      <p:sp>
        <p:nvSpPr>
          <p:cNvPr id="6148" name="Rectangle 4">
            <a:extLst>
              <a:ext uri="{FF2B5EF4-FFF2-40B4-BE49-F238E27FC236}">
                <a16:creationId xmlns:a16="http://schemas.microsoft.com/office/drawing/2014/main" id="{EA22E00C-E3CD-994A-996F-C16163E23907}"/>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FD28CEE9-DFDC-3B4F-928D-6030F79748C5}"/>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0" name="Rectangle 6">
            <a:extLst>
              <a:ext uri="{FF2B5EF4-FFF2-40B4-BE49-F238E27FC236}">
                <a16:creationId xmlns:a16="http://schemas.microsoft.com/office/drawing/2014/main" id="{F7C7B1CB-CFC5-7444-BE54-85CA24C8567E}"/>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endParaRPr lang="en-US" altLang="en-US"/>
          </a:p>
        </p:txBody>
      </p:sp>
      <p:sp>
        <p:nvSpPr>
          <p:cNvPr id="6151" name="Rectangle 7">
            <a:extLst>
              <a:ext uri="{FF2B5EF4-FFF2-40B4-BE49-F238E27FC236}">
                <a16:creationId xmlns:a16="http://schemas.microsoft.com/office/drawing/2014/main" id="{E9D2D801-5119-354B-B237-C1AF0D24996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7717DE25-8065-A049-BCD9-7152B39A868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4514385-391A-9F40-8B1C-BB5B7CA1C2F4}"/>
              </a:ext>
            </a:extLst>
          </p:cNvPr>
          <p:cNvSpPr>
            <a:spLocks noGrp="1" noChangeArrowheads="1"/>
          </p:cNvSpPr>
          <p:nvPr>
            <p:ph type="sldNum" sz="quarter" idx="5"/>
          </p:nvPr>
        </p:nvSpPr>
        <p:spPr>
          <a:ln/>
        </p:spPr>
        <p:txBody>
          <a:bodyPr/>
          <a:lstStyle/>
          <a:p>
            <a:fld id="{0D8F1084-C706-8C4C-8076-038F164C2D0D}" type="slidenum">
              <a:rPr lang="en-US" altLang="en-US"/>
              <a:pPr/>
              <a:t>1</a:t>
            </a:fld>
            <a:endParaRPr lang="en-US" altLang="en-US"/>
          </a:p>
        </p:txBody>
      </p:sp>
      <p:sp>
        <p:nvSpPr>
          <p:cNvPr id="7170" name="Rectangle 2">
            <a:extLst>
              <a:ext uri="{FF2B5EF4-FFF2-40B4-BE49-F238E27FC236}">
                <a16:creationId xmlns:a16="http://schemas.microsoft.com/office/drawing/2014/main" id="{C62C0445-2D5F-5E4F-99F7-A9CF34DB9B9C}"/>
              </a:ext>
            </a:extLst>
          </p:cNvPr>
          <p:cNvSpPr>
            <a:spLocks noRot="1" noChangeArrowheads="1" noTextEdit="1"/>
          </p:cNvSpPr>
          <p:nvPr>
            <p:ph type="sldImg"/>
          </p:nvPr>
        </p:nvSpPr>
        <p:spPr>
          <a:ln/>
        </p:spPr>
      </p:sp>
      <p:sp>
        <p:nvSpPr>
          <p:cNvPr id="7171" name="Rectangle 3">
            <a:extLst>
              <a:ext uri="{FF2B5EF4-FFF2-40B4-BE49-F238E27FC236}">
                <a16:creationId xmlns:a16="http://schemas.microsoft.com/office/drawing/2014/main" id="{66002020-72E7-6545-982D-0F4FEE8D4A9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501A32C-E033-614D-8054-A92333C8A251}"/>
              </a:ext>
            </a:extLst>
          </p:cNvPr>
          <p:cNvSpPr>
            <a:spLocks noGrp="1" noChangeArrowheads="1"/>
          </p:cNvSpPr>
          <p:nvPr>
            <p:ph type="sldNum" sz="quarter" idx="5"/>
          </p:nvPr>
        </p:nvSpPr>
        <p:spPr>
          <a:ln/>
        </p:spPr>
        <p:txBody>
          <a:bodyPr/>
          <a:lstStyle/>
          <a:p>
            <a:fld id="{22F0F2C7-5C1D-D442-AC2C-4527614C3B9D}" type="slidenum">
              <a:rPr lang="en-US" altLang="en-US"/>
              <a:pPr/>
              <a:t>10</a:t>
            </a:fld>
            <a:endParaRPr lang="en-US" altLang="en-US"/>
          </a:p>
        </p:txBody>
      </p:sp>
      <p:sp>
        <p:nvSpPr>
          <p:cNvPr id="47106" name="Rectangle 2">
            <a:extLst>
              <a:ext uri="{FF2B5EF4-FFF2-40B4-BE49-F238E27FC236}">
                <a16:creationId xmlns:a16="http://schemas.microsoft.com/office/drawing/2014/main" id="{BA813E16-26B2-B049-9376-17490AAA9DE6}"/>
              </a:ext>
            </a:extLst>
          </p:cNvPr>
          <p:cNvSpPr>
            <a:spLocks noRot="1" noChangeArrowheads="1" noTextEdit="1"/>
          </p:cNvSpPr>
          <p:nvPr>
            <p:ph type="sldImg"/>
          </p:nvPr>
        </p:nvSpPr>
        <p:spPr>
          <a:ln/>
        </p:spPr>
      </p:sp>
      <p:sp>
        <p:nvSpPr>
          <p:cNvPr id="47107" name="Rectangle 3">
            <a:extLst>
              <a:ext uri="{FF2B5EF4-FFF2-40B4-BE49-F238E27FC236}">
                <a16:creationId xmlns:a16="http://schemas.microsoft.com/office/drawing/2014/main" id="{BF77D6D5-6E79-D54B-B10F-3E3FC8CBCFD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54D4A56-36DD-8A4E-8014-9C5B1D980F5B}"/>
              </a:ext>
            </a:extLst>
          </p:cNvPr>
          <p:cNvSpPr>
            <a:spLocks noGrp="1" noChangeArrowheads="1"/>
          </p:cNvSpPr>
          <p:nvPr>
            <p:ph type="sldNum" sz="quarter" idx="5"/>
          </p:nvPr>
        </p:nvSpPr>
        <p:spPr>
          <a:ln/>
        </p:spPr>
        <p:txBody>
          <a:bodyPr/>
          <a:lstStyle/>
          <a:p>
            <a:fld id="{36E8E357-936F-FF42-A1F3-B0461864835A}" type="slidenum">
              <a:rPr lang="en-US" altLang="en-US"/>
              <a:pPr/>
              <a:t>11</a:t>
            </a:fld>
            <a:endParaRPr lang="en-US" altLang="en-US"/>
          </a:p>
        </p:txBody>
      </p:sp>
      <p:sp>
        <p:nvSpPr>
          <p:cNvPr id="78850" name="Rectangle 2">
            <a:extLst>
              <a:ext uri="{FF2B5EF4-FFF2-40B4-BE49-F238E27FC236}">
                <a16:creationId xmlns:a16="http://schemas.microsoft.com/office/drawing/2014/main" id="{61D79A5D-36E9-7C43-8C11-BFF126963F0E}"/>
              </a:ext>
            </a:extLst>
          </p:cNvPr>
          <p:cNvSpPr>
            <a:spLocks noRot="1" noChangeArrowheads="1" noTextEdit="1"/>
          </p:cNvSpPr>
          <p:nvPr>
            <p:ph type="sldImg"/>
          </p:nvPr>
        </p:nvSpPr>
        <p:spPr>
          <a:ln/>
        </p:spPr>
      </p:sp>
      <p:sp>
        <p:nvSpPr>
          <p:cNvPr id="78851" name="Rectangle 3">
            <a:extLst>
              <a:ext uri="{FF2B5EF4-FFF2-40B4-BE49-F238E27FC236}">
                <a16:creationId xmlns:a16="http://schemas.microsoft.com/office/drawing/2014/main" id="{8DD0015E-9170-AF43-90A7-8D8C4AB56E1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26F45F4-1E80-7D4A-9368-B77A66012E1B}"/>
              </a:ext>
            </a:extLst>
          </p:cNvPr>
          <p:cNvSpPr>
            <a:spLocks noGrp="1" noChangeArrowheads="1"/>
          </p:cNvSpPr>
          <p:nvPr>
            <p:ph type="sldNum" sz="quarter" idx="5"/>
          </p:nvPr>
        </p:nvSpPr>
        <p:spPr>
          <a:ln/>
        </p:spPr>
        <p:txBody>
          <a:bodyPr/>
          <a:lstStyle/>
          <a:p>
            <a:fld id="{0F01C386-23B8-224C-ABD7-A6CC38C8446C}" type="slidenum">
              <a:rPr lang="en-US" altLang="en-US"/>
              <a:pPr/>
              <a:t>12</a:t>
            </a:fld>
            <a:endParaRPr lang="en-US" altLang="en-US"/>
          </a:p>
        </p:txBody>
      </p:sp>
      <p:sp>
        <p:nvSpPr>
          <p:cNvPr id="48130" name="Rectangle 2">
            <a:extLst>
              <a:ext uri="{FF2B5EF4-FFF2-40B4-BE49-F238E27FC236}">
                <a16:creationId xmlns:a16="http://schemas.microsoft.com/office/drawing/2014/main" id="{1583507F-6991-724A-916F-3F12DA50AF4E}"/>
              </a:ext>
            </a:extLst>
          </p:cNvPr>
          <p:cNvSpPr>
            <a:spLocks noRot="1" noChangeArrowheads="1" noTextEdit="1"/>
          </p:cNvSpPr>
          <p:nvPr>
            <p:ph type="sldImg"/>
          </p:nvPr>
        </p:nvSpPr>
        <p:spPr>
          <a:ln/>
        </p:spPr>
      </p:sp>
      <p:sp>
        <p:nvSpPr>
          <p:cNvPr id="48131" name="Rectangle 3">
            <a:extLst>
              <a:ext uri="{FF2B5EF4-FFF2-40B4-BE49-F238E27FC236}">
                <a16:creationId xmlns:a16="http://schemas.microsoft.com/office/drawing/2014/main" id="{D3CE050D-8BD6-3B43-BE68-7BD57A7716C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8ACA35B-CFE7-DA4C-BB11-9DEED6A9D87D}"/>
              </a:ext>
            </a:extLst>
          </p:cNvPr>
          <p:cNvSpPr>
            <a:spLocks noGrp="1" noChangeArrowheads="1"/>
          </p:cNvSpPr>
          <p:nvPr>
            <p:ph type="sldNum" sz="quarter" idx="5"/>
          </p:nvPr>
        </p:nvSpPr>
        <p:spPr>
          <a:ln/>
        </p:spPr>
        <p:txBody>
          <a:bodyPr/>
          <a:lstStyle/>
          <a:p>
            <a:fld id="{A2E8702D-4E4F-714F-9024-527B1990EF07}" type="slidenum">
              <a:rPr lang="en-US" altLang="en-US"/>
              <a:pPr/>
              <a:t>13</a:t>
            </a:fld>
            <a:endParaRPr lang="en-US" altLang="en-US"/>
          </a:p>
        </p:txBody>
      </p:sp>
      <p:sp>
        <p:nvSpPr>
          <p:cNvPr id="49154" name="Rectangle 2">
            <a:extLst>
              <a:ext uri="{FF2B5EF4-FFF2-40B4-BE49-F238E27FC236}">
                <a16:creationId xmlns:a16="http://schemas.microsoft.com/office/drawing/2014/main" id="{48DF880F-E20F-6145-AAA7-09EE85E47DF3}"/>
              </a:ext>
            </a:extLst>
          </p:cNvPr>
          <p:cNvSpPr>
            <a:spLocks noRot="1" noChangeArrowheads="1" noTextEdit="1"/>
          </p:cNvSpPr>
          <p:nvPr>
            <p:ph type="sldImg"/>
          </p:nvPr>
        </p:nvSpPr>
        <p:spPr>
          <a:ln/>
        </p:spPr>
      </p:sp>
      <p:sp>
        <p:nvSpPr>
          <p:cNvPr id="49155" name="Rectangle 3">
            <a:extLst>
              <a:ext uri="{FF2B5EF4-FFF2-40B4-BE49-F238E27FC236}">
                <a16:creationId xmlns:a16="http://schemas.microsoft.com/office/drawing/2014/main" id="{E317C8AB-4C61-E446-9A67-1334F6BE478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9F649A8-8F9F-D940-910F-9C086371CB0E}"/>
              </a:ext>
            </a:extLst>
          </p:cNvPr>
          <p:cNvSpPr>
            <a:spLocks noGrp="1" noChangeArrowheads="1"/>
          </p:cNvSpPr>
          <p:nvPr>
            <p:ph type="sldNum" sz="quarter" idx="5"/>
          </p:nvPr>
        </p:nvSpPr>
        <p:spPr>
          <a:ln/>
        </p:spPr>
        <p:txBody>
          <a:bodyPr/>
          <a:lstStyle/>
          <a:p>
            <a:fld id="{B1AF732B-AD1A-B54A-B051-8153F8DF3221}" type="slidenum">
              <a:rPr lang="en-US" altLang="en-US"/>
              <a:pPr/>
              <a:t>14</a:t>
            </a:fld>
            <a:endParaRPr lang="en-US" altLang="en-US"/>
          </a:p>
        </p:txBody>
      </p:sp>
      <p:sp>
        <p:nvSpPr>
          <p:cNvPr id="50178" name="Rectangle 2">
            <a:extLst>
              <a:ext uri="{FF2B5EF4-FFF2-40B4-BE49-F238E27FC236}">
                <a16:creationId xmlns:a16="http://schemas.microsoft.com/office/drawing/2014/main" id="{5DF82830-E6C9-BC45-BAF6-3EC516448DED}"/>
              </a:ext>
            </a:extLst>
          </p:cNvPr>
          <p:cNvSpPr>
            <a:spLocks noRot="1" noChangeArrowheads="1" noTextEdit="1"/>
          </p:cNvSpPr>
          <p:nvPr>
            <p:ph type="sldImg"/>
          </p:nvPr>
        </p:nvSpPr>
        <p:spPr>
          <a:ln/>
        </p:spPr>
      </p:sp>
      <p:sp>
        <p:nvSpPr>
          <p:cNvPr id="50179" name="Rectangle 3">
            <a:extLst>
              <a:ext uri="{FF2B5EF4-FFF2-40B4-BE49-F238E27FC236}">
                <a16:creationId xmlns:a16="http://schemas.microsoft.com/office/drawing/2014/main" id="{59230CAB-A8CC-C94B-A95A-F6A8E677856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0A1F9F7-8CB1-9742-A0C9-0B5A88C4A757}"/>
              </a:ext>
            </a:extLst>
          </p:cNvPr>
          <p:cNvSpPr>
            <a:spLocks noGrp="1" noChangeArrowheads="1"/>
          </p:cNvSpPr>
          <p:nvPr>
            <p:ph type="sldNum" sz="quarter" idx="5"/>
          </p:nvPr>
        </p:nvSpPr>
        <p:spPr>
          <a:ln/>
        </p:spPr>
        <p:txBody>
          <a:bodyPr/>
          <a:lstStyle/>
          <a:p>
            <a:fld id="{D7E92151-DBF9-D446-B6E2-DF7BC8529D6C}" type="slidenum">
              <a:rPr lang="en-US" altLang="en-US"/>
              <a:pPr/>
              <a:t>15</a:t>
            </a:fld>
            <a:endParaRPr lang="en-US" altLang="en-US"/>
          </a:p>
        </p:txBody>
      </p:sp>
      <p:sp>
        <p:nvSpPr>
          <p:cNvPr id="51202" name="Rectangle 2">
            <a:extLst>
              <a:ext uri="{FF2B5EF4-FFF2-40B4-BE49-F238E27FC236}">
                <a16:creationId xmlns:a16="http://schemas.microsoft.com/office/drawing/2014/main" id="{05B7C041-FDB7-7D44-AD8A-5BDE9768C58D}"/>
              </a:ext>
            </a:extLst>
          </p:cNvPr>
          <p:cNvSpPr>
            <a:spLocks noRot="1" noChangeArrowheads="1" noTextEdit="1"/>
          </p:cNvSpPr>
          <p:nvPr>
            <p:ph type="sldImg"/>
          </p:nvPr>
        </p:nvSpPr>
        <p:spPr>
          <a:ln/>
        </p:spPr>
      </p:sp>
      <p:sp>
        <p:nvSpPr>
          <p:cNvPr id="51203" name="Rectangle 3">
            <a:extLst>
              <a:ext uri="{FF2B5EF4-FFF2-40B4-BE49-F238E27FC236}">
                <a16:creationId xmlns:a16="http://schemas.microsoft.com/office/drawing/2014/main" id="{81E2161C-1581-F547-B21E-6B11A654213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6ADA566-2AFA-8045-B540-E7BDFB155898}"/>
              </a:ext>
            </a:extLst>
          </p:cNvPr>
          <p:cNvSpPr>
            <a:spLocks noGrp="1" noChangeArrowheads="1"/>
          </p:cNvSpPr>
          <p:nvPr>
            <p:ph type="sldNum" sz="quarter" idx="5"/>
          </p:nvPr>
        </p:nvSpPr>
        <p:spPr>
          <a:ln/>
        </p:spPr>
        <p:txBody>
          <a:bodyPr/>
          <a:lstStyle/>
          <a:p>
            <a:fld id="{CE26FC40-55DD-264C-AE4C-4C632F9003FF}" type="slidenum">
              <a:rPr lang="en-US" altLang="en-US"/>
              <a:pPr/>
              <a:t>16</a:t>
            </a:fld>
            <a:endParaRPr lang="en-US" altLang="en-US"/>
          </a:p>
        </p:txBody>
      </p:sp>
      <p:sp>
        <p:nvSpPr>
          <p:cNvPr id="52226" name="Rectangle 2">
            <a:extLst>
              <a:ext uri="{FF2B5EF4-FFF2-40B4-BE49-F238E27FC236}">
                <a16:creationId xmlns:a16="http://schemas.microsoft.com/office/drawing/2014/main" id="{85FAFBA2-50D2-2541-B3A1-B3AF4B30DE57}"/>
              </a:ext>
            </a:extLst>
          </p:cNvPr>
          <p:cNvSpPr>
            <a:spLocks noRot="1" noChangeArrowheads="1" noTextEdit="1"/>
          </p:cNvSpPr>
          <p:nvPr>
            <p:ph type="sldImg"/>
          </p:nvPr>
        </p:nvSpPr>
        <p:spPr>
          <a:ln/>
        </p:spPr>
      </p:sp>
      <p:sp>
        <p:nvSpPr>
          <p:cNvPr id="52227" name="Rectangle 3">
            <a:extLst>
              <a:ext uri="{FF2B5EF4-FFF2-40B4-BE49-F238E27FC236}">
                <a16:creationId xmlns:a16="http://schemas.microsoft.com/office/drawing/2014/main" id="{C4F1E08B-C1ED-7C46-BE95-FDAAC16AC0C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3290584-D477-FD47-B405-42D92CBE3214}"/>
              </a:ext>
            </a:extLst>
          </p:cNvPr>
          <p:cNvSpPr>
            <a:spLocks noGrp="1" noChangeArrowheads="1"/>
          </p:cNvSpPr>
          <p:nvPr>
            <p:ph type="sldNum" sz="quarter" idx="5"/>
          </p:nvPr>
        </p:nvSpPr>
        <p:spPr>
          <a:ln/>
        </p:spPr>
        <p:txBody>
          <a:bodyPr/>
          <a:lstStyle/>
          <a:p>
            <a:fld id="{4584A298-736E-0945-A017-C0A824B07A71}" type="slidenum">
              <a:rPr lang="en-US" altLang="en-US"/>
              <a:pPr/>
              <a:t>17</a:t>
            </a:fld>
            <a:endParaRPr lang="en-US" altLang="en-US"/>
          </a:p>
        </p:txBody>
      </p:sp>
      <p:sp>
        <p:nvSpPr>
          <p:cNvPr id="79874" name="Rectangle 2">
            <a:extLst>
              <a:ext uri="{FF2B5EF4-FFF2-40B4-BE49-F238E27FC236}">
                <a16:creationId xmlns:a16="http://schemas.microsoft.com/office/drawing/2014/main" id="{36D1D71D-DC94-8C42-B8CC-DA5B1135D459}"/>
              </a:ext>
            </a:extLst>
          </p:cNvPr>
          <p:cNvSpPr>
            <a:spLocks noRot="1" noChangeArrowheads="1" noTextEdit="1"/>
          </p:cNvSpPr>
          <p:nvPr>
            <p:ph type="sldImg"/>
          </p:nvPr>
        </p:nvSpPr>
        <p:spPr>
          <a:ln/>
        </p:spPr>
      </p:sp>
      <p:sp>
        <p:nvSpPr>
          <p:cNvPr id="79875" name="Rectangle 3">
            <a:extLst>
              <a:ext uri="{FF2B5EF4-FFF2-40B4-BE49-F238E27FC236}">
                <a16:creationId xmlns:a16="http://schemas.microsoft.com/office/drawing/2014/main" id="{BED4E8A1-91CF-2E41-9536-E7EA9B48917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DA47C3C-2144-3448-B8A1-336276E4F620}"/>
              </a:ext>
            </a:extLst>
          </p:cNvPr>
          <p:cNvSpPr>
            <a:spLocks noGrp="1" noChangeArrowheads="1"/>
          </p:cNvSpPr>
          <p:nvPr>
            <p:ph type="sldNum" sz="quarter" idx="5"/>
          </p:nvPr>
        </p:nvSpPr>
        <p:spPr>
          <a:ln/>
        </p:spPr>
        <p:txBody>
          <a:bodyPr/>
          <a:lstStyle/>
          <a:p>
            <a:fld id="{89F98179-C104-964E-B255-778471A8064D}" type="slidenum">
              <a:rPr lang="en-US" altLang="en-US"/>
              <a:pPr/>
              <a:t>18</a:t>
            </a:fld>
            <a:endParaRPr lang="en-US" altLang="en-US"/>
          </a:p>
        </p:txBody>
      </p:sp>
      <p:sp>
        <p:nvSpPr>
          <p:cNvPr id="53250" name="Rectangle 2">
            <a:extLst>
              <a:ext uri="{FF2B5EF4-FFF2-40B4-BE49-F238E27FC236}">
                <a16:creationId xmlns:a16="http://schemas.microsoft.com/office/drawing/2014/main" id="{8881BD7F-AE71-724E-90A9-E5FF9FEBE198}"/>
              </a:ext>
            </a:extLst>
          </p:cNvPr>
          <p:cNvSpPr>
            <a:spLocks noRot="1" noChangeArrowheads="1" noTextEdit="1"/>
          </p:cNvSpPr>
          <p:nvPr>
            <p:ph type="sldImg"/>
          </p:nvPr>
        </p:nvSpPr>
        <p:spPr>
          <a:ln/>
        </p:spPr>
      </p:sp>
      <p:sp>
        <p:nvSpPr>
          <p:cNvPr id="53251" name="Rectangle 3">
            <a:extLst>
              <a:ext uri="{FF2B5EF4-FFF2-40B4-BE49-F238E27FC236}">
                <a16:creationId xmlns:a16="http://schemas.microsoft.com/office/drawing/2014/main" id="{015E822A-2E6A-9448-931E-A160C48FD11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31CFDA4-3CCA-714C-BBAF-13BCE6347B56}"/>
              </a:ext>
            </a:extLst>
          </p:cNvPr>
          <p:cNvSpPr>
            <a:spLocks noGrp="1" noChangeArrowheads="1"/>
          </p:cNvSpPr>
          <p:nvPr>
            <p:ph type="sldNum" sz="quarter" idx="5"/>
          </p:nvPr>
        </p:nvSpPr>
        <p:spPr>
          <a:ln/>
        </p:spPr>
        <p:txBody>
          <a:bodyPr/>
          <a:lstStyle/>
          <a:p>
            <a:fld id="{BC405FBA-0600-3241-81D1-7175BC7CBE6C}" type="slidenum">
              <a:rPr lang="en-US" altLang="en-US"/>
              <a:pPr/>
              <a:t>19</a:t>
            </a:fld>
            <a:endParaRPr lang="en-US" altLang="en-US"/>
          </a:p>
        </p:txBody>
      </p:sp>
      <p:sp>
        <p:nvSpPr>
          <p:cNvPr id="54274" name="Rectangle 2">
            <a:extLst>
              <a:ext uri="{FF2B5EF4-FFF2-40B4-BE49-F238E27FC236}">
                <a16:creationId xmlns:a16="http://schemas.microsoft.com/office/drawing/2014/main" id="{03D99708-D280-2E43-8503-D27C0539FFB1}"/>
              </a:ext>
            </a:extLst>
          </p:cNvPr>
          <p:cNvSpPr>
            <a:spLocks noRot="1" noChangeArrowheads="1" noTextEdit="1"/>
          </p:cNvSpPr>
          <p:nvPr>
            <p:ph type="sldImg"/>
          </p:nvPr>
        </p:nvSpPr>
        <p:spPr>
          <a:ln/>
        </p:spPr>
      </p:sp>
      <p:sp>
        <p:nvSpPr>
          <p:cNvPr id="54275" name="Rectangle 3">
            <a:extLst>
              <a:ext uri="{FF2B5EF4-FFF2-40B4-BE49-F238E27FC236}">
                <a16:creationId xmlns:a16="http://schemas.microsoft.com/office/drawing/2014/main" id="{142FEA51-C319-B44A-B788-410C87D0CD2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FFC4ACA-E4BC-3947-913F-0450E81B5F8D}"/>
              </a:ext>
            </a:extLst>
          </p:cNvPr>
          <p:cNvSpPr>
            <a:spLocks noGrp="1" noChangeArrowheads="1"/>
          </p:cNvSpPr>
          <p:nvPr>
            <p:ph type="sldNum" sz="quarter" idx="5"/>
          </p:nvPr>
        </p:nvSpPr>
        <p:spPr>
          <a:ln/>
        </p:spPr>
        <p:txBody>
          <a:bodyPr/>
          <a:lstStyle/>
          <a:p>
            <a:fld id="{C3F5D257-8317-AB44-8E0F-C32C8148AE9C}" type="slidenum">
              <a:rPr lang="en-US" altLang="en-US"/>
              <a:pPr/>
              <a:t>2</a:t>
            </a:fld>
            <a:endParaRPr lang="en-US" altLang="en-US"/>
          </a:p>
        </p:txBody>
      </p:sp>
      <p:sp>
        <p:nvSpPr>
          <p:cNvPr id="40962" name="Rectangle 2">
            <a:extLst>
              <a:ext uri="{FF2B5EF4-FFF2-40B4-BE49-F238E27FC236}">
                <a16:creationId xmlns:a16="http://schemas.microsoft.com/office/drawing/2014/main" id="{534432C8-D8DC-6040-814D-1AA3B15E19A7}"/>
              </a:ext>
            </a:extLst>
          </p:cNvPr>
          <p:cNvSpPr>
            <a:spLocks noRot="1" noChangeArrowheads="1" noTextEdit="1"/>
          </p:cNvSpPr>
          <p:nvPr>
            <p:ph type="sldImg"/>
          </p:nvPr>
        </p:nvSpPr>
        <p:spPr>
          <a:ln/>
        </p:spPr>
      </p:sp>
      <p:sp>
        <p:nvSpPr>
          <p:cNvPr id="40963" name="Rectangle 3">
            <a:extLst>
              <a:ext uri="{FF2B5EF4-FFF2-40B4-BE49-F238E27FC236}">
                <a16:creationId xmlns:a16="http://schemas.microsoft.com/office/drawing/2014/main" id="{7A58F716-AAF6-0940-BA96-1B899DC33A1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EBCC49D-89D9-914F-82AD-ADCAFF9DB1B8}"/>
              </a:ext>
            </a:extLst>
          </p:cNvPr>
          <p:cNvSpPr>
            <a:spLocks noGrp="1" noChangeArrowheads="1"/>
          </p:cNvSpPr>
          <p:nvPr>
            <p:ph type="sldNum" sz="quarter" idx="5"/>
          </p:nvPr>
        </p:nvSpPr>
        <p:spPr>
          <a:ln/>
        </p:spPr>
        <p:txBody>
          <a:bodyPr/>
          <a:lstStyle/>
          <a:p>
            <a:fld id="{020725C0-738F-E04D-A2D2-6B46EC770E38}" type="slidenum">
              <a:rPr lang="en-US" altLang="en-US"/>
              <a:pPr/>
              <a:t>20</a:t>
            </a:fld>
            <a:endParaRPr lang="en-US" altLang="en-US"/>
          </a:p>
        </p:txBody>
      </p:sp>
      <p:sp>
        <p:nvSpPr>
          <p:cNvPr id="55298" name="Rectangle 2">
            <a:extLst>
              <a:ext uri="{FF2B5EF4-FFF2-40B4-BE49-F238E27FC236}">
                <a16:creationId xmlns:a16="http://schemas.microsoft.com/office/drawing/2014/main" id="{101AC607-5FA0-DD4B-B250-E42642AF176F}"/>
              </a:ext>
            </a:extLst>
          </p:cNvPr>
          <p:cNvSpPr>
            <a:spLocks noRot="1" noChangeArrowheads="1" noTextEdit="1"/>
          </p:cNvSpPr>
          <p:nvPr>
            <p:ph type="sldImg"/>
          </p:nvPr>
        </p:nvSpPr>
        <p:spPr>
          <a:ln/>
        </p:spPr>
      </p:sp>
      <p:sp>
        <p:nvSpPr>
          <p:cNvPr id="55299" name="Rectangle 3">
            <a:extLst>
              <a:ext uri="{FF2B5EF4-FFF2-40B4-BE49-F238E27FC236}">
                <a16:creationId xmlns:a16="http://schemas.microsoft.com/office/drawing/2014/main" id="{C3843ECD-06FB-D649-886D-66CDF3F312B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161F584-A07C-B942-9071-309025F7A124}"/>
              </a:ext>
            </a:extLst>
          </p:cNvPr>
          <p:cNvSpPr>
            <a:spLocks noGrp="1" noChangeArrowheads="1"/>
          </p:cNvSpPr>
          <p:nvPr>
            <p:ph type="sldNum" sz="quarter" idx="5"/>
          </p:nvPr>
        </p:nvSpPr>
        <p:spPr>
          <a:ln/>
        </p:spPr>
        <p:txBody>
          <a:bodyPr/>
          <a:lstStyle/>
          <a:p>
            <a:fld id="{72F32569-B992-C144-B2EB-1509BAF0E7ED}" type="slidenum">
              <a:rPr lang="en-US" altLang="en-US"/>
              <a:pPr/>
              <a:t>21</a:t>
            </a:fld>
            <a:endParaRPr lang="en-US" altLang="en-US"/>
          </a:p>
        </p:txBody>
      </p:sp>
      <p:sp>
        <p:nvSpPr>
          <p:cNvPr id="56322" name="Rectangle 2">
            <a:extLst>
              <a:ext uri="{FF2B5EF4-FFF2-40B4-BE49-F238E27FC236}">
                <a16:creationId xmlns:a16="http://schemas.microsoft.com/office/drawing/2014/main" id="{2CEB0651-A8BB-AB48-B8D3-CF838F2E2B02}"/>
              </a:ext>
            </a:extLst>
          </p:cNvPr>
          <p:cNvSpPr>
            <a:spLocks noRot="1" noChangeArrowheads="1" noTextEdit="1"/>
          </p:cNvSpPr>
          <p:nvPr>
            <p:ph type="sldImg"/>
          </p:nvPr>
        </p:nvSpPr>
        <p:spPr>
          <a:ln/>
        </p:spPr>
      </p:sp>
      <p:sp>
        <p:nvSpPr>
          <p:cNvPr id="56323" name="Rectangle 3">
            <a:extLst>
              <a:ext uri="{FF2B5EF4-FFF2-40B4-BE49-F238E27FC236}">
                <a16:creationId xmlns:a16="http://schemas.microsoft.com/office/drawing/2014/main" id="{A427ACD1-94F8-E541-AFBD-E7CC27E882E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4F61832-24F7-574E-83EB-69FDB49E9D09}"/>
              </a:ext>
            </a:extLst>
          </p:cNvPr>
          <p:cNvSpPr>
            <a:spLocks noGrp="1" noChangeArrowheads="1"/>
          </p:cNvSpPr>
          <p:nvPr>
            <p:ph type="sldNum" sz="quarter" idx="5"/>
          </p:nvPr>
        </p:nvSpPr>
        <p:spPr>
          <a:ln/>
        </p:spPr>
        <p:txBody>
          <a:bodyPr/>
          <a:lstStyle/>
          <a:p>
            <a:fld id="{B1AA3932-9722-754D-826D-46786DD4AC2E}" type="slidenum">
              <a:rPr lang="en-US" altLang="en-US"/>
              <a:pPr/>
              <a:t>25</a:t>
            </a:fld>
            <a:endParaRPr lang="en-US" altLang="en-US"/>
          </a:p>
        </p:txBody>
      </p:sp>
      <p:sp>
        <p:nvSpPr>
          <p:cNvPr id="58370" name="Rectangle 2">
            <a:extLst>
              <a:ext uri="{FF2B5EF4-FFF2-40B4-BE49-F238E27FC236}">
                <a16:creationId xmlns:a16="http://schemas.microsoft.com/office/drawing/2014/main" id="{9F6FB823-C4D1-3C4B-808E-2651F347F37E}"/>
              </a:ext>
            </a:extLst>
          </p:cNvPr>
          <p:cNvSpPr>
            <a:spLocks noRot="1" noChangeArrowheads="1" noTextEdit="1"/>
          </p:cNvSpPr>
          <p:nvPr>
            <p:ph type="sldImg"/>
          </p:nvPr>
        </p:nvSpPr>
        <p:spPr>
          <a:ln/>
        </p:spPr>
      </p:sp>
      <p:sp>
        <p:nvSpPr>
          <p:cNvPr id="58371" name="Rectangle 3">
            <a:extLst>
              <a:ext uri="{FF2B5EF4-FFF2-40B4-BE49-F238E27FC236}">
                <a16:creationId xmlns:a16="http://schemas.microsoft.com/office/drawing/2014/main" id="{C29B373B-3607-424A-B507-ECDF0FA21E2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828D53A-8995-7046-ABD6-66BC2826CA82}"/>
              </a:ext>
            </a:extLst>
          </p:cNvPr>
          <p:cNvSpPr>
            <a:spLocks noGrp="1" noChangeArrowheads="1"/>
          </p:cNvSpPr>
          <p:nvPr>
            <p:ph type="sldNum" sz="quarter" idx="5"/>
          </p:nvPr>
        </p:nvSpPr>
        <p:spPr>
          <a:ln/>
        </p:spPr>
        <p:txBody>
          <a:bodyPr/>
          <a:lstStyle/>
          <a:p>
            <a:fld id="{D9AE69A4-449E-864D-BDB9-CC21714E320F}" type="slidenum">
              <a:rPr lang="en-US" altLang="en-US"/>
              <a:pPr/>
              <a:t>26</a:t>
            </a:fld>
            <a:endParaRPr lang="en-US" altLang="en-US"/>
          </a:p>
        </p:txBody>
      </p:sp>
      <p:sp>
        <p:nvSpPr>
          <p:cNvPr id="57346" name="Rectangle 2">
            <a:extLst>
              <a:ext uri="{FF2B5EF4-FFF2-40B4-BE49-F238E27FC236}">
                <a16:creationId xmlns:a16="http://schemas.microsoft.com/office/drawing/2014/main" id="{2B713ADC-376C-9C44-8E04-99CA486C6848}"/>
              </a:ext>
            </a:extLst>
          </p:cNvPr>
          <p:cNvSpPr>
            <a:spLocks noRot="1" noChangeArrowheads="1" noTextEdit="1"/>
          </p:cNvSpPr>
          <p:nvPr>
            <p:ph type="sldImg"/>
          </p:nvPr>
        </p:nvSpPr>
        <p:spPr>
          <a:ln/>
        </p:spPr>
      </p:sp>
      <p:sp>
        <p:nvSpPr>
          <p:cNvPr id="57347" name="Rectangle 3">
            <a:extLst>
              <a:ext uri="{FF2B5EF4-FFF2-40B4-BE49-F238E27FC236}">
                <a16:creationId xmlns:a16="http://schemas.microsoft.com/office/drawing/2014/main" id="{094CF44C-87E5-E14A-8676-23B8E13616E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8F9E970-1102-EC45-ABE9-FB5CAED44393}"/>
              </a:ext>
            </a:extLst>
          </p:cNvPr>
          <p:cNvSpPr>
            <a:spLocks noGrp="1" noChangeArrowheads="1"/>
          </p:cNvSpPr>
          <p:nvPr>
            <p:ph type="sldNum" sz="quarter" idx="5"/>
          </p:nvPr>
        </p:nvSpPr>
        <p:spPr>
          <a:ln/>
        </p:spPr>
        <p:txBody>
          <a:bodyPr/>
          <a:lstStyle/>
          <a:p>
            <a:fld id="{CCEFB0D7-B073-9242-949E-BA79C9DE71CF}" type="slidenum">
              <a:rPr lang="en-US" altLang="en-US"/>
              <a:pPr/>
              <a:t>27</a:t>
            </a:fld>
            <a:endParaRPr lang="en-US" altLang="en-US"/>
          </a:p>
        </p:txBody>
      </p:sp>
      <p:sp>
        <p:nvSpPr>
          <p:cNvPr id="89090" name="Rectangle 2">
            <a:extLst>
              <a:ext uri="{FF2B5EF4-FFF2-40B4-BE49-F238E27FC236}">
                <a16:creationId xmlns:a16="http://schemas.microsoft.com/office/drawing/2014/main" id="{28A764B2-BA70-F543-ABB9-F4A604B36A2E}"/>
              </a:ext>
            </a:extLst>
          </p:cNvPr>
          <p:cNvSpPr>
            <a:spLocks noRot="1" noChangeArrowheads="1" noTextEdit="1"/>
          </p:cNvSpPr>
          <p:nvPr>
            <p:ph type="sldImg"/>
          </p:nvPr>
        </p:nvSpPr>
        <p:spPr>
          <a:ln/>
        </p:spPr>
      </p:sp>
      <p:sp>
        <p:nvSpPr>
          <p:cNvPr id="89091" name="Rectangle 3">
            <a:extLst>
              <a:ext uri="{FF2B5EF4-FFF2-40B4-BE49-F238E27FC236}">
                <a16:creationId xmlns:a16="http://schemas.microsoft.com/office/drawing/2014/main" id="{F0D4F940-89B4-B544-8FEC-4D4BC54FE02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02F28AB-AEAC-564A-98EF-606BE9A569D7}"/>
              </a:ext>
            </a:extLst>
          </p:cNvPr>
          <p:cNvSpPr>
            <a:spLocks noGrp="1" noChangeArrowheads="1"/>
          </p:cNvSpPr>
          <p:nvPr>
            <p:ph type="sldNum" sz="quarter" idx="5"/>
          </p:nvPr>
        </p:nvSpPr>
        <p:spPr>
          <a:ln/>
        </p:spPr>
        <p:txBody>
          <a:bodyPr/>
          <a:lstStyle/>
          <a:p>
            <a:fld id="{8B462893-F664-3C47-BD7C-103145AD4C86}" type="slidenum">
              <a:rPr lang="en-US" altLang="en-US"/>
              <a:pPr/>
              <a:t>3</a:t>
            </a:fld>
            <a:endParaRPr lang="en-US" altLang="en-US"/>
          </a:p>
        </p:txBody>
      </p:sp>
      <p:sp>
        <p:nvSpPr>
          <p:cNvPr id="41986" name="Rectangle 2">
            <a:extLst>
              <a:ext uri="{FF2B5EF4-FFF2-40B4-BE49-F238E27FC236}">
                <a16:creationId xmlns:a16="http://schemas.microsoft.com/office/drawing/2014/main" id="{C896FFE0-A110-F841-8028-B0A4FC4FC736}"/>
              </a:ext>
            </a:extLst>
          </p:cNvPr>
          <p:cNvSpPr>
            <a:spLocks noRot="1" noChangeArrowheads="1" noTextEdit="1"/>
          </p:cNvSpPr>
          <p:nvPr>
            <p:ph type="sldImg"/>
          </p:nvPr>
        </p:nvSpPr>
        <p:spPr>
          <a:ln/>
        </p:spPr>
      </p:sp>
      <p:sp>
        <p:nvSpPr>
          <p:cNvPr id="41987" name="Rectangle 3">
            <a:extLst>
              <a:ext uri="{FF2B5EF4-FFF2-40B4-BE49-F238E27FC236}">
                <a16:creationId xmlns:a16="http://schemas.microsoft.com/office/drawing/2014/main" id="{13B53E95-95BA-A944-8F0A-6AA3D27D35A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5FD4093-F627-C04F-96BE-F6DD330F86FC}"/>
              </a:ext>
            </a:extLst>
          </p:cNvPr>
          <p:cNvSpPr>
            <a:spLocks noGrp="1" noChangeArrowheads="1"/>
          </p:cNvSpPr>
          <p:nvPr>
            <p:ph type="sldNum" sz="quarter" idx="5"/>
          </p:nvPr>
        </p:nvSpPr>
        <p:spPr>
          <a:ln/>
        </p:spPr>
        <p:txBody>
          <a:bodyPr/>
          <a:lstStyle/>
          <a:p>
            <a:fld id="{A0F1A3EA-C3C4-1F41-865D-F43578F9CF21}" type="slidenum">
              <a:rPr lang="en-US" altLang="en-US"/>
              <a:pPr/>
              <a:t>4</a:t>
            </a:fld>
            <a:endParaRPr lang="en-US" altLang="en-US"/>
          </a:p>
        </p:txBody>
      </p:sp>
      <p:sp>
        <p:nvSpPr>
          <p:cNvPr id="43010" name="Rectangle 2">
            <a:extLst>
              <a:ext uri="{FF2B5EF4-FFF2-40B4-BE49-F238E27FC236}">
                <a16:creationId xmlns:a16="http://schemas.microsoft.com/office/drawing/2014/main" id="{AD051FC4-791E-5F49-AE8B-3809C3EE4E68}"/>
              </a:ext>
            </a:extLst>
          </p:cNvPr>
          <p:cNvSpPr>
            <a:spLocks noRot="1" noChangeArrowheads="1" noTextEdit="1"/>
          </p:cNvSpPr>
          <p:nvPr>
            <p:ph type="sldImg"/>
          </p:nvPr>
        </p:nvSpPr>
        <p:spPr>
          <a:ln/>
        </p:spPr>
      </p:sp>
      <p:sp>
        <p:nvSpPr>
          <p:cNvPr id="43011" name="Rectangle 3">
            <a:extLst>
              <a:ext uri="{FF2B5EF4-FFF2-40B4-BE49-F238E27FC236}">
                <a16:creationId xmlns:a16="http://schemas.microsoft.com/office/drawing/2014/main" id="{8A820242-47FB-3347-801F-9798DAF2FC0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5A4E533-6294-9048-B637-DA97B8BFD7EC}"/>
              </a:ext>
            </a:extLst>
          </p:cNvPr>
          <p:cNvSpPr>
            <a:spLocks noGrp="1" noChangeArrowheads="1"/>
          </p:cNvSpPr>
          <p:nvPr>
            <p:ph type="sldNum" sz="quarter" idx="5"/>
          </p:nvPr>
        </p:nvSpPr>
        <p:spPr>
          <a:ln/>
        </p:spPr>
        <p:txBody>
          <a:bodyPr/>
          <a:lstStyle/>
          <a:p>
            <a:fld id="{A0EFC65A-F9A8-E042-A484-CAED1F3DCD4C}" type="slidenum">
              <a:rPr lang="en-US" altLang="en-US"/>
              <a:pPr/>
              <a:t>5</a:t>
            </a:fld>
            <a:endParaRPr lang="en-US" altLang="en-US"/>
          </a:p>
        </p:txBody>
      </p:sp>
      <p:sp>
        <p:nvSpPr>
          <p:cNvPr id="44034" name="Rectangle 2">
            <a:extLst>
              <a:ext uri="{FF2B5EF4-FFF2-40B4-BE49-F238E27FC236}">
                <a16:creationId xmlns:a16="http://schemas.microsoft.com/office/drawing/2014/main" id="{8C3D85A1-EF21-BF49-995A-F05BCE755A8B}"/>
              </a:ext>
            </a:extLst>
          </p:cNvPr>
          <p:cNvSpPr>
            <a:spLocks noRot="1" noChangeArrowheads="1" noTextEdit="1"/>
          </p:cNvSpPr>
          <p:nvPr>
            <p:ph type="sldImg"/>
          </p:nvPr>
        </p:nvSpPr>
        <p:spPr>
          <a:ln/>
        </p:spPr>
      </p:sp>
      <p:sp>
        <p:nvSpPr>
          <p:cNvPr id="44035" name="Rectangle 3">
            <a:extLst>
              <a:ext uri="{FF2B5EF4-FFF2-40B4-BE49-F238E27FC236}">
                <a16:creationId xmlns:a16="http://schemas.microsoft.com/office/drawing/2014/main" id="{C5569018-3BDF-4546-BF6B-092318AB3EA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3A5BC4C-97E2-574E-ADC8-71963157FD1F}"/>
              </a:ext>
            </a:extLst>
          </p:cNvPr>
          <p:cNvSpPr>
            <a:spLocks noGrp="1" noChangeArrowheads="1"/>
          </p:cNvSpPr>
          <p:nvPr>
            <p:ph type="sldNum" sz="quarter" idx="5"/>
          </p:nvPr>
        </p:nvSpPr>
        <p:spPr>
          <a:ln/>
        </p:spPr>
        <p:txBody>
          <a:bodyPr/>
          <a:lstStyle/>
          <a:p>
            <a:fld id="{92967F0A-A7DC-7F47-B64B-6C5EB8743DCB}"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408E3D7-F991-0C42-80F6-4F8E2E12E153}"/>
              </a:ext>
            </a:extLst>
          </p:cNvPr>
          <p:cNvSpPr>
            <a:spLocks noGrp="1" noChangeArrowheads="1"/>
          </p:cNvSpPr>
          <p:nvPr>
            <p:ph type="sldNum" sz="quarter" idx="5"/>
          </p:nvPr>
        </p:nvSpPr>
        <p:spPr>
          <a:ln/>
        </p:spPr>
        <p:txBody>
          <a:bodyPr/>
          <a:lstStyle/>
          <a:p>
            <a:fld id="{4FCA8709-B496-424A-A3C7-56B54286B0B3}"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12CE639-B2A7-A749-AD10-9D94BBC0ED45}"/>
              </a:ext>
            </a:extLst>
          </p:cNvPr>
          <p:cNvSpPr>
            <a:spLocks noGrp="1" noChangeArrowheads="1"/>
          </p:cNvSpPr>
          <p:nvPr>
            <p:ph type="sldNum" sz="quarter" idx="5"/>
          </p:nvPr>
        </p:nvSpPr>
        <p:spPr>
          <a:ln/>
        </p:spPr>
        <p:txBody>
          <a:bodyPr/>
          <a:lstStyle/>
          <a:p>
            <a:fld id="{352D4823-9593-F744-8A68-5A7072BB1D92}"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F3F92A2-7C12-A74E-9A76-DD58AF65F40B}"/>
              </a:ext>
            </a:extLst>
          </p:cNvPr>
          <p:cNvSpPr>
            <a:spLocks noGrp="1" noChangeArrowheads="1"/>
          </p:cNvSpPr>
          <p:nvPr>
            <p:ph type="sldNum" sz="quarter" idx="5"/>
          </p:nvPr>
        </p:nvSpPr>
        <p:spPr>
          <a:ln/>
        </p:spPr>
        <p:txBody>
          <a:bodyPr/>
          <a:lstStyle/>
          <a:p>
            <a:fld id="{0783F6F7-E86C-0143-900B-07085B0C745A}"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7FD1BC3-71D9-7949-95E9-986B82264CEF}"/>
              </a:ext>
            </a:extLst>
          </p:cNvPr>
          <p:cNvSpPr>
            <a:spLocks noGrp="1" noChangeArrowheads="1"/>
          </p:cNvSpPr>
          <p:nvPr>
            <p:ph type="ctrTitle"/>
          </p:nvPr>
        </p:nvSpPr>
        <p:spPr>
          <a:xfrm>
            <a:off x="2743200" y="1752600"/>
            <a:ext cx="5486400" cy="838200"/>
          </a:xfrm>
        </p:spPr>
        <p:txBody>
          <a:bodyPr/>
          <a:lstStyle>
            <a:lvl1pPr>
              <a:defRPr/>
            </a:lvl1pPr>
          </a:lstStyle>
          <a:p>
            <a:pPr lvl="0"/>
            <a:r>
              <a:rPr lang="en-US" altLang="en-US" noProof="0"/>
              <a:t>Click to edit Master title style</a:t>
            </a:r>
          </a:p>
        </p:txBody>
      </p:sp>
      <p:sp>
        <p:nvSpPr>
          <p:cNvPr id="3075" name="Rectangle 3">
            <a:extLst>
              <a:ext uri="{FF2B5EF4-FFF2-40B4-BE49-F238E27FC236}">
                <a16:creationId xmlns:a16="http://schemas.microsoft.com/office/drawing/2014/main" id="{3EC4A59C-61AE-744A-A41E-5E42F0AFE7BB}"/>
              </a:ext>
            </a:extLst>
          </p:cNvPr>
          <p:cNvSpPr>
            <a:spLocks noGrp="1" noChangeArrowheads="1"/>
          </p:cNvSpPr>
          <p:nvPr>
            <p:ph type="subTitle" idx="1"/>
          </p:nvPr>
        </p:nvSpPr>
        <p:spPr>
          <a:xfrm>
            <a:off x="2743200" y="2743200"/>
            <a:ext cx="5486400" cy="457200"/>
          </a:xfrm>
        </p:spPr>
        <p:txBody>
          <a:bodyPr/>
          <a:lstStyle>
            <a:lvl1pPr marL="0" indent="0">
              <a:buFontTx/>
              <a:buNone/>
              <a:defRPr sz="2000"/>
            </a:lvl1pPr>
          </a:lstStyle>
          <a:p>
            <a:pPr lvl="0"/>
            <a:r>
              <a:rPr lang="en-US" altLang="en-US" noProof="0"/>
              <a:t>Click to edit Master subtitle style</a:t>
            </a:r>
          </a:p>
        </p:txBody>
      </p:sp>
      <p:sp>
        <p:nvSpPr>
          <p:cNvPr id="3076" name="Rectangle 4">
            <a:extLst>
              <a:ext uri="{FF2B5EF4-FFF2-40B4-BE49-F238E27FC236}">
                <a16:creationId xmlns:a16="http://schemas.microsoft.com/office/drawing/2014/main" id="{7CBF9765-7AF3-7B4E-A0CB-8BB6BE9667C3}"/>
              </a:ext>
            </a:extLst>
          </p:cNvPr>
          <p:cNvSpPr>
            <a:spLocks noGrp="1" noChangeArrowheads="1"/>
          </p:cNvSpPr>
          <p:nvPr>
            <p:ph type="dt" sz="half" idx="2"/>
          </p:nvPr>
        </p:nvSpPr>
        <p:spPr/>
        <p:txBody>
          <a:bodyPr/>
          <a:lstStyle>
            <a:lvl1pPr>
              <a:defRPr/>
            </a:lvl1pPr>
          </a:lstStyle>
          <a:p>
            <a:endParaRPr lang="en-US" altLang="en-US"/>
          </a:p>
        </p:txBody>
      </p:sp>
      <p:sp>
        <p:nvSpPr>
          <p:cNvPr id="3077" name="Rectangle 5">
            <a:extLst>
              <a:ext uri="{FF2B5EF4-FFF2-40B4-BE49-F238E27FC236}">
                <a16:creationId xmlns:a16="http://schemas.microsoft.com/office/drawing/2014/main" id="{B7F89DEA-A689-6E47-9BA6-8F78D39E00CB}"/>
              </a:ext>
            </a:extLst>
          </p:cNvPr>
          <p:cNvSpPr>
            <a:spLocks noGrp="1" noChangeArrowheads="1"/>
          </p:cNvSpPr>
          <p:nvPr>
            <p:ph type="ftr" sz="quarter" idx="3"/>
          </p:nvPr>
        </p:nvSpPr>
        <p:spPr/>
        <p:txBody>
          <a:bodyPr/>
          <a:lstStyle>
            <a:lvl1pPr>
              <a:defRPr/>
            </a:lvl1pPr>
          </a:lstStyle>
          <a:p>
            <a:endParaRPr lang="en-US" altLang="en-US"/>
          </a:p>
        </p:txBody>
      </p:sp>
      <p:sp>
        <p:nvSpPr>
          <p:cNvPr id="3078" name="Rectangle 6">
            <a:extLst>
              <a:ext uri="{FF2B5EF4-FFF2-40B4-BE49-F238E27FC236}">
                <a16:creationId xmlns:a16="http://schemas.microsoft.com/office/drawing/2014/main" id="{63F3DEA1-C79F-9844-8604-EA1D4F184910}"/>
              </a:ext>
            </a:extLst>
          </p:cNvPr>
          <p:cNvSpPr>
            <a:spLocks noGrp="1" noChangeArrowheads="1"/>
          </p:cNvSpPr>
          <p:nvPr>
            <p:ph type="sldNum" sz="quarter" idx="4"/>
          </p:nvPr>
        </p:nvSpPr>
        <p:spPr/>
        <p:txBody>
          <a:bodyPr/>
          <a:lstStyle>
            <a:lvl1pPr>
              <a:defRPr/>
            </a:lvl1pPr>
          </a:lstStyle>
          <a:p>
            <a:fld id="{1451FF09-F001-A14F-A78C-963493FB4187}"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4DCBB-A145-554A-AF15-BB3EB585E9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9DB5CD-DC08-5549-A6F4-E4244E9304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A741FB-9366-D048-8D41-5D6A694276D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FDA662A-EB46-4B4B-AEC2-CEDBA0E9B62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25537A6-CF6C-5245-80AB-9ABEEA124E8E}"/>
              </a:ext>
            </a:extLst>
          </p:cNvPr>
          <p:cNvSpPr>
            <a:spLocks noGrp="1"/>
          </p:cNvSpPr>
          <p:nvPr>
            <p:ph type="sldNum" sz="quarter" idx="12"/>
          </p:nvPr>
        </p:nvSpPr>
        <p:spPr/>
        <p:txBody>
          <a:bodyPr/>
          <a:lstStyle>
            <a:lvl1pPr>
              <a:defRPr/>
            </a:lvl1pPr>
          </a:lstStyle>
          <a:p>
            <a:fld id="{EF71B482-C028-0249-BD92-08486713B519}" type="slidenum">
              <a:rPr lang="en-US" altLang="en-US"/>
              <a:pPr/>
              <a:t>‹#›</a:t>
            </a:fld>
            <a:endParaRPr lang="en-US" altLang="en-US"/>
          </a:p>
        </p:txBody>
      </p:sp>
    </p:spTree>
    <p:extLst>
      <p:ext uri="{BB962C8B-B14F-4D97-AF65-F5344CB8AC3E}">
        <p14:creationId xmlns:p14="http://schemas.microsoft.com/office/powerpoint/2010/main" val="2686134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DC411A-3B07-9647-803C-B30C3643A40F}"/>
              </a:ext>
            </a:extLst>
          </p:cNvPr>
          <p:cNvSpPr>
            <a:spLocks noGrp="1"/>
          </p:cNvSpPr>
          <p:nvPr>
            <p:ph type="title" orient="vert"/>
          </p:nvPr>
        </p:nvSpPr>
        <p:spPr>
          <a:xfrm>
            <a:off x="6856413" y="762000"/>
            <a:ext cx="1370012" cy="49530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A7EC13-181A-554C-B058-9D8B7C41E3BE}"/>
              </a:ext>
            </a:extLst>
          </p:cNvPr>
          <p:cNvSpPr>
            <a:spLocks noGrp="1"/>
          </p:cNvSpPr>
          <p:nvPr>
            <p:ph type="body" orient="vert" idx="1"/>
          </p:nvPr>
        </p:nvSpPr>
        <p:spPr>
          <a:xfrm>
            <a:off x="2741613" y="762000"/>
            <a:ext cx="39624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5BF020-EFED-A248-8583-5182E7B0E39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1C7D397-54A4-0244-B0FF-E0EE3AB60BF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C0A9EE7-CC04-774B-AF5E-3E1E395912BE}"/>
              </a:ext>
            </a:extLst>
          </p:cNvPr>
          <p:cNvSpPr>
            <a:spLocks noGrp="1"/>
          </p:cNvSpPr>
          <p:nvPr>
            <p:ph type="sldNum" sz="quarter" idx="12"/>
          </p:nvPr>
        </p:nvSpPr>
        <p:spPr/>
        <p:txBody>
          <a:bodyPr/>
          <a:lstStyle>
            <a:lvl1pPr>
              <a:defRPr/>
            </a:lvl1pPr>
          </a:lstStyle>
          <a:p>
            <a:fld id="{C37F3AA0-623D-424E-867A-25840D2DBD93}" type="slidenum">
              <a:rPr lang="en-US" altLang="en-US"/>
              <a:pPr/>
              <a:t>‹#›</a:t>
            </a:fld>
            <a:endParaRPr lang="en-US" altLang="en-US"/>
          </a:p>
        </p:txBody>
      </p:sp>
    </p:spTree>
    <p:extLst>
      <p:ext uri="{BB962C8B-B14F-4D97-AF65-F5344CB8AC3E}">
        <p14:creationId xmlns:p14="http://schemas.microsoft.com/office/powerpoint/2010/main" val="2636223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2BA6F-1497-2541-A58B-DD16DAB5743C}"/>
              </a:ext>
            </a:extLst>
          </p:cNvPr>
          <p:cNvSpPr>
            <a:spLocks noGrp="1"/>
          </p:cNvSpPr>
          <p:nvPr>
            <p:ph type="title"/>
          </p:nvPr>
        </p:nvSpPr>
        <p:spPr>
          <a:xfrm>
            <a:off x="2741613" y="762000"/>
            <a:ext cx="548481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C762AF-9874-DA43-AC47-64B5EF57239E}"/>
              </a:ext>
            </a:extLst>
          </p:cNvPr>
          <p:cNvSpPr>
            <a:spLocks noGrp="1"/>
          </p:cNvSpPr>
          <p:nvPr>
            <p:ph type="body" sz="half" idx="1"/>
          </p:nvPr>
        </p:nvSpPr>
        <p:spPr>
          <a:xfrm>
            <a:off x="2741613" y="1828800"/>
            <a:ext cx="2665412"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A386F1-57BC-ED4F-AD79-A1C528B8802C}"/>
              </a:ext>
            </a:extLst>
          </p:cNvPr>
          <p:cNvSpPr>
            <a:spLocks noGrp="1"/>
          </p:cNvSpPr>
          <p:nvPr>
            <p:ph sz="quarter" idx="2"/>
          </p:nvPr>
        </p:nvSpPr>
        <p:spPr>
          <a:xfrm>
            <a:off x="5559425" y="1828800"/>
            <a:ext cx="26670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7A5A40D5-73C5-D543-A30D-A84D15230EFC}"/>
              </a:ext>
            </a:extLst>
          </p:cNvPr>
          <p:cNvSpPr>
            <a:spLocks noGrp="1"/>
          </p:cNvSpPr>
          <p:nvPr>
            <p:ph sz="quarter" idx="3"/>
          </p:nvPr>
        </p:nvSpPr>
        <p:spPr>
          <a:xfrm>
            <a:off x="5559425" y="3848100"/>
            <a:ext cx="26670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488ED580-815F-8645-B85F-1F5E5A702377}"/>
              </a:ext>
            </a:extLst>
          </p:cNvPr>
          <p:cNvSpPr>
            <a:spLocks noGrp="1"/>
          </p:cNvSpPr>
          <p:nvPr>
            <p:ph type="dt" sz="half" idx="10"/>
          </p:nvPr>
        </p:nvSpPr>
        <p:spPr>
          <a:xfrm>
            <a:off x="914400" y="5886450"/>
            <a:ext cx="1752600" cy="38100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092F3C1B-C186-A843-8E4B-85F2472BDE4B}"/>
              </a:ext>
            </a:extLst>
          </p:cNvPr>
          <p:cNvSpPr>
            <a:spLocks noGrp="1"/>
          </p:cNvSpPr>
          <p:nvPr>
            <p:ph type="ftr" sz="quarter" idx="11"/>
          </p:nvPr>
        </p:nvSpPr>
        <p:spPr>
          <a:xfrm>
            <a:off x="3124200" y="5886450"/>
            <a:ext cx="2895600" cy="38100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A2DD9444-AB96-9E47-94A3-5CB4668191CF}"/>
              </a:ext>
            </a:extLst>
          </p:cNvPr>
          <p:cNvSpPr>
            <a:spLocks noGrp="1"/>
          </p:cNvSpPr>
          <p:nvPr>
            <p:ph type="sldNum" sz="quarter" idx="12"/>
          </p:nvPr>
        </p:nvSpPr>
        <p:spPr>
          <a:xfrm>
            <a:off x="6477000" y="5886450"/>
            <a:ext cx="1752600" cy="381000"/>
          </a:xfrm>
        </p:spPr>
        <p:txBody>
          <a:bodyPr/>
          <a:lstStyle>
            <a:lvl1pPr>
              <a:defRPr/>
            </a:lvl1pPr>
          </a:lstStyle>
          <a:p>
            <a:fld id="{A8DC4484-9C85-CA4C-9468-5A5F75DA8521}" type="slidenum">
              <a:rPr lang="en-US" altLang="en-US"/>
              <a:pPr/>
              <a:t>‹#›</a:t>
            </a:fld>
            <a:endParaRPr lang="en-US" altLang="en-US"/>
          </a:p>
        </p:txBody>
      </p:sp>
    </p:spTree>
    <p:extLst>
      <p:ext uri="{BB962C8B-B14F-4D97-AF65-F5344CB8AC3E}">
        <p14:creationId xmlns:p14="http://schemas.microsoft.com/office/powerpoint/2010/main" val="318146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370A6-D289-1340-994B-3A2C3436DC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4F222E-F24C-2941-B9C3-DA09E7E5EE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6E001-6DB5-D143-981E-3055EFDD7E2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D3176FC-F3EB-674C-97AD-771F705B9CB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D17C81F-4ABB-9A4F-8EBF-B50D8F5AEB20}"/>
              </a:ext>
            </a:extLst>
          </p:cNvPr>
          <p:cNvSpPr>
            <a:spLocks noGrp="1"/>
          </p:cNvSpPr>
          <p:nvPr>
            <p:ph type="sldNum" sz="quarter" idx="12"/>
          </p:nvPr>
        </p:nvSpPr>
        <p:spPr/>
        <p:txBody>
          <a:bodyPr/>
          <a:lstStyle>
            <a:lvl1pPr>
              <a:defRPr/>
            </a:lvl1pPr>
          </a:lstStyle>
          <a:p>
            <a:fld id="{B361D8C4-78FD-EF42-A80B-55FA89F928FF}" type="slidenum">
              <a:rPr lang="en-US" altLang="en-US"/>
              <a:pPr/>
              <a:t>‹#›</a:t>
            </a:fld>
            <a:endParaRPr lang="en-US" altLang="en-US"/>
          </a:p>
        </p:txBody>
      </p:sp>
    </p:spTree>
    <p:extLst>
      <p:ext uri="{BB962C8B-B14F-4D97-AF65-F5344CB8AC3E}">
        <p14:creationId xmlns:p14="http://schemas.microsoft.com/office/powerpoint/2010/main" val="3699721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2BDA9-F333-2947-90B8-611143C2724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82F0D0-FDC6-9248-B44A-4BD279A52B9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F01B3900-2B6B-244F-87ED-97D3C6DACA4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A7256EB-76F6-B546-A37F-E7C9124ADEB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507F2C9-9DC4-5E4A-B05F-ABCA6D9106D8}"/>
              </a:ext>
            </a:extLst>
          </p:cNvPr>
          <p:cNvSpPr>
            <a:spLocks noGrp="1"/>
          </p:cNvSpPr>
          <p:nvPr>
            <p:ph type="sldNum" sz="quarter" idx="12"/>
          </p:nvPr>
        </p:nvSpPr>
        <p:spPr/>
        <p:txBody>
          <a:bodyPr/>
          <a:lstStyle>
            <a:lvl1pPr>
              <a:defRPr/>
            </a:lvl1pPr>
          </a:lstStyle>
          <a:p>
            <a:fld id="{83418791-077F-D144-9650-EE9612166660}" type="slidenum">
              <a:rPr lang="en-US" altLang="en-US"/>
              <a:pPr/>
              <a:t>‹#›</a:t>
            </a:fld>
            <a:endParaRPr lang="en-US" altLang="en-US"/>
          </a:p>
        </p:txBody>
      </p:sp>
    </p:spTree>
    <p:extLst>
      <p:ext uri="{BB962C8B-B14F-4D97-AF65-F5344CB8AC3E}">
        <p14:creationId xmlns:p14="http://schemas.microsoft.com/office/powerpoint/2010/main" val="425640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BEB81-D7FE-E945-8872-E6D539A129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CF8EA5-AAE9-0542-BA3A-1C765F181305}"/>
              </a:ext>
            </a:extLst>
          </p:cNvPr>
          <p:cNvSpPr>
            <a:spLocks noGrp="1"/>
          </p:cNvSpPr>
          <p:nvPr>
            <p:ph sz="half" idx="1"/>
          </p:nvPr>
        </p:nvSpPr>
        <p:spPr>
          <a:xfrm>
            <a:off x="2741613" y="1828800"/>
            <a:ext cx="2665412"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4D0C79-24D5-9248-B088-D294F9BCE2FB}"/>
              </a:ext>
            </a:extLst>
          </p:cNvPr>
          <p:cNvSpPr>
            <a:spLocks noGrp="1"/>
          </p:cNvSpPr>
          <p:nvPr>
            <p:ph sz="half" idx="2"/>
          </p:nvPr>
        </p:nvSpPr>
        <p:spPr>
          <a:xfrm>
            <a:off x="5559425" y="1828800"/>
            <a:ext cx="2667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A80467-21F0-6941-B143-91E35919052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A950D59-A80E-124F-9A7D-F25B9EA9853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DE74003-25ED-824D-A5E4-E8D60B2F61E0}"/>
              </a:ext>
            </a:extLst>
          </p:cNvPr>
          <p:cNvSpPr>
            <a:spLocks noGrp="1"/>
          </p:cNvSpPr>
          <p:nvPr>
            <p:ph type="sldNum" sz="quarter" idx="12"/>
          </p:nvPr>
        </p:nvSpPr>
        <p:spPr/>
        <p:txBody>
          <a:bodyPr/>
          <a:lstStyle>
            <a:lvl1pPr>
              <a:defRPr/>
            </a:lvl1pPr>
          </a:lstStyle>
          <a:p>
            <a:fld id="{AF6CBA4F-4BDD-BF41-820B-F8B12F1AABBA}" type="slidenum">
              <a:rPr lang="en-US" altLang="en-US"/>
              <a:pPr/>
              <a:t>‹#›</a:t>
            </a:fld>
            <a:endParaRPr lang="en-US" altLang="en-US"/>
          </a:p>
        </p:txBody>
      </p:sp>
    </p:spTree>
    <p:extLst>
      <p:ext uri="{BB962C8B-B14F-4D97-AF65-F5344CB8AC3E}">
        <p14:creationId xmlns:p14="http://schemas.microsoft.com/office/powerpoint/2010/main" val="2752068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01C9A-972B-A444-ACF1-F2D4BA5801E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1CC604-C78F-324B-B891-BF2CCD0DC8D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F59C21-4355-2A4D-9392-C1E92FEA94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669E8B-F670-3E4C-909C-DED2AD42E98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A3ED18-E1F7-974B-A5D8-DEC8B8F3B19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D4DE4A-97A0-534E-AFCB-1F583B36684F}"/>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2FAB7A57-FB27-D645-A5D5-86AB9E46EA87}"/>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45DACAE7-5009-8745-80C2-C5762E719CEB}"/>
              </a:ext>
            </a:extLst>
          </p:cNvPr>
          <p:cNvSpPr>
            <a:spLocks noGrp="1"/>
          </p:cNvSpPr>
          <p:nvPr>
            <p:ph type="sldNum" sz="quarter" idx="12"/>
          </p:nvPr>
        </p:nvSpPr>
        <p:spPr/>
        <p:txBody>
          <a:bodyPr/>
          <a:lstStyle>
            <a:lvl1pPr>
              <a:defRPr/>
            </a:lvl1pPr>
          </a:lstStyle>
          <a:p>
            <a:fld id="{64925FF7-C57A-8E4A-894F-341904B2E17F}" type="slidenum">
              <a:rPr lang="en-US" altLang="en-US"/>
              <a:pPr/>
              <a:t>‹#›</a:t>
            </a:fld>
            <a:endParaRPr lang="en-US" altLang="en-US"/>
          </a:p>
        </p:txBody>
      </p:sp>
    </p:spTree>
    <p:extLst>
      <p:ext uri="{BB962C8B-B14F-4D97-AF65-F5344CB8AC3E}">
        <p14:creationId xmlns:p14="http://schemas.microsoft.com/office/powerpoint/2010/main" val="117682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8A273-BEA3-624A-B24A-30ACCA6DA3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F16E91-2869-AB4F-B508-4B699125F37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1E264D2E-3136-394B-95C4-9456518FDBF4}"/>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3827BE3B-B6E9-0D49-A595-786FBC8F086D}"/>
              </a:ext>
            </a:extLst>
          </p:cNvPr>
          <p:cNvSpPr>
            <a:spLocks noGrp="1"/>
          </p:cNvSpPr>
          <p:nvPr>
            <p:ph type="sldNum" sz="quarter" idx="12"/>
          </p:nvPr>
        </p:nvSpPr>
        <p:spPr/>
        <p:txBody>
          <a:bodyPr/>
          <a:lstStyle>
            <a:lvl1pPr>
              <a:defRPr/>
            </a:lvl1pPr>
          </a:lstStyle>
          <a:p>
            <a:fld id="{4719961D-7C96-D742-8587-D5D3DA803703}" type="slidenum">
              <a:rPr lang="en-US" altLang="en-US"/>
              <a:pPr/>
              <a:t>‹#›</a:t>
            </a:fld>
            <a:endParaRPr lang="en-US" altLang="en-US"/>
          </a:p>
        </p:txBody>
      </p:sp>
    </p:spTree>
    <p:extLst>
      <p:ext uri="{BB962C8B-B14F-4D97-AF65-F5344CB8AC3E}">
        <p14:creationId xmlns:p14="http://schemas.microsoft.com/office/powerpoint/2010/main" val="1236070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811868-9E8F-274D-8D99-8AFBEF48F18D}"/>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A06B4E8-D012-4D40-B182-D36E6AEF8599}"/>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7D49D5CA-1433-3A46-8F5A-B0C5335990DF}"/>
              </a:ext>
            </a:extLst>
          </p:cNvPr>
          <p:cNvSpPr>
            <a:spLocks noGrp="1"/>
          </p:cNvSpPr>
          <p:nvPr>
            <p:ph type="sldNum" sz="quarter" idx="12"/>
          </p:nvPr>
        </p:nvSpPr>
        <p:spPr/>
        <p:txBody>
          <a:bodyPr/>
          <a:lstStyle>
            <a:lvl1pPr>
              <a:defRPr/>
            </a:lvl1pPr>
          </a:lstStyle>
          <a:p>
            <a:fld id="{455F1570-049A-6F40-8BB8-4ED76459930B}" type="slidenum">
              <a:rPr lang="en-US" altLang="en-US"/>
              <a:pPr/>
              <a:t>‹#›</a:t>
            </a:fld>
            <a:endParaRPr lang="en-US" altLang="en-US"/>
          </a:p>
        </p:txBody>
      </p:sp>
    </p:spTree>
    <p:extLst>
      <p:ext uri="{BB962C8B-B14F-4D97-AF65-F5344CB8AC3E}">
        <p14:creationId xmlns:p14="http://schemas.microsoft.com/office/powerpoint/2010/main" val="2025399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B72D6-3019-AD49-BEAD-D8FEDD6D6A7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ACCEFD-F698-314A-A7A8-07A7009119A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03351E-7639-DB43-AE3C-FB357A2C57F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E3C047-A4F2-164D-8B42-AE5B74BA388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4A8891E-F0E4-3A42-96CE-FA01D148ECC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F470B13-8B53-5D4E-85EE-11F3F4ED278B}"/>
              </a:ext>
            </a:extLst>
          </p:cNvPr>
          <p:cNvSpPr>
            <a:spLocks noGrp="1"/>
          </p:cNvSpPr>
          <p:nvPr>
            <p:ph type="sldNum" sz="quarter" idx="12"/>
          </p:nvPr>
        </p:nvSpPr>
        <p:spPr/>
        <p:txBody>
          <a:bodyPr/>
          <a:lstStyle>
            <a:lvl1pPr>
              <a:defRPr/>
            </a:lvl1pPr>
          </a:lstStyle>
          <a:p>
            <a:fld id="{441F94C0-5439-8444-AA35-B6E7E13827A0}" type="slidenum">
              <a:rPr lang="en-US" altLang="en-US"/>
              <a:pPr/>
              <a:t>‹#›</a:t>
            </a:fld>
            <a:endParaRPr lang="en-US" altLang="en-US"/>
          </a:p>
        </p:txBody>
      </p:sp>
    </p:spTree>
    <p:extLst>
      <p:ext uri="{BB962C8B-B14F-4D97-AF65-F5344CB8AC3E}">
        <p14:creationId xmlns:p14="http://schemas.microsoft.com/office/powerpoint/2010/main" val="485096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F785B-2FE7-374F-A858-F1AA80417AE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63CFEA-0FF2-FC43-B072-0CD52315488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8D4618-0E47-624B-AC3C-04C01307412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D964B5-261E-A942-8F8F-993F575E4B1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FF8CECE-3B35-7D4F-AAE0-E27AFE14CF5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493EFC9-0A48-BE4A-9570-218256845D07}"/>
              </a:ext>
            </a:extLst>
          </p:cNvPr>
          <p:cNvSpPr>
            <a:spLocks noGrp="1"/>
          </p:cNvSpPr>
          <p:nvPr>
            <p:ph type="sldNum" sz="quarter" idx="12"/>
          </p:nvPr>
        </p:nvSpPr>
        <p:spPr/>
        <p:txBody>
          <a:bodyPr/>
          <a:lstStyle>
            <a:lvl1pPr>
              <a:defRPr/>
            </a:lvl1pPr>
          </a:lstStyle>
          <a:p>
            <a:fld id="{F7808B24-7555-DF45-A114-7163D584B2ED}" type="slidenum">
              <a:rPr lang="en-US" altLang="en-US"/>
              <a:pPr/>
              <a:t>‹#›</a:t>
            </a:fld>
            <a:endParaRPr lang="en-US" altLang="en-US"/>
          </a:p>
        </p:txBody>
      </p:sp>
    </p:spTree>
    <p:extLst>
      <p:ext uri="{BB962C8B-B14F-4D97-AF65-F5344CB8AC3E}">
        <p14:creationId xmlns:p14="http://schemas.microsoft.com/office/powerpoint/2010/main" val="1329023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2AF5DAF-9951-9742-A11D-8E1F2894C951}"/>
              </a:ext>
            </a:extLst>
          </p:cNvPr>
          <p:cNvSpPr>
            <a:spLocks noGrp="1" noChangeArrowheads="1"/>
          </p:cNvSpPr>
          <p:nvPr>
            <p:ph type="title"/>
          </p:nvPr>
        </p:nvSpPr>
        <p:spPr bwMode="auto">
          <a:xfrm>
            <a:off x="2741613" y="762000"/>
            <a:ext cx="548481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DA17A8E-402D-C343-998E-B4A03860B601}"/>
              </a:ext>
            </a:extLst>
          </p:cNvPr>
          <p:cNvSpPr>
            <a:spLocks noGrp="1" noChangeArrowheads="1"/>
          </p:cNvSpPr>
          <p:nvPr>
            <p:ph type="body" idx="1"/>
          </p:nvPr>
        </p:nvSpPr>
        <p:spPr bwMode="auto">
          <a:xfrm>
            <a:off x="2741613" y="1828800"/>
            <a:ext cx="5484812"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2" name="Rectangle 8">
            <a:extLst>
              <a:ext uri="{FF2B5EF4-FFF2-40B4-BE49-F238E27FC236}">
                <a16:creationId xmlns:a16="http://schemas.microsoft.com/office/drawing/2014/main" id="{F352E8F0-2D8A-AC41-AD2D-2951165E3281}"/>
              </a:ext>
            </a:extLst>
          </p:cNvPr>
          <p:cNvSpPr>
            <a:spLocks noGrp="1" noChangeArrowheads="1"/>
          </p:cNvSpPr>
          <p:nvPr>
            <p:ph type="dt" sz="half" idx="2"/>
          </p:nvPr>
        </p:nvSpPr>
        <p:spPr bwMode="auto">
          <a:xfrm>
            <a:off x="914400" y="5886450"/>
            <a:ext cx="1752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79551B"/>
                </a:solidFill>
              </a:defRPr>
            </a:lvl1pPr>
          </a:lstStyle>
          <a:p>
            <a:endParaRPr lang="en-US" altLang="en-US"/>
          </a:p>
        </p:txBody>
      </p:sp>
      <p:sp>
        <p:nvSpPr>
          <p:cNvPr id="1033" name="Rectangle 9">
            <a:extLst>
              <a:ext uri="{FF2B5EF4-FFF2-40B4-BE49-F238E27FC236}">
                <a16:creationId xmlns:a16="http://schemas.microsoft.com/office/drawing/2014/main" id="{8482AD4C-0FFF-6344-9913-3452704DCD63}"/>
              </a:ext>
            </a:extLst>
          </p:cNvPr>
          <p:cNvSpPr>
            <a:spLocks noGrp="1" noChangeArrowheads="1"/>
          </p:cNvSpPr>
          <p:nvPr>
            <p:ph type="ftr" sz="quarter" idx="3"/>
          </p:nvPr>
        </p:nvSpPr>
        <p:spPr bwMode="auto">
          <a:xfrm>
            <a:off x="3124200" y="588645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rgbClr val="79551B"/>
                </a:solidFill>
              </a:defRPr>
            </a:lvl1pPr>
          </a:lstStyle>
          <a:p>
            <a:endParaRPr lang="en-US" altLang="en-US"/>
          </a:p>
        </p:txBody>
      </p:sp>
      <p:sp>
        <p:nvSpPr>
          <p:cNvPr id="1034" name="Rectangle 10">
            <a:extLst>
              <a:ext uri="{FF2B5EF4-FFF2-40B4-BE49-F238E27FC236}">
                <a16:creationId xmlns:a16="http://schemas.microsoft.com/office/drawing/2014/main" id="{AAD69FEC-1747-3B49-8A88-5A28271D0C3F}"/>
              </a:ext>
            </a:extLst>
          </p:cNvPr>
          <p:cNvSpPr>
            <a:spLocks noGrp="1" noChangeArrowheads="1"/>
          </p:cNvSpPr>
          <p:nvPr>
            <p:ph type="sldNum" sz="quarter" idx="4"/>
          </p:nvPr>
        </p:nvSpPr>
        <p:spPr bwMode="auto">
          <a:xfrm>
            <a:off x="6477000" y="5886450"/>
            <a:ext cx="1752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79551B"/>
                </a:solidFill>
              </a:defRPr>
            </a:lvl1pPr>
          </a:lstStyle>
          <a:p>
            <a:fld id="{DDAEE7F4-8E80-8F43-98E9-88165E221029}"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fontAlgn="base">
        <a:spcBef>
          <a:spcPct val="0"/>
        </a:spcBef>
        <a:spcAft>
          <a:spcPct val="0"/>
        </a:spcAft>
        <a:defRPr sz="3200" kern="1200">
          <a:solidFill>
            <a:srgbClr val="79551B"/>
          </a:solidFill>
          <a:latin typeface="+mj-lt"/>
          <a:ea typeface="+mj-ea"/>
          <a:cs typeface="+mj-cs"/>
        </a:defRPr>
      </a:lvl1pPr>
      <a:lvl2pPr algn="l" rtl="0" fontAlgn="base">
        <a:spcBef>
          <a:spcPct val="0"/>
        </a:spcBef>
        <a:spcAft>
          <a:spcPct val="0"/>
        </a:spcAft>
        <a:defRPr sz="3200">
          <a:solidFill>
            <a:srgbClr val="79551B"/>
          </a:solidFill>
          <a:latin typeface="Palatino Linotype" panose="02040502050505030304" pitchFamily="18" charset="0"/>
        </a:defRPr>
      </a:lvl2pPr>
      <a:lvl3pPr algn="l" rtl="0" fontAlgn="base">
        <a:spcBef>
          <a:spcPct val="0"/>
        </a:spcBef>
        <a:spcAft>
          <a:spcPct val="0"/>
        </a:spcAft>
        <a:defRPr sz="3200">
          <a:solidFill>
            <a:srgbClr val="79551B"/>
          </a:solidFill>
          <a:latin typeface="Palatino Linotype" panose="02040502050505030304" pitchFamily="18" charset="0"/>
        </a:defRPr>
      </a:lvl3pPr>
      <a:lvl4pPr algn="l" rtl="0" fontAlgn="base">
        <a:spcBef>
          <a:spcPct val="0"/>
        </a:spcBef>
        <a:spcAft>
          <a:spcPct val="0"/>
        </a:spcAft>
        <a:defRPr sz="3200">
          <a:solidFill>
            <a:srgbClr val="79551B"/>
          </a:solidFill>
          <a:latin typeface="Palatino Linotype" panose="02040502050505030304" pitchFamily="18" charset="0"/>
        </a:defRPr>
      </a:lvl4pPr>
      <a:lvl5pPr algn="l" rtl="0" fontAlgn="base">
        <a:spcBef>
          <a:spcPct val="0"/>
        </a:spcBef>
        <a:spcAft>
          <a:spcPct val="0"/>
        </a:spcAft>
        <a:defRPr sz="3200">
          <a:solidFill>
            <a:srgbClr val="79551B"/>
          </a:solidFill>
          <a:latin typeface="Palatino Linotype" panose="02040502050505030304" pitchFamily="18" charset="0"/>
        </a:defRPr>
      </a:lvl5pPr>
      <a:lvl6pPr marL="457200" algn="l" rtl="0" fontAlgn="base">
        <a:spcBef>
          <a:spcPct val="0"/>
        </a:spcBef>
        <a:spcAft>
          <a:spcPct val="0"/>
        </a:spcAft>
        <a:defRPr sz="3200">
          <a:solidFill>
            <a:srgbClr val="79551B"/>
          </a:solidFill>
          <a:latin typeface="Palatino Linotype" panose="02040502050505030304" pitchFamily="18" charset="0"/>
        </a:defRPr>
      </a:lvl6pPr>
      <a:lvl7pPr marL="914400" algn="l" rtl="0" fontAlgn="base">
        <a:spcBef>
          <a:spcPct val="0"/>
        </a:spcBef>
        <a:spcAft>
          <a:spcPct val="0"/>
        </a:spcAft>
        <a:defRPr sz="3200">
          <a:solidFill>
            <a:srgbClr val="79551B"/>
          </a:solidFill>
          <a:latin typeface="Palatino Linotype" panose="02040502050505030304" pitchFamily="18" charset="0"/>
        </a:defRPr>
      </a:lvl7pPr>
      <a:lvl8pPr marL="1371600" algn="l" rtl="0" fontAlgn="base">
        <a:spcBef>
          <a:spcPct val="0"/>
        </a:spcBef>
        <a:spcAft>
          <a:spcPct val="0"/>
        </a:spcAft>
        <a:defRPr sz="3200">
          <a:solidFill>
            <a:srgbClr val="79551B"/>
          </a:solidFill>
          <a:latin typeface="Palatino Linotype" panose="02040502050505030304" pitchFamily="18" charset="0"/>
        </a:defRPr>
      </a:lvl8pPr>
      <a:lvl9pPr marL="1828800" algn="l" rtl="0" fontAlgn="base">
        <a:spcBef>
          <a:spcPct val="0"/>
        </a:spcBef>
        <a:spcAft>
          <a:spcPct val="0"/>
        </a:spcAft>
        <a:defRPr sz="3200">
          <a:solidFill>
            <a:srgbClr val="79551B"/>
          </a:solidFill>
          <a:latin typeface="Palatino Linotype" panose="02040502050505030304" pitchFamily="18" charset="0"/>
        </a:defRPr>
      </a:lvl9pPr>
    </p:titleStyle>
    <p:bodyStyle>
      <a:lvl1pPr marL="342900" indent="-342900" algn="l" rtl="0" fontAlgn="base">
        <a:spcBef>
          <a:spcPct val="20000"/>
        </a:spcBef>
        <a:spcAft>
          <a:spcPct val="0"/>
        </a:spcAft>
        <a:buChar char="•"/>
        <a:defRPr sz="2800" kern="1200">
          <a:solidFill>
            <a:srgbClr val="79551B"/>
          </a:solidFill>
          <a:latin typeface="+mn-lt"/>
          <a:ea typeface="+mn-ea"/>
          <a:cs typeface="+mn-cs"/>
        </a:defRPr>
      </a:lvl1pPr>
      <a:lvl2pPr marL="742950" indent="-285750" algn="l" rtl="0" fontAlgn="base">
        <a:spcBef>
          <a:spcPct val="20000"/>
        </a:spcBef>
        <a:spcAft>
          <a:spcPct val="0"/>
        </a:spcAft>
        <a:buChar char="–"/>
        <a:defRPr sz="2400" kern="1200">
          <a:solidFill>
            <a:srgbClr val="79551B"/>
          </a:solidFill>
          <a:latin typeface="+mn-lt"/>
          <a:ea typeface="+mn-ea"/>
          <a:cs typeface="+mn-cs"/>
        </a:defRPr>
      </a:lvl2pPr>
      <a:lvl3pPr marL="1143000" indent="-228600" algn="l" rtl="0" fontAlgn="base">
        <a:spcBef>
          <a:spcPct val="20000"/>
        </a:spcBef>
        <a:spcAft>
          <a:spcPct val="0"/>
        </a:spcAft>
        <a:buChar char="•"/>
        <a:defRPr sz="2000" kern="1200">
          <a:solidFill>
            <a:srgbClr val="79551B"/>
          </a:solidFill>
          <a:latin typeface="+mn-lt"/>
          <a:ea typeface="+mn-ea"/>
          <a:cs typeface="+mn-cs"/>
        </a:defRPr>
      </a:lvl3pPr>
      <a:lvl4pPr marL="1600200" indent="-228600" algn="l" rtl="0" fontAlgn="base">
        <a:spcBef>
          <a:spcPct val="20000"/>
        </a:spcBef>
        <a:spcAft>
          <a:spcPct val="0"/>
        </a:spcAft>
        <a:buChar char="–"/>
        <a:defRPr kern="1200">
          <a:solidFill>
            <a:srgbClr val="79551B"/>
          </a:solidFill>
          <a:latin typeface="+mn-lt"/>
          <a:ea typeface="+mn-ea"/>
          <a:cs typeface="+mn-cs"/>
        </a:defRPr>
      </a:lvl4pPr>
      <a:lvl5pPr marL="2057400" indent="-228600" algn="l" rtl="0" fontAlgn="base">
        <a:spcBef>
          <a:spcPct val="20000"/>
        </a:spcBef>
        <a:spcAft>
          <a:spcPct val="0"/>
        </a:spcAft>
        <a:buChar char="»"/>
        <a:defRPr sz="1600" kern="1200">
          <a:solidFill>
            <a:srgbClr val="79551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dars.state.tx.u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jpeg"/><Relationship Id="rId11" Type="http://schemas.openxmlformats.org/officeDocument/2006/relationships/slide" Target="slide20.xml"/><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24.xml"/><Relationship Id="rId4" Type="http://schemas.openxmlformats.org/officeDocument/2006/relationships/slide" Target="slide23.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18" Type="http://schemas.openxmlformats.org/officeDocument/2006/relationships/slide" Target="slide16.xml"/><Relationship Id="rId3" Type="http://schemas.openxmlformats.org/officeDocument/2006/relationships/slide" Target="slide2.xml"/><Relationship Id="rId21" Type="http://schemas.openxmlformats.org/officeDocument/2006/relationships/slide" Target="slide19.xml"/><Relationship Id="rId7" Type="http://schemas.openxmlformats.org/officeDocument/2006/relationships/slide" Target="slide5.xml"/><Relationship Id="rId12" Type="http://schemas.openxmlformats.org/officeDocument/2006/relationships/slide" Target="slide10.xml"/><Relationship Id="rId17" Type="http://schemas.openxmlformats.org/officeDocument/2006/relationships/slide" Target="slide15.xml"/><Relationship Id="rId25" Type="http://schemas.openxmlformats.org/officeDocument/2006/relationships/slide" Target="slide25.xml"/><Relationship Id="rId2" Type="http://schemas.openxmlformats.org/officeDocument/2006/relationships/notesSlide" Target="../notesSlides/notesSlide24.xml"/><Relationship Id="rId16" Type="http://schemas.openxmlformats.org/officeDocument/2006/relationships/slide" Target="slide14.xml"/><Relationship Id="rId20"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24" Type="http://schemas.openxmlformats.org/officeDocument/2006/relationships/slide" Target="slide26.xml"/><Relationship Id="rId5" Type="http://schemas.openxmlformats.org/officeDocument/2006/relationships/slide" Target="slide3.xml"/><Relationship Id="rId15" Type="http://schemas.openxmlformats.org/officeDocument/2006/relationships/slide" Target="slide13.xml"/><Relationship Id="rId23" Type="http://schemas.openxmlformats.org/officeDocument/2006/relationships/slide" Target="slide21.xml"/><Relationship Id="rId10" Type="http://schemas.openxmlformats.org/officeDocument/2006/relationships/slide" Target="slide8.xml"/><Relationship Id="rId19" Type="http://schemas.openxmlformats.org/officeDocument/2006/relationships/slide" Target="slide17.xml"/><Relationship Id="rId4" Type="http://schemas.openxmlformats.org/officeDocument/2006/relationships/slide" Target="slide1.xml"/><Relationship Id="rId9" Type="http://schemas.openxmlformats.org/officeDocument/2006/relationships/slide" Target="slide7.xml"/><Relationship Id="rId14" Type="http://schemas.openxmlformats.org/officeDocument/2006/relationships/slide" Target="slide12.xml"/><Relationship Id="rId22" Type="http://schemas.openxmlformats.org/officeDocument/2006/relationships/slide" Target="slide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6.xml"/><Relationship Id="rId7"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0.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8F6FC5B-BA11-A348-9BDC-70CDB3BCFE9F}"/>
              </a:ext>
            </a:extLst>
          </p:cNvPr>
          <p:cNvSpPr>
            <a:spLocks noGrp="1" noChangeArrowheads="1"/>
          </p:cNvSpPr>
          <p:nvPr>
            <p:ph type="ctrTitle"/>
          </p:nvPr>
        </p:nvSpPr>
        <p:spPr>
          <a:xfrm>
            <a:off x="1676400" y="1752600"/>
            <a:ext cx="6019800" cy="838200"/>
          </a:xfrm>
        </p:spPr>
        <p:txBody>
          <a:bodyPr/>
          <a:lstStyle/>
          <a:p>
            <a:pPr algn="ctr"/>
            <a:r>
              <a:rPr lang="en-US" altLang="en-US" sz="4800">
                <a:solidFill>
                  <a:schemeClr val="bg1"/>
                </a:solidFill>
                <a:latin typeface="Mistral" panose="03090702030407020403" pitchFamily="66" charset="0"/>
              </a:rPr>
              <a:t>Making the Transition</a:t>
            </a:r>
          </a:p>
        </p:txBody>
      </p:sp>
      <p:sp>
        <p:nvSpPr>
          <p:cNvPr id="2051" name="Rectangle 3">
            <a:extLst>
              <a:ext uri="{FF2B5EF4-FFF2-40B4-BE49-F238E27FC236}">
                <a16:creationId xmlns:a16="http://schemas.microsoft.com/office/drawing/2014/main" id="{5B58BDB8-3E22-384E-8596-5645A7C62AAB}"/>
              </a:ext>
            </a:extLst>
          </p:cNvPr>
          <p:cNvSpPr>
            <a:spLocks noGrp="1" noChangeArrowheads="1"/>
          </p:cNvSpPr>
          <p:nvPr>
            <p:ph type="subTitle" idx="1"/>
          </p:nvPr>
        </p:nvSpPr>
        <p:spPr>
          <a:xfrm>
            <a:off x="1981200" y="3124200"/>
            <a:ext cx="5486400" cy="457200"/>
          </a:xfrm>
        </p:spPr>
        <p:txBody>
          <a:bodyPr/>
          <a:lstStyle/>
          <a:p>
            <a:pPr algn="ctr"/>
            <a:r>
              <a:rPr lang="en-US" altLang="en-US">
                <a:solidFill>
                  <a:schemeClr val="bg1"/>
                </a:solidFill>
                <a:latin typeface="Tahoma" panose="020B0604030504040204" pitchFamily="34" charset="0"/>
              </a:rPr>
              <a:t>A Guide For High School Graduates</a:t>
            </a:r>
          </a:p>
          <a:p>
            <a:endParaRPr lang="en-US" altLang="en-US">
              <a:solidFill>
                <a:schemeClr val="bg1"/>
              </a:solidFill>
              <a:latin typeface="Tahoma" panose="020B0604030504040204" pitchFamily="34" charset="0"/>
            </a:endParaRPr>
          </a:p>
        </p:txBody>
      </p:sp>
      <p:pic>
        <p:nvPicPr>
          <p:cNvPr id="2058" name="Picture 10">
            <a:hlinkClick r:id="" action="ppaction://hlinkshowjump?jump=nextslide"/>
            <a:extLst>
              <a:ext uri="{FF2B5EF4-FFF2-40B4-BE49-F238E27FC236}">
                <a16:creationId xmlns:a16="http://schemas.microsoft.com/office/drawing/2014/main" id="{D3DB3A82-20B7-EC4A-84DB-8E06F5904AD0}"/>
              </a:ext>
            </a:extLst>
          </p:cNvPr>
          <p:cNvPicPr>
            <a:picLocks noChangeAspect="1" noChangeArrowheads="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3733800" y="4495800"/>
            <a:ext cx="1806575" cy="1384300"/>
          </a:xfrm>
          <a:prstGeom prst="rect">
            <a:avLst/>
          </a:prstGeom>
          <a:noFill/>
          <a:extLst>
            <a:ext uri="{909E8E84-426E-40DD-AFC4-6F175D3DCCD1}">
              <a14:hiddenFill xmlns:a14="http://schemas.microsoft.com/office/drawing/2010/main">
                <a:solidFill>
                  <a:srgbClr val="FFFFFF"/>
                </a:solidFill>
              </a14:hiddenFill>
            </a:ext>
          </a:extLst>
        </p:spPr>
      </p:pic>
      <p:sp>
        <p:nvSpPr>
          <p:cNvPr id="2059" name="Text Box 11">
            <a:extLst>
              <a:ext uri="{FF2B5EF4-FFF2-40B4-BE49-F238E27FC236}">
                <a16:creationId xmlns:a16="http://schemas.microsoft.com/office/drawing/2014/main" id="{63A26F01-F0A1-C947-AA3D-BE36BAF65DFC}"/>
              </a:ext>
            </a:extLst>
          </p:cNvPr>
          <p:cNvSpPr txBox="1">
            <a:spLocks noChangeArrowheads="1"/>
          </p:cNvSpPr>
          <p:nvPr/>
        </p:nvSpPr>
        <p:spPr bwMode="auto">
          <a:xfrm>
            <a:off x="838200" y="5943600"/>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hlinkClick r:id="" action="ppaction://hlinkshowjump?jump=lastslide"/>
              </a:rPr>
              <a:t>INDEX</a:t>
            </a:r>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3"/>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Effect transition="in" filter="fade">
                                      <p:cBhvr>
                                        <p:cTn id="13" dur="1000"/>
                                        <p:tgtEl>
                                          <p:spTgt spid="2051">
                                            <p:txEl>
                                              <p:pRg st="0" end="0"/>
                                            </p:txEl>
                                          </p:spTgt>
                                        </p:tgtEl>
                                      </p:cBhvr>
                                    </p:animEffect>
                                    <p:anim calcmode="lin" valueType="num">
                                      <p:cBhvr>
                                        <p:cTn id="14"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051">
                                            <p:txEl>
                                              <p:pRg st="0" end="0"/>
                                            </p:txEl>
                                          </p:spTgt>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2058"/>
                                        </p:tgtEl>
                                        <p:attrNameLst>
                                          <p:attrName>style.visibility</p:attrName>
                                        </p:attrNameLst>
                                      </p:cBhvr>
                                      <p:to>
                                        <p:strVal val="visible"/>
                                      </p:to>
                                    </p:set>
                                    <p:animEffect transition="in" filter="fade">
                                      <p:cBhvr>
                                        <p:cTn id="18" dur="20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7183416-32F5-B446-9016-D1DCFAB13F1A}"/>
              </a:ext>
            </a:extLst>
          </p:cNvPr>
          <p:cNvSpPr>
            <a:spLocks noGrp="1" noChangeArrowheads="1"/>
          </p:cNvSpPr>
          <p:nvPr>
            <p:ph type="title"/>
          </p:nvPr>
        </p:nvSpPr>
        <p:spPr>
          <a:xfrm>
            <a:off x="685800" y="762000"/>
            <a:ext cx="7772400" cy="914400"/>
          </a:xfrm>
        </p:spPr>
        <p:txBody>
          <a:bodyPr/>
          <a:lstStyle/>
          <a:p>
            <a:pPr algn="ctr"/>
            <a:r>
              <a:rPr lang="en-US" altLang="en-US" sz="2800" b="1" u="sng"/>
              <a:t>SECTION 504 </a:t>
            </a:r>
            <a:br>
              <a:rPr lang="en-US" altLang="en-US" sz="2800" b="1" u="sng"/>
            </a:br>
            <a:r>
              <a:rPr lang="en-US" altLang="en-US" sz="2800" b="1" u="sng"/>
              <a:t>OF THE REHABILITATION ACT of 1973</a:t>
            </a:r>
          </a:p>
        </p:txBody>
      </p:sp>
      <p:sp>
        <p:nvSpPr>
          <p:cNvPr id="23555" name="Rectangle 3">
            <a:extLst>
              <a:ext uri="{FF2B5EF4-FFF2-40B4-BE49-F238E27FC236}">
                <a16:creationId xmlns:a16="http://schemas.microsoft.com/office/drawing/2014/main" id="{54D57A80-AE63-804C-B768-8764089DA2E7}"/>
              </a:ext>
            </a:extLst>
          </p:cNvPr>
          <p:cNvSpPr>
            <a:spLocks noGrp="1" noChangeArrowheads="1"/>
          </p:cNvSpPr>
          <p:nvPr>
            <p:ph type="body" idx="1"/>
          </p:nvPr>
        </p:nvSpPr>
        <p:spPr>
          <a:xfrm>
            <a:off x="1219200" y="1752600"/>
            <a:ext cx="7312025" cy="4572000"/>
          </a:xfrm>
        </p:spPr>
        <p:txBody>
          <a:bodyPr/>
          <a:lstStyle/>
          <a:p>
            <a:pPr>
              <a:lnSpc>
                <a:spcPct val="90000"/>
              </a:lnSpc>
              <a:spcBef>
                <a:spcPct val="0"/>
              </a:spcBef>
            </a:pPr>
            <a:r>
              <a:rPr lang="en-US" altLang="en-US"/>
              <a:t>National Law; protects those </a:t>
            </a:r>
            <a:r>
              <a:rPr lang="en-US" altLang="en-US" b="1" i="1"/>
              <a:t>qualified </a:t>
            </a:r>
            <a:r>
              <a:rPr lang="en-US" altLang="en-US"/>
              <a:t>from discrimination based on their disability</a:t>
            </a:r>
          </a:p>
          <a:p>
            <a:pPr>
              <a:lnSpc>
                <a:spcPct val="90000"/>
              </a:lnSpc>
            </a:pPr>
            <a:r>
              <a:rPr lang="en-US" altLang="en-US"/>
              <a:t>Qualified individuals are </a:t>
            </a:r>
            <a:r>
              <a:rPr lang="en-US" altLang="en-US" b="1" i="1"/>
              <a:t>persons with a physical or mental impairment which substantially limits one or more major life activities.</a:t>
            </a:r>
          </a:p>
          <a:p>
            <a:pPr>
              <a:lnSpc>
                <a:spcPct val="90000"/>
              </a:lnSpc>
            </a:pPr>
            <a:r>
              <a:rPr lang="en-US" altLang="en-US"/>
              <a:t>Activities include: caring for one’s self, walking, seeing, hearing, speaking, breathing, working, performing manual tasks, and learning. </a:t>
            </a:r>
            <a:endParaRPr lang="en-US" altLang="en-US" b="1"/>
          </a:p>
        </p:txBody>
      </p:sp>
      <p:sp>
        <p:nvSpPr>
          <p:cNvPr id="23556" name="Text Box 4">
            <a:extLst>
              <a:ext uri="{FF2B5EF4-FFF2-40B4-BE49-F238E27FC236}">
                <a16:creationId xmlns:a16="http://schemas.microsoft.com/office/drawing/2014/main" id="{43A77BAA-7B02-B049-8977-F17135E51FE4}"/>
              </a:ext>
            </a:extLst>
          </p:cNvPr>
          <p:cNvSpPr txBox="1">
            <a:spLocks noChangeArrowheads="1"/>
          </p:cNvSpPr>
          <p:nvPr/>
        </p:nvSpPr>
        <p:spPr bwMode="auto">
          <a:xfrm>
            <a:off x="7924800" y="60960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a:latin typeface="Arial" panose="020B0604020202020204" pitchFamily="34" charset="0"/>
                <a:hlinkClick r:id="rId3" action="ppaction://hlinksldjump"/>
              </a:rPr>
              <a:t>back</a:t>
            </a:r>
            <a:endParaRPr lang="en-US" altLang="en-US">
              <a:latin typeface="Arial" panose="020B0604020202020204" pitchFamily="34" charset="0"/>
            </a:endParaRPr>
          </a:p>
        </p:txBody>
      </p:sp>
      <p:sp>
        <p:nvSpPr>
          <p:cNvPr id="23557" name="Text Box 5">
            <a:extLst>
              <a:ext uri="{FF2B5EF4-FFF2-40B4-BE49-F238E27FC236}">
                <a16:creationId xmlns:a16="http://schemas.microsoft.com/office/drawing/2014/main" id="{45F0BE53-C44F-5A4A-AF71-C284DEB83102}"/>
              </a:ext>
            </a:extLst>
          </p:cNvPr>
          <p:cNvSpPr txBox="1">
            <a:spLocks noChangeArrowheads="1"/>
          </p:cNvSpPr>
          <p:nvPr/>
        </p:nvSpPr>
        <p:spPr bwMode="auto">
          <a:xfrm>
            <a:off x="838200" y="59436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hlinkClick r:id="" action="ppaction://hlinkshowjump?jump=lastslide"/>
              </a:rPr>
              <a:t>INDEX</a:t>
            </a:r>
            <a:endParaRPr lang="en-US" altLang="en-US" sz="1400"/>
          </a:p>
        </p:txBody>
      </p:sp>
      <p:sp>
        <p:nvSpPr>
          <p:cNvPr id="23558" name="Text Box 6">
            <a:extLst>
              <a:ext uri="{FF2B5EF4-FFF2-40B4-BE49-F238E27FC236}">
                <a16:creationId xmlns:a16="http://schemas.microsoft.com/office/drawing/2014/main" id="{8FDE94AD-C34D-0444-9827-C27D547C953D}"/>
              </a:ext>
            </a:extLst>
          </p:cNvPr>
          <p:cNvSpPr txBox="1">
            <a:spLocks noChangeArrowheads="1"/>
          </p:cNvSpPr>
          <p:nvPr/>
        </p:nvSpPr>
        <p:spPr bwMode="auto">
          <a:xfrm>
            <a:off x="8001000" y="58674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hlinkClick r:id="rId4" action="ppaction://hlinksldjump"/>
              </a:rPr>
              <a:t>more</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3555">
                                            <p:txEl>
                                              <p:pRg st="0" end="0"/>
                                            </p:txEl>
                                          </p:spTgt>
                                        </p:tgtEl>
                                        <p:attrNameLst>
                                          <p:attrName>style.visibility</p:attrName>
                                        </p:attrNameLst>
                                      </p:cBhvr>
                                      <p:to>
                                        <p:strVal val="visible"/>
                                      </p:to>
                                    </p:set>
                                    <p:animEffect transition="in" filter="fade">
                                      <p:cBhvr>
                                        <p:cTn id="11" dur="1000"/>
                                        <p:tgtEl>
                                          <p:spTgt spid="23555">
                                            <p:txEl>
                                              <p:pRg st="0" end="0"/>
                                            </p:txEl>
                                          </p:spTgt>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23555">
                                            <p:txEl>
                                              <p:pRg st="1" end="1"/>
                                            </p:txEl>
                                          </p:spTgt>
                                        </p:tgtEl>
                                        <p:attrNameLst>
                                          <p:attrName>style.visibility</p:attrName>
                                        </p:attrNameLst>
                                      </p:cBhvr>
                                      <p:to>
                                        <p:strVal val="visible"/>
                                      </p:to>
                                    </p:set>
                                    <p:animEffect transition="in" filter="fade">
                                      <p:cBhvr>
                                        <p:cTn id="15" dur="1000"/>
                                        <p:tgtEl>
                                          <p:spTgt spid="23555">
                                            <p:txEl>
                                              <p:pRg st="1" end="1"/>
                                            </p:txEl>
                                          </p:spTgt>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Effect transition="in" filter="fade">
                                      <p:cBhvr>
                                        <p:cTn id="19" dur="10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888E6AB5-6F3F-2A45-A191-16CB65ABF704}"/>
              </a:ext>
            </a:extLst>
          </p:cNvPr>
          <p:cNvSpPr>
            <a:spLocks noGrp="1" noChangeArrowheads="1"/>
          </p:cNvSpPr>
          <p:nvPr>
            <p:ph type="title"/>
          </p:nvPr>
        </p:nvSpPr>
        <p:spPr/>
        <p:txBody>
          <a:bodyPr/>
          <a:lstStyle/>
          <a:p>
            <a:r>
              <a:rPr lang="en-US" altLang="en-US" b="1"/>
              <a:t>Regarding employment and section 504…</a:t>
            </a:r>
          </a:p>
        </p:txBody>
      </p:sp>
      <p:sp>
        <p:nvSpPr>
          <p:cNvPr id="75779" name="Rectangle 3">
            <a:extLst>
              <a:ext uri="{FF2B5EF4-FFF2-40B4-BE49-F238E27FC236}">
                <a16:creationId xmlns:a16="http://schemas.microsoft.com/office/drawing/2014/main" id="{9B7DA74F-0267-314E-B36C-CDBFDB50F985}"/>
              </a:ext>
            </a:extLst>
          </p:cNvPr>
          <p:cNvSpPr>
            <a:spLocks noGrp="1" noChangeArrowheads="1"/>
          </p:cNvSpPr>
          <p:nvPr>
            <p:ph type="body" idx="1"/>
          </p:nvPr>
        </p:nvSpPr>
        <p:spPr>
          <a:xfrm>
            <a:off x="1676400" y="2057400"/>
            <a:ext cx="6550025" cy="3886200"/>
          </a:xfrm>
        </p:spPr>
        <p:txBody>
          <a:bodyPr/>
          <a:lstStyle/>
          <a:p>
            <a:r>
              <a:rPr lang="en-US" altLang="en-US" b="1" i="1"/>
              <a:t>qualified individuals with disabilities</a:t>
            </a:r>
            <a:r>
              <a:rPr lang="en-US" altLang="en-US"/>
              <a:t> are persons who, with reasonable accommodation, can perform the essential functions of the job for which they have applied or have been hired to perform. </a:t>
            </a:r>
          </a:p>
        </p:txBody>
      </p:sp>
      <p:sp>
        <p:nvSpPr>
          <p:cNvPr id="75780" name="Rectangle 4">
            <a:extLst>
              <a:ext uri="{FF2B5EF4-FFF2-40B4-BE49-F238E27FC236}">
                <a16:creationId xmlns:a16="http://schemas.microsoft.com/office/drawing/2014/main" id="{3C57D518-0C1B-984B-84EA-92E657D9C8ED}"/>
              </a:ext>
            </a:extLst>
          </p:cNvPr>
          <p:cNvSpPr>
            <a:spLocks noChangeArrowheads="1"/>
          </p:cNvSpPr>
          <p:nvPr/>
        </p:nvSpPr>
        <p:spPr bwMode="auto">
          <a:xfrm>
            <a:off x="914400" y="5840413"/>
            <a:ext cx="7572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hlinkClick r:id="" action="ppaction://hlinkshowjump?jump=lastslide"/>
              </a:rPr>
              <a:t>INDEX</a:t>
            </a:r>
            <a:endParaRPr lang="en-US" altLang="en-US" sz="1400"/>
          </a:p>
        </p:txBody>
      </p:sp>
      <p:sp>
        <p:nvSpPr>
          <p:cNvPr id="75781" name="Text Box 5">
            <a:extLst>
              <a:ext uri="{FF2B5EF4-FFF2-40B4-BE49-F238E27FC236}">
                <a16:creationId xmlns:a16="http://schemas.microsoft.com/office/drawing/2014/main" id="{832FBDB4-2766-D145-85B3-329F6948A518}"/>
              </a:ext>
            </a:extLst>
          </p:cNvPr>
          <p:cNvSpPr txBox="1">
            <a:spLocks noChangeArrowheads="1"/>
          </p:cNvSpPr>
          <p:nvPr/>
        </p:nvSpPr>
        <p:spPr bwMode="auto">
          <a:xfrm>
            <a:off x="7924800" y="60960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hlinkClick r:id="rId3" action="ppaction://hlinksldjump"/>
              </a:rPr>
              <a:t>back</a:t>
            </a:r>
            <a:endParaRPr lang="en-US"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fade">
                                      <p:cBhvr>
                                        <p:cTn id="7" dur="2000"/>
                                        <p:tgtEl>
                                          <p:spTgt spid="757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5779"/>
                                        </p:tgtEl>
                                        <p:attrNameLst>
                                          <p:attrName>style.visibility</p:attrName>
                                        </p:attrNameLst>
                                      </p:cBhvr>
                                      <p:to>
                                        <p:strVal val="visible"/>
                                      </p:to>
                                    </p:set>
                                    <p:animEffect transition="in" filter="fade">
                                      <p:cBhvr>
                                        <p:cTn id="10" dur="20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P spid="7577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0C2C4E9-3732-0F4D-A661-3E9DA674B1AB}"/>
              </a:ext>
            </a:extLst>
          </p:cNvPr>
          <p:cNvSpPr>
            <a:spLocks noGrp="1" noChangeArrowheads="1"/>
          </p:cNvSpPr>
          <p:nvPr>
            <p:ph type="title"/>
          </p:nvPr>
        </p:nvSpPr>
        <p:spPr>
          <a:xfrm>
            <a:off x="762000" y="762000"/>
            <a:ext cx="7620000" cy="914400"/>
          </a:xfrm>
        </p:spPr>
        <p:txBody>
          <a:bodyPr/>
          <a:lstStyle/>
          <a:p>
            <a:pPr algn="ctr"/>
            <a:r>
              <a:rPr lang="en-US" altLang="en-US" sz="2800"/>
              <a:t>AMERICANS WITH DISABILITIES ACT</a:t>
            </a:r>
            <a:br>
              <a:rPr lang="en-US" altLang="en-US" sz="2800"/>
            </a:br>
            <a:r>
              <a:rPr lang="en-US" altLang="en-US" sz="2800"/>
              <a:t>(ADA)</a:t>
            </a:r>
          </a:p>
        </p:txBody>
      </p:sp>
      <p:sp>
        <p:nvSpPr>
          <p:cNvPr id="24579" name="Rectangle 3">
            <a:extLst>
              <a:ext uri="{FF2B5EF4-FFF2-40B4-BE49-F238E27FC236}">
                <a16:creationId xmlns:a16="http://schemas.microsoft.com/office/drawing/2014/main" id="{91C923D5-70E8-D74E-B7AC-6A1A965544E8}"/>
              </a:ext>
            </a:extLst>
          </p:cNvPr>
          <p:cNvSpPr>
            <a:spLocks noGrp="1" noChangeArrowheads="1"/>
          </p:cNvSpPr>
          <p:nvPr>
            <p:ph type="body" idx="1"/>
          </p:nvPr>
        </p:nvSpPr>
        <p:spPr>
          <a:xfrm>
            <a:off x="990600" y="1828800"/>
            <a:ext cx="7235825" cy="3886200"/>
          </a:xfrm>
        </p:spPr>
        <p:txBody>
          <a:bodyPr/>
          <a:lstStyle/>
          <a:p>
            <a:pPr>
              <a:spcBef>
                <a:spcPct val="0"/>
              </a:spcBef>
            </a:pPr>
            <a:r>
              <a:rPr lang="en-US" altLang="en-US"/>
              <a:t>Protects those with disabilities against discriminination in job application procedures, hiring, firing, advancement, compensation, job training, and other terms, conditions, and privileges of employment. </a:t>
            </a:r>
          </a:p>
        </p:txBody>
      </p:sp>
      <p:sp>
        <p:nvSpPr>
          <p:cNvPr id="24580" name="Text Box 4">
            <a:extLst>
              <a:ext uri="{FF2B5EF4-FFF2-40B4-BE49-F238E27FC236}">
                <a16:creationId xmlns:a16="http://schemas.microsoft.com/office/drawing/2014/main" id="{521839EE-34AE-C34A-8399-2B1A8FFB9E78}"/>
              </a:ext>
            </a:extLst>
          </p:cNvPr>
          <p:cNvSpPr txBox="1">
            <a:spLocks noChangeArrowheads="1"/>
          </p:cNvSpPr>
          <p:nvPr/>
        </p:nvSpPr>
        <p:spPr bwMode="auto">
          <a:xfrm>
            <a:off x="7467600" y="58674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a:latin typeface="Arial" panose="020B0604020202020204" pitchFamily="34" charset="0"/>
                <a:hlinkClick r:id="rId3" action="ppaction://hlinksldjump"/>
              </a:rPr>
              <a:t>back</a:t>
            </a:r>
            <a:endParaRPr lang="en-US" altLang="en-US">
              <a:latin typeface="Arial" panose="020B0604020202020204" pitchFamily="34" charset="0"/>
            </a:endParaRPr>
          </a:p>
        </p:txBody>
      </p:sp>
      <p:sp>
        <p:nvSpPr>
          <p:cNvPr id="24581" name="Text Box 5">
            <a:extLst>
              <a:ext uri="{FF2B5EF4-FFF2-40B4-BE49-F238E27FC236}">
                <a16:creationId xmlns:a16="http://schemas.microsoft.com/office/drawing/2014/main" id="{945A5A39-5B99-4849-B272-B785BEFE03C5}"/>
              </a:ext>
            </a:extLst>
          </p:cNvPr>
          <p:cNvSpPr txBox="1">
            <a:spLocks noChangeArrowheads="1"/>
          </p:cNvSpPr>
          <p:nvPr/>
        </p:nvSpPr>
        <p:spPr bwMode="auto">
          <a:xfrm>
            <a:off x="838200" y="60198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hlinkClick r:id="" action="ppaction://hlinkshowjump?jump=lastslide"/>
              </a:rPr>
              <a:t>INDEX</a:t>
            </a:r>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4578"/>
                                        </p:tgtEl>
                                        <p:attrNameLst>
                                          <p:attrName>style.visibility</p:attrName>
                                        </p:attrNameLst>
                                      </p:cBhvr>
                                      <p:to>
                                        <p:strVal val="visible"/>
                                      </p:to>
                                    </p:set>
                                    <p:animEffect transition="in" filter="fade">
                                      <p:cBhvr>
                                        <p:cTn id="7" dur="500">
                                          <p:stCondLst>
                                            <p:cond delay="0"/>
                                          </p:stCondLst>
                                        </p:cTn>
                                        <p:tgtEl>
                                          <p:spTgt spid="24578"/>
                                        </p:tgtEl>
                                      </p:cBhvr>
                                    </p:animEffect>
                                  </p:childTnLst>
                                </p:cTn>
                              </p:par>
                            </p:childTnLst>
                          </p:cTn>
                        </p:par>
                        <p:par>
                          <p:cTn id="8" fill="hold" nodeType="afterGroup">
                            <p:stCondLst>
                              <p:cond delay="215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24579">
                                            <p:txEl>
                                              <p:pRg st="0" end="0"/>
                                            </p:txEl>
                                          </p:spTgt>
                                        </p:tgtEl>
                                        <p:attrNameLst>
                                          <p:attrName>style.visibility</p:attrName>
                                        </p:attrNameLst>
                                      </p:cBhvr>
                                      <p:to>
                                        <p:strVal val="visible"/>
                                      </p:to>
                                    </p:set>
                                    <p:animEffect transition="in" filter="fade">
                                      <p:cBhvr>
                                        <p:cTn id="11" dur="500">
                                          <p:stCondLst>
                                            <p:cond delay="0"/>
                                          </p:stCondLst>
                                        </p:cTn>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3164CCE-D217-C34A-8A38-9BE53EFE2909}"/>
              </a:ext>
            </a:extLst>
          </p:cNvPr>
          <p:cNvSpPr>
            <a:spLocks noGrp="1" noChangeArrowheads="1"/>
          </p:cNvSpPr>
          <p:nvPr>
            <p:ph type="title"/>
          </p:nvPr>
        </p:nvSpPr>
        <p:spPr>
          <a:xfrm>
            <a:off x="838200" y="762000"/>
            <a:ext cx="7388225" cy="914400"/>
          </a:xfrm>
        </p:spPr>
        <p:txBody>
          <a:bodyPr/>
          <a:lstStyle/>
          <a:p>
            <a:pPr algn="ctr"/>
            <a:r>
              <a:rPr lang="en-US" altLang="en-US"/>
              <a:t>CIVIL RIGHTS RESTORATION ACT</a:t>
            </a:r>
          </a:p>
        </p:txBody>
      </p:sp>
      <p:sp>
        <p:nvSpPr>
          <p:cNvPr id="25603" name="Rectangle 3">
            <a:extLst>
              <a:ext uri="{FF2B5EF4-FFF2-40B4-BE49-F238E27FC236}">
                <a16:creationId xmlns:a16="http://schemas.microsoft.com/office/drawing/2014/main" id="{BE01D006-B99A-294A-990C-833495DCD700}"/>
              </a:ext>
            </a:extLst>
          </p:cNvPr>
          <p:cNvSpPr>
            <a:spLocks noGrp="1" noChangeArrowheads="1"/>
          </p:cNvSpPr>
          <p:nvPr>
            <p:ph type="body" idx="1"/>
          </p:nvPr>
        </p:nvSpPr>
        <p:spPr>
          <a:xfrm>
            <a:off x="990600" y="1828800"/>
            <a:ext cx="7235825" cy="3886200"/>
          </a:xfrm>
        </p:spPr>
        <p:txBody>
          <a:bodyPr/>
          <a:lstStyle/>
          <a:p>
            <a:r>
              <a:rPr lang="en-US" altLang="en-US" sz="2400"/>
              <a:t>The receipt of </a:t>
            </a:r>
            <a:r>
              <a:rPr lang="en-US" altLang="en-US" sz="2400" i="1"/>
              <a:t>federal funding</a:t>
            </a:r>
            <a:r>
              <a:rPr lang="en-US" altLang="en-US" sz="2400"/>
              <a:t> by any component of an institution requires every program within the institution to </a:t>
            </a:r>
            <a:r>
              <a:rPr lang="en-US" altLang="en-US" sz="2400" i="1"/>
              <a:t>comply with civil rights requirements</a:t>
            </a:r>
          </a:p>
          <a:p>
            <a:pPr>
              <a:buFontTx/>
              <a:buNone/>
            </a:pPr>
            <a:endParaRPr lang="en-US" altLang="en-US" sz="2400" i="1"/>
          </a:p>
          <a:p>
            <a:r>
              <a:rPr lang="en-US" altLang="en-US" sz="2400"/>
              <a:t>As a recipient of </a:t>
            </a:r>
            <a:r>
              <a:rPr lang="en-US" altLang="en-US" sz="2400" i="1"/>
              <a:t>federal financial assistance</a:t>
            </a:r>
            <a:r>
              <a:rPr lang="en-US" altLang="en-US" sz="2400"/>
              <a:t>, a post secondary institution has an obligation under Section 504 to be </a:t>
            </a:r>
            <a:r>
              <a:rPr lang="en-US" altLang="en-US" sz="2400" i="1"/>
              <a:t>accessible to students with disabilities.</a:t>
            </a:r>
          </a:p>
          <a:p>
            <a:pPr>
              <a:buFontTx/>
              <a:buNone/>
            </a:pPr>
            <a:endParaRPr lang="en-US" altLang="en-US" sz="2400" i="1"/>
          </a:p>
        </p:txBody>
      </p:sp>
      <p:sp>
        <p:nvSpPr>
          <p:cNvPr id="25604" name="Text Box 4">
            <a:extLst>
              <a:ext uri="{FF2B5EF4-FFF2-40B4-BE49-F238E27FC236}">
                <a16:creationId xmlns:a16="http://schemas.microsoft.com/office/drawing/2014/main" id="{B9CF2E7A-C0AF-9747-8724-EFD96BDA6F6F}"/>
              </a:ext>
            </a:extLst>
          </p:cNvPr>
          <p:cNvSpPr txBox="1">
            <a:spLocks noChangeArrowheads="1"/>
          </p:cNvSpPr>
          <p:nvPr/>
        </p:nvSpPr>
        <p:spPr bwMode="auto">
          <a:xfrm>
            <a:off x="7696200" y="58674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a:latin typeface="Arial" panose="020B0604020202020204" pitchFamily="34" charset="0"/>
                <a:hlinkClick r:id="rId3" action="ppaction://hlinksldjump"/>
              </a:rPr>
              <a:t>back</a:t>
            </a:r>
            <a:endParaRPr lang="en-US" altLang="en-US">
              <a:latin typeface="Arial" panose="020B0604020202020204" pitchFamily="34" charset="0"/>
            </a:endParaRPr>
          </a:p>
        </p:txBody>
      </p:sp>
      <p:sp>
        <p:nvSpPr>
          <p:cNvPr id="25605" name="Text Box 5">
            <a:extLst>
              <a:ext uri="{FF2B5EF4-FFF2-40B4-BE49-F238E27FC236}">
                <a16:creationId xmlns:a16="http://schemas.microsoft.com/office/drawing/2014/main" id="{4ED06066-AB9E-7D47-9126-844026E0A297}"/>
              </a:ext>
            </a:extLst>
          </p:cNvPr>
          <p:cNvSpPr txBox="1">
            <a:spLocks noChangeArrowheads="1"/>
          </p:cNvSpPr>
          <p:nvPr/>
        </p:nvSpPr>
        <p:spPr bwMode="auto">
          <a:xfrm>
            <a:off x="914400" y="594360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hlinkClick r:id="" action="ppaction://hlinkshowjump?jump=lastslide"/>
              </a:rPr>
              <a:t>INDEX</a:t>
            </a:r>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2000"/>
                                        <p:tgtEl>
                                          <p:spTgt spid="25602"/>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5603">
                                            <p:txEl>
                                              <p:pRg st="0" end="0"/>
                                            </p:txEl>
                                          </p:spTgt>
                                        </p:tgtEl>
                                        <p:attrNameLst>
                                          <p:attrName>style.visibility</p:attrName>
                                        </p:attrNameLst>
                                      </p:cBhvr>
                                      <p:to>
                                        <p:strVal val="visible"/>
                                      </p:to>
                                    </p:set>
                                    <p:animEffect transition="in" filter="fade">
                                      <p:cBhvr>
                                        <p:cTn id="11" dur="1000"/>
                                        <p:tgtEl>
                                          <p:spTgt spid="25603">
                                            <p:txEl>
                                              <p:pRg st="0" end="0"/>
                                            </p:txEl>
                                          </p:spTgt>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animEffect transition="in" filter="fade">
                                      <p:cBhvr>
                                        <p:cTn id="15" dur="1000"/>
                                        <p:tgtEl>
                                          <p:spTgt spid="25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578A9CB-47C2-2140-9240-77F6A28C9C9C}"/>
              </a:ext>
            </a:extLst>
          </p:cNvPr>
          <p:cNvSpPr>
            <a:spLocks noGrp="1" noChangeArrowheads="1"/>
          </p:cNvSpPr>
          <p:nvPr>
            <p:ph type="title"/>
          </p:nvPr>
        </p:nvSpPr>
        <p:spPr>
          <a:xfrm>
            <a:off x="762000" y="762000"/>
            <a:ext cx="7312025" cy="914400"/>
          </a:xfrm>
        </p:spPr>
        <p:txBody>
          <a:bodyPr/>
          <a:lstStyle/>
          <a:p>
            <a:r>
              <a:rPr lang="en-US" altLang="en-US"/>
              <a:t>Student responsibilities:</a:t>
            </a:r>
          </a:p>
        </p:txBody>
      </p:sp>
      <p:sp>
        <p:nvSpPr>
          <p:cNvPr id="27651" name="Rectangle 3">
            <a:extLst>
              <a:ext uri="{FF2B5EF4-FFF2-40B4-BE49-F238E27FC236}">
                <a16:creationId xmlns:a16="http://schemas.microsoft.com/office/drawing/2014/main" id="{19CD6C76-F415-6643-8895-C64D0764E511}"/>
              </a:ext>
            </a:extLst>
          </p:cNvPr>
          <p:cNvSpPr>
            <a:spLocks noGrp="1" noChangeArrowheads="1"/>
          </p:cNvSpPr>
          <p:nvPr>
            <p:ph type="body" idx="1"/>
          </p:nvPr>
        </p:nvSpPr>
        <p:spPr>
          <a:xfrm>
            <a:off x="1219200" y="1676400"/>
            <a:ext cx="7391400" cy="3886200"/>
          </a:xfrm>
        </p:spPr>
        <p:txBody>
          <a:bodyPr/>
          <a:lstStyle/>
          <a:p>
            <a:pPr>
              <a:buFont typeface="Wingdings" pitchFamily="2" charset="2"/>
              <a:buChar char="ü"/>
            </a:pPr>
            <a:r>
              <a:rPr lang="en-US" altLang="en-US" sz="2000"/>
              <a:t>Register with the office responsible for providing accommodations </a:t>
            </a:r>
          </a:p>
          <a:p>
            <a:pPr>
              <a:buFont typeface="Wingdings" pitchFamily="2" charset="2"/>
              <a:buNone/>
            </a:pPr>
            <a:endParaRPr lang="en-US" altLang="en-US" sz="2000"/>
          </a:p>
          <a:p>
            <a:pPr>
              <a:buFont typeface="Wingdings" pitchFamily="2" charset="2"/>
              <a:buChar char="ü"/>
            </a:pPr>
            <a:r>
              <a:rPr lang="en-US" altLang="en-US" sz="2000"/>
              <a:t>Make specific accommodation requests</a:t>
            </a:r>
          </a:p>
          <a:p>
            <a:pPr>
              <a:buFont typeface="Wingdings" pitchFamily="2" charset="2"/>
              <a:buNone/>
            </a:pPr>
            <a:endParaRPr lang="en-US" altLang="en-US" sz="2000"/>
          </a:p>
          <a:p>
            <a:pPr>
              <a:buFont typeface="Wingdings" pitchFamily="2" charset="2"/>
              <a:buChar char="ü"/>
            </a:pPr>
            <a:r>
              <a:rPr lang="en-US" altLang="en-US" sz="2000"/>
              <a:t>Present </a:t>
            </a:r>
            <a:r>
              <a:rPr lang="en-US" altLang="en-US" sz="2000">
                <a:hlinkClick r:id="rId3" action="ppaction://hlinksldjump"/>
              </a:rPr>
              <a:t>documentation</a:t>
            </a:r>
            <a:r>
              <a:rPr lang="en-US" altLang="en-US" sz="2000"/>
              <a:t> of condition(s) for consideration of accommodations</a:t>
            </a:r>
          </a:p>
        </p:txBody>
      </p:sp>
      <p:sp>
        <p:nvSpPr>
          <p:cNvPr id="27652" name="Text Box 4">
            <a:extLst>
              <a:ext uri="{FF2B5EF4-FFF2-40B4-BE49-F238E27FC236}">
                <a16:creationId xmlns:a16="http://schemas.microsoft.com/office/drawing/2014/main" id="{8342B656-EB1D-2F48-A9AC-E599B236097F}"/>
              </a:ext>
            </a:extLst>
          </p:cNvPr>
          <p:cNvSpPr txBox="1">
            <a:spLocks noChangeArrowheads="1"/>
          </p:cNvSpPr>
          <p:nvPr/>
        </p:nvSpPr>
        <p:spPr bwMode="auto">
          <a:xfrm>
            <a:off x="2895600" y="5715000"/>
            <a:ext cx="342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hlinkClick r:id="rId4" action="ppaction://hlinksldjump"/>
              </a:rPr>
              <a:t>So what’s the difference?</a:t>
            </a:r>
            <a:endParaRPr lang="en-US" altLang="en-US">
              <a:latin typeface="Arial" panose="020B0604020202020204" pitchFamily="34" charset="0"/>
            </a:endParaRPr>
          </a:p>
        </p:txBody>
      </p:sp>
      <p:sp>
        <p:nvSpPr>
          <p:cNvPr id="27653" name="Text Box 5">
            <a:extLst>
              <a:ext uri="{FF2B5EF4-FFF2-40B4-BE49-F238E27FC236}">
                <a16:creationId xmlns:a16="http://schemas.microsoft.com/office/drawing/2014/main" id="{5BBD4D5C-E5CA-0F47-9ADC-F8AA74D6A946}"/>
              </a:ext>
            </a:extLst>
          </p:cNvPr>
          <p:cNvSpPr txBox="1">
            <a:spLocks noChangeArrowheads="1"/>
          </p:cNvSpPr>
          <p:nvPr/>
        </p:nvSpPr>
        <p:spPr bwMode="auto">
          <a:xfrm>
            <a:off x="838200" y="59436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hlinkClick r:id="" action="ppaction://hlinkshowjump?jump=lastslide"/>
              </a:rPr>
              <a:t>INDEX</a:t>
            </a:r>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2000"/>
                                        <p:tgtEl>
                                          <p:spTgt spid="27650"/>
                                        </p:tgtEl>
                                      </p:cBhvr>
                                    </p:animEffect>
                                  </p:childTnLst>
                                </p:cTn>
                              </p:par>
                            </p:childTnLst>
                          </p:cTn>
                        </p:par>
                        <p:par>
                          <p:cTn id="8" fill="hold" nodeType="afterGroup">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27651">
                                            <p:txEl>
                                              <p:pRg st="0" end="0"/>
                                            </p:txEl>
                                          </p:spTgt>
                                        </p:tgtEl>
                                        <p:attrNameLst>
                                          <p:attrName>style.visibility</p:attrName>
                                        </p:attrNameLst>
                                      </p:cBhvr>
                                      <p:to>
                                        <p:strVal val="visible"/>
                                      </p:to>
                                    </p:set>
                                    <p:animEffect transition="in" filter="slide(fromBottom)">
                                      <p:cBhvr>
                                        <p:cTn id="11" dur="2000"/>
                                        <p:tgtEl>
                                          <p:spTgt spid="27651">
                                            <p:txEl>
                                              <p:pRg st="0" end="0"/>
                                            </p:txEl>
                                          </p:spTgt>
                                        </p:tgtEl>
                                      </p:cBhvr>
                                    </p:animEffect>
                                  </p:childTnLst>
                                </p:cTn>
                              </p:par>
                            </p:childTnLst>
                          </p:cTn>
                        </p:par>
                        <p:par>
                          <p:cTn id="12" fill="hold" nodeType="afterGroup">
                            <p:stCondLst>
                              <p:cond delay="4000"/>
                            </p:stCondLst>
                            <p:childTnLst>
                              <p:par>
                                <p:cTn id="13" presetID="12" presetClass="entr" presetSubtype="4" fill="hold" grpId="0" nodeType="after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animEffect transition="in" filter="slide(fromBottom)">
                                      <p:cBhvr>
                                        <p:cTn id="15" dur="2000"/>
                                        <p:tgtEl>
                                          <p:spTgt spid="27651">
                                            <p:txEl>
                                              <p:pRg st="2" end="2"/>
                                            </p:txEl>
                                          </p:spTgt>
                                        </p:tgtEl>
                                      </p:cBhvr>
                                    </p:animEffect>
                                  </p:childTnLst>
                                </p:cTn>
                              </p:par>
                            </p:childTnLst>
                          </p:cTn>
                        </p:par>
                        <p:par>
                          <p:cTn id="16" fill="hold" nodeType="afterGroup">
                            <p:stCondLst>
                              <p:cond delay="6000"/>
                            </p:stCondLst>
                            <p:childTnLst>
                              <p:par>
                                <p:cTn id="17" presetID="12" presetClass="entr" presetSubtype="4" fill="hold" grpId="0" nodeType="after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animEffect transition="in" filter="slide(fromBottom)">
                                      <p:cBhvr>
                                        <p:cTn id="19" dur="20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99E8E55-452B-A941-939A-64D8904D1544}"/>
              </a:ext>
            </a:extLst>
          </p:cNvPr>
          <p:cNvSpPr>
            <a:spLocks noGrp="1" noChangeArrowheads="1"/>
          </p:cNvSpPr>
          <p:nvPr>
            <p:ph type="title"/>
          </p:nvPr>
        </p:nvSpPr>
        <p:spPr>
          <a:xfrm>
            <a:off x="762000" y="762000"/>
            <a:ext cx="4724400" cy="914400"/>
          </a:xfrm>
        </p:spPr>
        <p:txBody>
          <a:bodyPr/>
          <a:lstStyle/>
          <a:p>
            <a:br>
              <a:rPr lang="en-US" altLang="en-US"/>
            </a:br>
            <a:r>
              <a:rPr lang="en-US" altLang="en-US"/>
              <a:t>Remember…</a:t>
            </a:r>
            <a:br>
              <a:rPr lang="en-US" altLang="en-US"/>
            </a:br>
            <a:endParaRPr lang="en-US" altLang="en-US"/>
          </a:p>
        </p:txBody>
      </p:sp>
      <p:sp>
        <p:nvSpPr>
          <p:cNvPr id="28675" name="Rectangle 3">
            <a:extLst>
              <a:ext uri="{FF2B5EF4-FFF2-40B4-BE49-F238E27FC236}">
                <a16:creationId xmlns:a16="http://schemas.microsoft.com/office/drawing/2014/main" id="{CFE384B9-564E-904B-B301-8AEB311A5928}"/>
              </a:ext>
            </a:extLst>
          </p:cNvPr>
          <p:cNvSpPr>
            <a:spLocks noGrp="1" noChangeArrowheads="1"/>
          </p:cNvSpPr>
          <p:nvPr>
            <p:ph type="body" sz="half" idx="1"/>
          </p:nvPr>
        </p:nvSpPr>
        <p:spPr>
          <a:xfrm>
            <a:off x="1447800" y="1752600"/>
            <a:ext cx="6934200" cy="3962400"/>
          </a:xfrm>
        </p:spPr>
        <p:txBody>
          <a:bodyPr/>
          <a:lstStyle/>
          <a:p>
            <a:pPr>
              <a:buFont typeface="Wingdings" pitchFamily="2" charset="2"/>
              <a:buChar char="Ø"/>
            </a:pPr>
            <a:r>
              <a:rPr lang="en-US" altLang="en-US" sz="2000"/>
              <a:t>Unlike high school, colleges and universities are not responsible for identifying students with disabilities.</a:t>
            </a:r>
          </a:p>
          <a:p>
            <a:pPr>
              <a:buFont typeface="Wingdings" pitchFamily="2" charset="2"/>
              <a:buChar char="Ø"/>
            </a:pPr>
            <a:endParaRPr lang="en-US" altLang="en-US" sz="2000"/>
          </a:p>
          <a:p>
            <a:pPr>
              <a:buFont typeface="Wingdings" pitchFamily="2" charset="2"/>
              <a:buNone/>
            </a:pPr>
            <a:endParaRPr lang="en-US" altLang="en-US" sz="2000"/>
          </a:p>
          <a:p>
            <a:pPr>
              <a:buFont typeface="Wingdings" pitchFamily="2" charset="2"/>
              <a:buChar char="Ø"/>
            </a:pPr>
            <a:r>
              <a:rPr lang="en-US" altLang="en-US" sz="2000"/>
              <a:t>Evaluation of students with perceived disabilities is not the responsibility of postsecondary institutions. Evaluations conducted are performed at the student's expense. </a:t>
            </a:r>
          </a:p>
          <a:p>
            <a:endParaRPr lang="en-US" altLang="en-US" sz="2000"/>
          </a:p>
        </p:txBody>
      </p:sp>
      <p:pic>
        <p:nvPicPr>
          <p:cNvPr id="28678" name="Picture 6">
            <a:extLst>
              <a:ext uri="{FF2B5EF4-FFF2-40B4-BE49-F238E27FC236}">
                <a16:creationId xmlns:a16="http://schemas.microsoft.com/office/drawing/2014/main" id="{908F9D2D-F351-164B-8E33-0CA2A9A9DFA5}"/>
              </a:ext>
            </a:extLst>
          </p:cNvPr>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934200" y="685800"/>
            <a:ext cx="1366838" cy="127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81" name="Text Box 9">
            <a:extLst>
              <a:ext uri="{FF2B5EF4-FFF2-40B4-BE49-F238E27FC236}">
                <a16:creationId xmlns:a16="http://schemas.microsoft.com/office/drawing/2014/main" id="{8B6D9BC7-9EAD-F343-9AD8-83D53969A809}"/>
              </a:ext>
            </a:extLst>
          </p:cNvPr>
          <p:cNvSpPr txBox="1">
            <a:spLocks noChangeArrowheads="1"/>
          </p:cNvSpPr>
          <p:nvPr/>
        </p:nvSpPr>
        <p:spPr bwMode="auto">
          <a:xfrm>
            <a:off x="838200" y="59436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hlinkClick r:id="" action="ppaction://hlinkshowjump?jump=lastslide"/>
              </a:rPr>
              <a:t>INDEX</a:t>
            </a:r>
            <a:endParaRPr lang="en-US" altLang="en-US" sz="1400"/>
          </a:p>
        </p:txBody>
      </p:sp>
      <p:sp>
        <p:nvSpPr>
          <p:cNvPr id="28682" name="Text Box 10">
            <a:extLst>
              <a:ext uri="{FF2B5EF4-FFF2-40B4-BE49-F238E27FC236}">
                <a16:creationId xmlns:a16="http://schemas.microsoft.com/office/drawing/2014/main" id="{40C1FA51-A3D9-B845-B49E-8596B847BEC1}"/>
              </a:ext>
            </a:extLst>
          </p:cNvPr>
          <p:cNvSpPr txBox="1">
            <a:spLocks noChangeArrowheads="1"/>
          </p:cNvSpPr>
          <p:nvPr/>
        </p:nvSpPr>
        <p:spPr bwMode="auto">
          <a:xfrm>
            <a:off x="7543800" y="58674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hlinkClick r:id="rId4" action="ppaction://hlinksldjump"/>
              </a:rPr>
              <a:t>continue</a:t>
            </a:r>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Text Box 5">
            <a:extLst>
              <a:ext uri="{FF2B5EF4-FFF2-40B4-BE49-F238E27FC236}">
                <a16:creationId xmlns:a16="http://schemas.microsoft.com/office/drawing/2014/main" id="{775BDC79-1D07-B24D-A5C5-7763309141D8}"/>
              </a:ext>
            </a:extLst>
          </p:cNvPr>
          <p:cNvSpPr txBox="1">
            <a:spLocks noChangeArrowheads="1"/>
          </p:cNvSpPr>
          <p:nvPr/>
        </p:nvSpPr>
        <p:spPr bwMode="auto">
          <a:xfrm>
            <a:off x="7467600" y="58674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a:latin typeface="Arial" panose="020B0604020202020204" pitchFamily="34" charset="0"/>
                <a:hlinkClick r:id="rId3" action="ppaction://hlinksldjump"/>
              </a:rPr>
              <a:t>back</a:t>
            </a:r>
            <a:endParaRPr lang="en-US" altLang="en-US">
              <a:latin typeface="Arial" panose="020B0604020202020204" pitchFamily="34" charset="0"/>
            </a:endParaRPr>
          </a:p>
        </p:txBody>
      </p:sp>
      <p:sp>
        <p:nvSpPr>
          <p:cNvPr id="31750" name="Text Box 6">
            <a:extLst>
              <a:ext uri="{FF2B5EF4-FFF2-40B4-BE49-F238E27FC236}">
                <a16:creationId xmlns:a16="http://schemas.microsoft.com/office/drawing/2014/main" id="{D846EC70-5376-0349-AE44-7FF1F06753E6}"/>
              </a:ext>
            </a:extLst>
          </p:cNvPr>
          <p:cNvSpPr txBox="1">
            <a:spLocks noChangeArrowheads="1"/>
          </p:cNvSpPr>
          <p:nvPr/>
        </p:nvSpPr>
        <p:spPr bwMode="auto">
          <a:xfrm>
            <a:off x="685800" y="60198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hlinkClick r:id="" action="ppaction://hlinkshowjump?jump=lastslide"/>
              </a:rPr>
              <a:t>INDEX</a:t>
            </a:r>
            <a:endParaRPr lang="en-US" altLang="en-US" sz="1400"/>
          </a:p>
        </p:txBody>
      </p:sp>
      <p:sp>
        <p:nvSpPr>
          <p:cNvPr id="31751" name="Text Box 7">
            <a:extLst>
              <a:ext uri="{FF2B5EF4-FFF2-40B4-BE49-F238E27FC236}">
                <a16:creationId xmlns:a16="http://schemas.microsoft.com/office/drawing/2014/main" id="{2FFC4479-45AA-974F-826C-0C8A7CC21CB9}"/>
              </a:ext>
            </a:extLst>
          </p:cNvPr>
          <p:cNvSpPr txBox="1">
            <a:spLocks noChangeArrowheads="1"/>
          </p:cNvSpPr>
          <p:nvPr/>
        </p:nvSpPr>
        <p:spPr bwMode="auto">
          <a:xfrm>
            <a:off x="2209800" y="838200"/>
            <a:ext cx="56388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a:solidFill>
                  <a:srgbClr val="79551B"/>
                </a:solidFill>
              </a:rPr>
              <a:t>Colleges and Universities have the right to ask for current documentation that clearly details:</a:t>
            </a:r>
          </a:p>
        </p:txBody>
      </p:sp>
      <p:sp>
        <p:nvSpPr>
          <p:cNvPr id="31752" name="Text Box 8">
            <a:extLst>
              <a:ext uri="{FF2B5EF4-FFF2-40B4-BE49-F238E27FC236}">
                <a16:creationId xmlns:a16="http://schemas.microsoft.com/office/drawing/2014/main" id="{31DCE7B1-F987-FA4E-97D9-424B0451F1D2}"/>
              </a:ext>
            </a:extLst>
          </p:cNvPr>
          <p:cNvSpPr txBox="1">
            <a:spLocks noChangeArrowheads="1"/>
          </p:cNvSpPr>
          <p:nvPr/>
        </p:nvSpPr>
        <p:spPr bwMode="auto">
          <a:xfrm>
            <a:off x="2133600" y="2133600"/>
            <a:ext cx="556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31753" name="Rectangle 9">
            <a:extLst>
              <a:ext uri="{FF2B5EF4-FFF2-40B4-BE49-F238E27FC236}">
                <a16:creationId xmlns:a16="http://schemas.microsoft.com/office/drawing/2014/main" id="{DC007A62-EDB8-B547-B737-40FCC22D15D3}"/>
              </a:ext>
            </a:extLst>
          </p:cNvPr>
          <p:cNvSpPr>
            <a:spLocks noChangeArrowheads="1"/>
          </p:cNvSpPr>
          <p:nvPr/>
        </p:nvSpPr>
        <p:spPr bwMode="auto">
          <a:xfrm>
            <a:off x="685800" y="2057400"/>
            <a:ext cx="77724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400">
                <a:solidFill>
                  <a:srgbClr val="79551B"/>
                </a:solidFill>
              </a:rPr>
              <a:t>		(1) the diagnosis</a:t>
            </a:r>
          </a:p>
          <a:p>
            <a:r>
              <a:rPr lang="en-US" altLang="en-US" sz="2400">
                <a:solidFill>
                  <a:srgbClr val="79551B"/>
                </a:solidFill>
              </a:rPr>
              <a:t>		(2) the functional limitations</a:t>
            </a:r>
          </a:p>
          <a:p>
            <a:r>
              <a:rPr lang="en-US" altLang="en-US" sz="2400">
                <a:solidFill>
                  <a:srgbClr val="79551B"/>
                </a:solidFill>
              </a:rPr>
              <a:t>		(3) the need for accommodations. </a:t>
            </a:r>
          </a:p>
          <a:p>
            <a:endParaRPr lang="en-US" altLang="en-US" sz="2400">
              <a:solidFill>
                <a:srgbClr val="79551B"/>
              </a:solidFill>
            </a:endParaRPr>
          </a:p>
          <a:p>
            <a:endParaRPr lang="en-US" altLang="en-US" sz="2400">
              <a:solidFill>
                <a:srgbClr val="79551B"/>
              </a:solidFill>
            </a:endParaRPr>
          </a:p>
          <a:p>
            <a:pPr algn="ctr"/>
            <a:r>
              <a:rPr lang="en-US" altLang="en-US" sz="2400" b="1" i="1">
                <a:solidFill>
                  <a:srgbClr val="79551B"/>
                </a:solidFill>
              </a:rPr>
              <a:t>The 504 plan or IEP that was developed in high school may not be sufficient. </a:t>
            </a:r>
          </a:p>
          <a:p>
            <a:endParaRPr lang="en-US" altLang="en-US" sz="2400" b="1" i="1">
              <a:solidFill>
                <a:srgbClr val="79551B"/>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4DAC9F28-9C1C-6D4D-B72B-77DFBCDFC844}"/>
              </a:ext>
            </a:extLst>
          </p:cNvPr>
          <p:cNvSpPr>
            <a:spLocks noGrp="1" noChangeArrowheads="1"/>
          </p:cNvSpPr>
          <p:nvPr>
            <p:ph type="title"/>
          </p:nvPr>
        </p:nvSpPr>
        <p:spPr/>
        <p:txBody>
          <a:bodyPr/>
          <a:lstStyle/>
          <a:p>
            <a:r>
              <a:rPr lang="en-US" altLang="en-US"/>
              <a:t>Tuition…</a:t>
            </a:r>
          </a:p>
        </p:txBody>
      </p:sp>
      <p:sp>
        <p:nvSpPr>
          <p:cNvPr id="77827" name="Rectangle 3">
            <a:extLst>
              <a:ext uri="{FF2B5EF4-FFF2-40B4-BE49-F238E27FC236}">
                <a16:creationId xmlns:a16="http://schemas.microsoft.com/office/drawing/2014/main" id="{89D4DF2A-2871-2240-8AA6-0DA053BE4AAE}"/>
              </a:ext>
            </a:extLst>
          </p:cNvPr>
          <p:cNvSpPr>
            <a:spLocks noGrp="1" noChangeArrowheads="1"/>
          </p:cNvSpPr>
          <p:nvPr>
            <p:ph type="body" idx="1"/>
          </p:nvPr>
        </p:nvSpPr>
        <p:spPr/>
        <p:txBody>
          <a:bodyPr/>
          <a:lstStyle/>
          <a:p>
            <a:pPr>
              <a:lnSpc>
                <a:spcPct val="80000"/>
              </a:lnSpc>
              <a:buFont typeface="Wingdings" pitchFamily="2" charset="2"/>
              <a:buChar char="ü"/>
            </a:pPr>
            <a:r>
              <a:rPr lang="en-US" altLang="en-US" sz="2700"/>
              <a:t>Check to see if you are eligible for a tuition waiver offered by the </a:t>
            </a:r>
            <a:r>
              <a:rPr lang="en-US" altLang="en-US" sz="2700">
                <a:hlinkClick r:id="rId3"/>
              </a:rPr>
              <a:t>Department of Assistive and Rehabilitative Services</a:t>
            </a:r>
            <a:r>
              <a:rPr lang="en-US" altLang="en-US" sz="2700"/>
              <a:t> or your local rehabilitation organization</a:t>
            </a:r>
          </a:p>
          <a:p>
            <a:pPr>
              <a:lnSpc>
                <a:spcPct val="80000"/>
              </a:lnSpc>
              <a:buFont typeface="Wingdings" pitchFamily="2" charset="2"/>
              <a:buNone/>
            </a:pPr>
            <a:r>
              <a:rPr lang="en-US" altLang="en-US" sz="1800"/>
              <a:t>	 </a:t>
            </a:r>
          </a:p>
          <a:p>
            <a:pPr>
              <a:lnSpc>
                <a:spcPct val="80000"/>
              </a:lnSpc>
              <a:buFont typeface="Wingdings" pitchFamily="2" charset="2"/>
              <a:buNone/>
            </a:pPr>
            <a:r>
              <a:rPr lang="en-US" altLang="en-US" sz="1400"/>
              <a:t>	NOTE: You must have an unaided hearing loss of 55 decibels or greater in the better ear to qualify</a:t>
            </a:r>
          </a:p>
          <a:p>
            <a:pPr>
              <a:lnSpc>
                <a:spcPct val="80000"/>
              </a:lnSpc>
              <a:buFont typeface="Wingdings" pitchFamily="2" charset="2"/>
              <a:buChar char="ü"/>
            </a:pPr>
            <a:endParaRPr lang="en-US" altLang="en-US" sz="1400"/>
          </a:p>
          <a:p>
            <a:pPr>
              <a:lnSpc>
                <a:spcPct val="80000"/>
              </a:lnSpc>
              <a:buFont typeface="Wingdings" pitchFamily="2" charset="2"/>
              <a:buChar char="ü"/>
            </a:pPr>
            <a:r>
              <a:rPr lang="en-US" altLang="en-US" sz="2700"/>
              <a:t>You may qualify to receive money for tuition, equipment, or even books!</a:t>
            </a:r>
          </a:p>
        </p:txBody>
      </p:sp>
      <p:sp>
        <p:nvSpPr>
          <p:cNvPr id="77828" name="Rectangle 4">
            <a:extLst>
              <a:ext uri="{FF2B5EF4-FFF2-40B4-BE49-F238E27FC236}">
                <a16:creationId xmlns:a16="http://schemas.microsoft.com/office/drawing/2014/main" id="{E8D7D2FE-826F-E24A-A867-B6E27330C474}"/>
              </a:ext>
            </a:extLst>
          </p:cNvPr>
          <p:cNvSpPr>
            <a:spLocks noChangeArrowheads="1"/>
          </p:cNvSpPr>
          <p:nvPr/>
        </p:nvSpPr>
        <p:spPr bwMode="auto">
          <a:xfrm>
            <a:off x="762000" y="5916613"/>
            <a:ext cx="7572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hlinkClick r:id="" action="ppaction://hlinkshowjump?jump=lastslide"/>
              </a:rPr>
              <a:t>INDEX</a:t>
            </a:r>
            <a:endParaRPr lang="en-US" altLang="en-US" sz="1400"/>
          </a:p>
        </p:txBody>
      </p:sp>
      <p:sp>
        <p:nvSpPr>
          <p:cNvPr id="77829" name="Text Box 5">
            <a:extLst>
              <a:ext uri="{FF2B5EF4-FFF2-40B4-BE49-F238E27FC236}">
                <a16:creationId xmlns:a16="http://schemas.microsoft.com/office/drawing/2014/main" id="{9934C77F-11BD-764F-B5A6-381366EABE92}"/>
              </a:ext>
            </a:extLst>
          </p:cNvPr>
          <p:cNvSpPr txBox="1">
            <a:spLocks noChangeArrowheads="1"/>
          </p:cNvSpPr>
          <p:nvPr/>
        </p:nvSpPr>
        <p:spPr bwMode="auto">
          <a:xfrm>
            <a:off x="7315200" y="59436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hlinkClick r:id="rId4" action="ppaction://hlinksldjump"/>
              </a:rPr>
              <a:t>continue</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fade">
                                      <p:cBhvr>
                                        <p:cTn id="7" dur="2000"/>
                                        <p:tgtEl>
                                          <p:spTgt spid="77827">
                                            <p:txEl>
                                              <p:pRg st="0" end="0"/>
                                            </p:txEl>
                                          </p:spTgt>
                                        </p:tgtEl>
                                      </p:cBhvr>
                                    </p:animEffect>
                                    <p:anim calcmode="lin" valueType="num">
                                      <p:cBhvr>
                                        <p:cTn id="8" dur="20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77827">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77827">
                                            <p:txEl>
                                              <p:pRg st="1" end="1"/>
                                            </p:txEl>
                                          </p:spTgt>
                                        </p:tgtEl>
                                        <p:attrNameLst>
                                          <p:attrName>style.visibility</p:attrName>
                                        </p:attrNameLst>
                                      </p:cBhvr>
                                      <p:to>
                                        <p:strVal val="visible"/>
                                      </p:to>
                                    </p:set>
                                    <p:animEffect transition="in" filter="fade">
                                      <p:cBhvr>
                                        <p:cTn id="13" dur="1000"/>
                                        <p:tgtEl>
                                          <p:spTgt spid="77827">
                                            <p:txEl>
                                              <p:pRg st="1" end="1"/>
                                            </p:txEl>
                                          </p:spTgt>
                                        </p:tgtEl>
                                      </p:cBhvr>
                                    </p:animEffect>
                                    <p:anim calcmode="lin" valueType="num">
                                      <p:cBhvr>
                                        <p:cTn id="14" dur="10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77827">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77827">
                                            <p:txEl>
                                              <p:pRg st="2" end="2"/>
                                            </p:txEl>
                                          </p:spTgt>
                                        </p:tgtEl>
                                        <p:attrNameLst>
                                          <p:attrName>style.visibility</p:attrName>
                                        </p:attrNameLst>
                                      </p:cBhvr>
                                      <p:to>
                                        <p:strVal val="visible"/>
                                      </p:to>
                                    </p:set>
                                    <p:animEffect transition="in" filter="fade">
                                      <p:cBhvr>
                                        <p:cTn id="19" dur="1000"/>
                                        <p:tgtEl>
                                          <p:spTgt spid="77827">
                                            <p:txEl>
                                              <p:pRg st="2" end="2"/>
                                            </p:txEl>
                                          </p:spTgt>
                                        </p:tgtEl>
                                      </p:cBhvr>
                                    </p:animEffect>
                                    <p:anim calcmode="lin" valueType="num">
                                      <p:cBhvr>
                                        <p:cTn id="20" dur="10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7827">
                                            <p:txEl>
                                              <p:pRg st="2" end="2"/>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4000"/>
                            </p:stCondLst>
                            <p:childTnLst>
                              <p:par>
                                <p:cTn id="23" presetID="42" presetClass="entr" presetSubtype="0" fill="hold" grpId="0" nodeType="afterEffect">
                                  <p:stCondLst>
                                    <p:cond delay="0"/>
                                  </p:stCondLst>
                                  <p:childTnLst>
                                    <p:set>
                                      <p:cBhvr>
                                        <p:cTn id="24" dur="1" fill="hold">
                                          <p:stCondLst>
                                            <p:cond delay="0"/>
                                          </p:stCondLst>
                                        </p:cTn>
                                        <p:tgtEl>
                                          <p:spTgt spid="77827">
                                            <p:txEl>
                                              <p:pRg st="4" end="4"/>
                                            </p:txEl>
                                          </p:spTgt>
                                        </p:tgtEl>
                                        <p:attrNameLst>
                                          <p:attrName>style.visibility</p:attrName>
                                        </p:attrNameLst>
                                      </p:cBhvr>
                                      <p:to>
                                        <p:strVal val="visible"/>
                                      </p:to>
                                    </p:set>
                                    <p:animEffect transition="in" filter="fade">
                                      <p:cBhvr>
                                        <p:cTn id="25" dur="2000"/>
                                        <p:tgtEl>
                                          <p:spTgt spid="77827">
                                            <p:txEl>
                                              <p:pRg st="4" end="4"/>
                                            </p:txEl>
                                          </p:spTgt>
                                        </p:tgtEl>
                                      </p:cBhvr>
                                    </p:animEffect>
                                    <p:anim calcmode="lin" valueType="num">
                                      <p:cBhvr>
                                        <p:cTn id="26" dur="2000" fill="hold"/>
                                        <p:tgtEl>
                                          <p:spTgt spid="77827">
                                            <p:txEl>
                                              <p:pRg st="4" end="4"/>
                                            </p:txEl>
                                          </p:spTgt>
                                        </p:tgtEl>
                                        <p:attrNameLst>
                                          <p:attrName>ppt_x</p:attrName>
                                        </p:attrNameLst>
                                      </p:cBhvr>
                                      <p:tavLst>
                                        <p:tav tm="0">
                                          <p:val>
                                            <p:strVal val="#ppt_x"/>
                                          </p:val>
                                        </p:tav>
                                        <p:tav tm="100000">
                                          <p:val>
                                            <p:strVal val="#ppt_x"/>
                                          </p:val>
                                        </p:tav>
                                      </p:tavLst>
                                    </p:anim>
                                    <p:anim calcmode="lin" valueType="num">
                                      <p:cBhvr>
                                        <p:cTn id="27" dur="2000" fill="hold"/>
                                        <p:tgtEl>
                                          <p:spTgt spid="778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83F12B33-4E80-C446-A883-8C8C542DF2F4}"/>
              </a:ext>
            </a:extLst>
          </p:cNvPr>
          <p:cNvSpPr>
            <a:spLocks noGrp="1" noChangeArrowheads="1"/>
          </p:cNvSpPr>
          <p:nvPr>
            <p:ph type="title"/>
          </p:nvPr>
        </p:nvSpPr>
        <p:spPr>
          <a:xfrm>
            <a:off x="1143000" y="762000"/>
            <a:ext cx="7083425" cy="914400"/>
          </a:xfrm>
        </p:spPr>
        <p:txBody>
          <a:bodyPr/>
          <a:lstStyle/>
          <a:p>
            <a:r>
              <a:rPr lang="en-US" altLang="en-US"/>
              <a:t>Select the right college:</a:t>
            </a:r>
            <a:br>
              <a:rPr lang="en-US" altLang="en-US"/>
            </a:br>
            <a:endParaRPr lang="en-US" altLang="en-US"/>
          </a:p>
        </p:txBody>
      </p:sp>
      <p:sp>
        <p:nvSpPr>
          <p:cNvPr id="33795" name="Rectangle 3">
            <a:extLst>
              <a:ext uri="{FF2B5EF4-FFF2-40B4-BE49-F238E27FC236}">
                <a16:creationId xmlns:a16="http://schemas.microsoft.com/office/drawing/2014/main" id="{383CC6E5-E460-CB4E-BE0B-7FF24DC5D504}"/>
              </a:ext>
            </a:extLst>
          </p:cNvPr>
          <p:cNvSpPr>
            <a:spLocks noGrp="1" noChangeArrowheads="1"/>
          </p:cNvSpPr>
          <p:nvPr>
            <p:ph type="body" idx="1"/>
          </p:nvPr>
        </p:nvSpPr>
        <p:spPr>
          <a:xfrm>
            <a:off x="1143000" y="1828800"/>
            <a:ext cx="7083425" cy="3886200"/>
          </a:xfrm>
        </p:spPr>
        <p:txBody>
          <a:bodyPr/>
          <a:lstStyle/>
          <a:p>
            <a:pPr>
              <a:lnSpc>
                <a:spcPct val="90000"/>
              </a:lnSpc>
            </a:pPr>
            <a:r>
              <a:rPr lang="en-US" altLang="en-US" sz="2700"/>
              <a:t>Location:</a:t>
            </a:r>
          </a:p>
          <a:p>
            <a:pPr>
              <a:lnSpc>
                <a:spcPct val="90000"/>
              </a:lnSpc>
              <a:buFontTx/>
              <a:buNone/>
            </a:pPr>
            <a:r>
              <a:rPr lang="en-US" altLang="en-US" sz="2400"/>
              <a:t>	  </a:t>
            </a:r>
            <a:r>
              <a:rPr lang="en-US" altLang="en-US" sz="2000"/>
              <a:t>Does it require relocation? </a:t>
            </a:r>
          </a:p>
          <a:p>
            <a:pPr>
              <a:lnSpc>
                <a:spcPct val="90000"/>
              </a:lnSpc>
              <a:buFontTx/>
              <a:buNone/>
            </a:pPr>
            <a:r>
              <a:rPr lang="en-US" altLang="en-US" sz="2000"/>
              <a:t>        Will it effect your existing support structure?</a:t>
            </a:r>
          </a:p>
          <a:p>
            <a:pPr>
              <a:lnSpc>
                <a:spcPct val="90000"/>
              </a:lnSpc>
            </a:pPr>
            <a:r>
              <a:rPr lang="en-US" altLang="en-US" sz="2700"/>
              <a:t>Size</a:t>
            </a:r>
            <a:r>
              <a:rPr lang="en-US" altLang="en-US" sz="2400"/>
              <a:t>:</a:t>
            </a:r>
          </a:p>
          <a:p>
            <a:pPr>
              <a:lnSpc>
                <a:spcPct val="90000"/>
              </a:lnSpc>
              <a:buFontTx/>
              <a:buNone/>
            </a:pPr>
            <a:r>
              <a:rPr lang="en-US" altLang="en-US" sz="2000"/>
              <a:t>       Number of students in class?</a:t>
            </a:r>
          </a:p>
          <a:p>
            <a:pPr>
              <a:lnSpc>
                <a:spcPct val="90000"/>
              </a:lnSpc>
              <a:buFontTx/>
              <a:buNone/>
            </a:pPr>
            <a:r>
              <a:rPr lang="en-US" altLang="en-US" sz="2000"/>
              <a:t>	  Will it effect the attention the professor can provide?</a:t>
            </a:r>
          </a:p>
          <a:p>
            <a:pPr>
              <a:lnSpc>
                <a:spcPct val="90000"/>
              </a:lnSpc>
            </a:pPr>
            <a:r>
              <a:rPr lang="en-US" altLang="en-US" sz="2700"/>
              <a:t>Disability Services</a:t>
            </a:r>
            <a:r>
              <a:rPr lang="en-US" altLang="en-US" sz="2400"/>
              <a:t>:        </a:t>
            </a:r>
          </a:p>
          <a:p>
            <a:pPr>
              <a:lnSpc>
                <a:spcPct val="90000"/>
              </a:lnSpc>
              <a:buFontTx/>
              <a:buNone/>
            </a:pPr>
            <a:r>
              <a:rPr lang="en-US" altLang="en-US" sz="2400"/>
              <a:t>      </a:t>
            </a:r>
            <a:r>
              <a:rPr lang="en-US" altLang="en-US" sz="1800"/>
              <a:t>Does the college have enough resources?</a:t>
            </a:r>
          </a:p>
          <a:p>
            <a:pPr>
              <a:lnSpc>
                <a:spcPct val="90000"/>
              </a:lnSpc>
              <a:buFontTx/>
              <a:buNone/>
            </a:pPr>
            <a:r>
              <a:rPr lang="en-US" altLang="en-US" sz="1800"/>
              <a:t>	  Is the college willing to provide services to meet your  </a:t>
            </a:r>
          </a:p>
          <a:p>
            <a:pPr>
              <a:lnSpc>
                <a:spcPct val="90000"/>
              </a:lnSpc>
              <a:buFontTx/>
              <a:buNone/>
            </a:pPr>
            <a:r>
              <a:rPr lang="en-US" altLang="en-US" sz="1800"/>
              <a:t>        particular needs?</a:t>
            </a:r>
          </a:p>
        </p:txBody>
      </p:sp>
      <p:sp>
        <p:nvSpPr>
          <p:cNvPr id="33796" name="Text Box 4">
            <a:extLst>
              <a:ext uri="{FF2B5EF4-FFF2-40B4-BE49-F238E27FC236}">
                <a16:creationId xmlns:a16="http://schemas.microsoft.com/office/drawing/2014/main" id="{51209874-A598-DC45-98AB-E4D5CA1E4965}"/>
              </a:ext>
            </a:extLst>
          </p:cNvPr>
          <p:cNvSpPr txBox="1">
            <a:spLocks noChangeArrowheads="1"/>
          </p:cNvSpPr>
          <p:nvPr/>
        </p:nvSpPr>
        <p:spPr bwMode="auto">
          <a:xfrm>
            <a:off x="838200" y="59436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hlinkClick r:id="" action="ppaction://hlinkshowjump?jump=lastslide"/>
              </a:rPr>
              <a:t>INDEX</a:t>
            </a:r>
            <a:endParaRPr lang="en-US" altLang="en-US" sz="1400"/>
          </a:p>
        </p:txBody>
      </p:sp>
      <p:sp>
        <p:nvSpPr>
          <p:cNvPr id="33797" name="Text Box 5">
            <a:extLst>
              <a:ext uri="{FF2B5EF4-FFF2-40B4-BE49-F238E27FC236}">
                <a16:creationId xmlns:a16="http://schemas.microsoft.com/office/drawing/2014/main" id="{35886CBF-6469-A440-9042-DCE2C4A45AD8}"/>
              </a:ext>
            </a:extLst>
          </p:cNvPr>
          <p:cNvSpPr txBox="1">
            <a:spLocks noChangeArrowheads="1"/>
          </p:cNvSpPr>
          <p:nvPr/>
        </p:nvSpPr>
        <p:spPr bwMode="auto">
          <a:xfrm>
            <a:off x="7543800" y="60960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hlinkClick r:id="rId3" action="ppaction://hlinksldjump"/>
              </a:rPr>
              <a:t>continue</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1000" fill="hold"/>
                                        <p:tgtEl>
                                          <p:spTgt spid="3379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379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anim calcmode="lin" valueType="num">
                                      <p:cBhvr additive="base">
                                        <p:cTn id="11" dur="1000" fill="hold"/>
                                        <p:tgtEl>
                                          <p:spTgt spid="33795">
                                            <p:txEl>
                                              <p:pRg st="1" end="1"/>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379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anim calcmode="lin" valueType="num">
                                      <p:cBhvr additive="base">
                                        <p:cTn id="15" dur="1000" fill="hold"/>
                                        <p:tgtEl>
                                          <p:spTgt spid="33795">
                                            <p:txEl>
                                              <p:pRg st="2" end="2"/>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3379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anim calcmode="lin" valueType="num">
                                      <p:cBhvr additive="base">
                                        <p:cTn id="19" dur="1000" fill="hold"/>
                                        <p:tgtEl>
                                          <p:spTgt spid="33795">
                                            <p:txEl>
                                              <p:pRg st="3" end="3"/>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379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anim calcmode="lin" valueType="num">
                                      <p:cBhvr additive="base">
                                        <p:cTn id="23" dur="1000" fill="hold"/>
                                        <p:tgtEl>
                                          <p:spTgt spid="33795">
                                            <p:txEl>
                                              <p:pRg st="4" end="4"/>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33795">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3795">
                                            <p:txEl>
                                              <p:pRg st="5" end="5"/>
                                            </p:txEl>
                                          </p:spTgt>
                                        </p:tgtEl>
                                        <p:attrNameLst>
                                          <p:attrName>style.visibility</p:attrName>
                                        </p:attrNameLst>
                                      </p:cBhvr>
                                      <p:to>
                                        <p:strVal val="visible"/>
                                      </p:to>
                                    </p:set>
                                    <p:anim calcmode="lin" valueType="num">
                                      <p:cBhvr additive="base">
                                        <p:cTn id="27" dur="1000" fill="hold"/>
                                        <p:tgtEl>
                                          <p:spTgt spid="33795">
                                            <p:txEl>
                                              <p:pRg st="5" end="5"/>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33795">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3795">
                                            <p:txEl>
                                              <p:pRg st="6" end="6"/>
                                            </p:txEl>
                                          </p:spTgt>
                                        </p:tgtEl>
                                        <p:attrNameLst>
                                          <p:attrName>style.visibility</p:attrName>
                                        </p:attrNameLst>
                                      </p:cBhvr>
                                      <p:to>
                                        <p:strVal val="visible"/>
                                      </p:to>
                                    </p:set>
                                    <p:anim calcmode="lin" valueType="num">
                                      <p:cBhvr additive="base">
                                        <p:cTn id="31" dur="1000" fill="hold"/>
                                        <p:tgtEl>
                                          <p:spTgt spid="33795">
                                            <p:txEl>
                                              <p:pRg st="6" end="6"/>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3795">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3795">
                                            <p:txEl>
                                              <p:pRg st="7" end="7"/>
                                            </p:txEl>
                                          </p:spTgt>
                                        </p:tgtEl>
                                        <p:attrNameLst>
                                          <p:attrName>style.visibility</p:attrName>
                                        </p:attrNameLst>
                                      </p:cBhvr>
                                      <p:to>
                                        <p:strVal val="visible"/>
                                      </p:to>
                                    </p:set>
                                    <p:anim calcmode="lin" valueType="num">
                                      <p:cBhvr additive="base">
                                        <p:cTn id="35" dur="1000" fill="hold"/>
                                        <p:tgtEl>
                                          <p:spTgt spid="33795">
                                            <p:txEl>
                                              <p:pRg st="7" end="7"/>
                                            </p:txEl>
                                          </p:spTgt>
                                        </p:tgtEl>
                                        <p:attrNameLst>
                                          <p:attrName>ppt_x</p:attrName>
                                        </p:attrNameLst>
                                      </p:cBhvr>
                                      <p:tavLst>
                                        <p:tav tm="0">
                                          <p:val>
                                            <p:strVal val="1+#ppt_w/2"/>
                                          </p:val>
                                        </p:tav>
                                        <p:tav tm="100000">
                                          <p:val>
                                            <p:strVal val="#ppt_x"/>
                                          </p:val>
                                        </p:tav>
                                      </p:tavLst>
                                    </p:anim>
                                    <p:anim calcmode="lin" valueType="num">
                                      <p:cBhvr additive="base">
                                        <p:cTn id="36" dur="1000" fill="hold"/>
                                        <p:tgtEl>
                                          <p:spTgt spid="33795">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3795">
                                            <p:txEl>
                                              <p:pRg st="8" end="8"/>
                                            </p:txEl>
                                          </p:spTgt>
                                        </p:tgtEl>
                                        <p:attrNameLst>
                                          <p:attrName>style.visibility</p:attrName>
                                        </p:attrNameLst>
                                      </p:cBhvr>
                                      <p:to>
                                        <p:strVal val="visible"/>
                                      </p:to>
                                    </p:set>
                                    <p:anim calcmode="lin" valueType="num">
                                      <p:cBhvr additive="base">
                                        <p:cTn id="39" dur="1000" fill="hold"/>
                                        <p:tgtEl>
                                          <p:spTgt spid="33795">
                                            <p:txEl>
                                              <p:pRg st="8" end="8"/>
                                            </p:txEl>
                                          </p:spTgt>
                                        </p:tgtEl>
                                        <p:attrNameLst>
                                          <p:attrName>ppt_x</p:attrName>
                                        </p:attrNameLst>
                                      </p:cBhvr>
                                      <p:tavLst>
                                        <p:tav tm="0">
                                          <p:val>
                                            <p:strVal val="1+#ppt_w/2"/>
                                          </p:val>
                                        </p:tav>
                                        <p:tav tm="100000">
                                          <p:val>
                                            <p:strVal val="#ppt_x"/>
                                          </p:val>
                                        </p:tav>
                                      </p:tavLst>
                                    </p:anim>
                                    <p:anim calcmode="lin" valueType="num">
                                      <p:cBhvr additive="base">
                                        <p:cTn id="40" dur="1000" fill="hold"/>
                                        <p:tgtEl>
                                          <p:spTgt spid="33795">
                                            <p:txEl>
                                              <p:pRg st="8" end="8"/>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3795">
                                            <p:txEl>
                                              <p:pRg st="9" end="9"/>
                                            </p:txEl>
                                          </p:spTgt>
                                        </p:tgtEl>
                                        <p:attrNameLst>
                                          <p:attrName>style.visibility</p:attrName>
                                        </p:attrNameLst>
                                      </p:cBhvr>
                                      <p:to>
                                        <p:strVal val="visible"/>
                                      </p:to>
                                    </p:set>
                                    <p:anim calcmode="lin" valueType="num">
                                      <p:cBhvr additive="base">
                                        <p:cTn id="43" dur="1000" fill="hold"/>
                                        <p:tgtEl>
                                          <p:spTgt spid="33795">
                                            <p:txEl>
                                              <p:pRg st="9" end="9"/>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33795">
                                            <p:txEl>
                                              <p:pRg st="9" end="9"/>
                                            </p:txEl>
                                          </p:spTgt>
                                        </p:tgtEl>
                                        <p:attrNameLst>
                                          <p:attrName>ppt_y</p:attrName>
                                        </p:attrNameLst>
                                      </p:cBhvr>
                                      <p:tavLst>
                                        <p:tav tm="0">
                                          <p:val>
                                            <p:strVal val="#ppt_y"/>
                                          </p:val>
                                        </p:tav>
                                        <p:tav tm="100000">
                                          <p:val>
                                            <p:strVal val="#ppt_y"/>
                                          </p:val>
                                        </p:tav>
                                      </p:tavLst>
                                    </p:anim>
                                  </p:childTnLst>
                                </p:cTn>
                              </p:par>
                              <p:par>
                                <p:cTn id="45" presetID="1" presetClass="entr" presetSubtype="0" fill="hold" nodeType="withEffect">
                                  <p:stCondLst>
                                    <p:cond delay="0"/>
                                  </p:stCondLst>
                                  <p:childTnLst>
                                    <p:set>
                                      <p:cBhvr>
                                        <p:cTn id="46" dur="1" fill="hold">
                                          <p:stCondLst>
                                            <p:cond delay="0"/>
                                          </p:stCondLst>
                                        </p:cTn>
                                        <p:tgtEl>
                                          <p:spTgt spid="33795">
                                            <p:txEl>
                                              <p:pRg st="0" end="0"/>
                                            </p:txEl>
                                          </p:spTgt>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33795">
                                            <p:txEl>
                                              <p:pRg st="0" end="0"/>
                                            </p:txEl>
                                          </p:spTgt>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33795">
                                            <p:txEl>
                                              <p:pRg st="1" end="1"/>
                                            </p:txEl>
                                          </p:spTgt>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33795">
                                            <p:txEl>
                                              <p:pRg st="2" end="2"/>
                                            </p:txEl>
                                          </p:spTgt>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33795">
                                            <p:txEl>
                                              <p:pRg st="3" end="3"/>
                                            </p:txEl>
                                          </p:spTgt>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33795">
                                            <p:txEl>
                                              <p:pRg st="4" end="4"/>
                                            </p:txEl>
                                          </p:spTgt>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33795">
                                            <p:txEl>
                                              <p:pRg st="5" end="5"/>
                                            </p:txEl>
                                          </p:spTgt>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33795">
                                            <p:txEl>
                                              <p:pRg st="6" end="6"/>
                                            </p:txEl>
                                          </p:spTgt>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33795">
                                            <p:txEl>
                                              <p:pRg st="7" end="7"/>
                                            </p:txEl>
                                          </p:spTgt>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33795">
                                            <p:txEl>
                                              <p:pRg st="8" end="8"/>
                                            </p:txEl>
                                          </p:spTgt>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33795">
                                            <p:txEl>
                                              <p:pRg st="9" end="9"/>
                                            </p:txEl>
                                          </p:spTgt>
                                        </p:tgtEl>
                                        <p:attrNameLst>
                                          <p:attrName>style.visibility</p:attrName>
                                        </p:attrNameLst>
                                      </p:cBhvr>
                                      <p:to>
                                        <p:strVal val="visible"/>
                                      </p:to>
                                    </p:set>
                                  </p:childTnLst>
                                </p:cTn>
                              </p:par>
                              <p:par>
                                <p:cTn id="67" presetID="53" presetClass="entr" presetSubtype="0" fill="hold" grpId="2" nodeType="withEffect">
                                  <p:stCondLst>
                                    <p:cond delay="0"/>
                                  </p:stCondLst>
                                  <p:childTnLst>
                                    <p:set>
                                      <p:cBhvr>
                                        <p:cTn id="68" dur="1" fill="hold">
                                          <p:stCondLst>
                                            <p:cond delay="0"/>
                                          </p:stCondLst>
                                        </p:cTn>
                                        <p:tgtEl>
                                          <p:spTgt spid="33795">
                                            <p:txEl>
                                              <p:pRg st="0" end="0"/>
                                            </p:txEl>
                                          </p:spTgt>
                                        </p:tgtEl>
                                        <p:attrNameLst>
                                          <p:attrName>style.visibility</p:attrName>
                                        </p:attrNameLst>
                                      </p:cBhvr>
                                      <p:to>
                                        <p:strVal val="visible"/>
                                      </p:to>
                                    </p:set>
                                    <p:anim calcmode="lin" valueType="num">
                                      <p:cBhvr>
                                        <p:cTn id="69" dur="1000" fill="hold"/>
                                        <p:tgtEl>
                                          <p:spTgt spid="33795">
                                            <p:txEl>
                                              <p:pRg st="0" end="0"/>
                                            </p:txEl>
                                          </p:spTgt>
                                        </p:tgtEl>
                                        <p:attrNameLst>
                                          <p:attrName>ppt_w</p:attrName>
                                        </p:attrNameLst>
                                      </p:cBhvr>
                                      <p:tavLst>
                                        <p:tav tm="0">
                                          <p:val>
                                            <p:fltVal val="0"/>
                                          </p:val>
                                        </p:tav>
                                        <p:tav tm="100000">
                                          <p:val>
                                            <p:strVal val="#ppt_w"/>
                                          </p:val>
                                        </p:tav>
                                      </p:tavLst>
                                    </p:anim>
                                    <p:anim calcmode="lin" valueType="num">
                                      <p:cBhvr>
                                        <p:cTn id="70" dur="1000" fill="hold"/>
                                        <p:tgtEl>
                                          <p:spTgt spid="33795">
                                            <p:txEl>
                                              <p:pRg st="0" end="0"/>
                                            </p:txEl>
                                          </p:spTgt>
                                        </p:tgtEl>
                                        <p:attrNameLst>
                                          <p:attrName>ppt_h</p:attrName>
                                        </p:attrNameLst>
                                      </p:cBhvr>
                                      <p:tavLst>
                                        <p:tav tm="0">
                                          <p:val>
                                            <p:fltVal val="0"/>
                                          </p:val>
                                        </p:tav>
                                        <p:tav tm="100000">
                                          <p:val>
                                            <p:strVal val="#ppt_h"/>
                                          </p:val>
                                        </p:tav>
                                      </p:tavLst>
                                    </p:anim>
                                    <p:animEffect transition="in" filter="fade">
                                      <p:cBhvr>
                                        <p:cTn id="71" dur="1000"/>
                                        <p:tgtEl>
                                          <p:spTgt spid="33795">
                                            <p:txEl>
                                              <p:pRg st="0" end="0"/>
                                            </p:txEl>
                                          </p:spTgt>
                                        </p:tgtEl>
                                      </p:cBhvr>
                                    </p:animEffect>
                                  </p:childTnLst>
                                </p:cTn>
                              </p:par>
                              <p:par>
                                <p:cTn id="72" presetID="53" presetClass="entr" presetSubtype="0" fill="hold" grpId="2" nodeType="withEffect">
                                  <p:stCondLst>
                                    <p:cond delay="0"/>
                                  </p:stCondLst>
                                  <p:childTnLst>
                                    <p:set>
                                      <p:cBhvr>
                                        <p:cTn id="73" dur="1" fill="hold">
                                          <p:stCondLst>
                                            <p:cond delay="0"/>
                                          </p:stCondLst>
                                        </p:cTn>
                                        <p:tgtEl>
                                          <p:spTgt spid="33795">
                                            <p:txEl>
                                              <p:pRg st="1" end="1"/>
                                            </p:txEl>
                                          </p:spTgt>
                                        </p:tgtEl>
                                        <p:attrNameLst>
                                          <p:attrName>style.visibility</p:attrName>
                                        </p:attrNameLst>
                                      </p:cBhvr>
                                      <p:to>
                                        <p:strVal val="visible"/>
                                      </p:to>
                                    </p:set>
                                    <p:anim calcmode="lin" valueType="num">
                                      <p:cBhvr>
                                        <p:cTn id="74" dur="1000" fill="hold"/>
                                        <p:tgtEl>
                                          <p:spTgt spid="33795">
                                            <p:txEl>
                                              <p:pRg st="1" end="1"/>
                                            </p:txEl>
                                          </p:spTgt>
                                        </p:tgtEl>
                                        <p:attrNameLst>
                                          <p:attrName>ppt_w</p:attrName>
                                        </p:attrNameLst>
                                      </p:cBhvr>
                                      <p:tavLst>
                                        <p:tav tm="0">
                                          <p:val>
                                            <p:fltVal val="0"/>
                                          </p:val>
                                        </p:tav>
                                        <p:tav tm="100000">
                                          <p:val>
                                            <p:strVal val="#ppt_w"/>
                                          </p:val>
                                        </p:tav>
                                      </p:tavLst>
                                    </p:anim>
                                    <p:anim calcmode="lin" valueType="num">
                                      <p:cBhvr>
                                        <p:cTn id="75" dur="1000" fill="hold"/>
                                        <p:tgtEl>
                                          <p:spTgt spid="33795">
                                            <p:txEl>
                                              <p:pRg st="1" end="1"/>
                                            </p:txEl>
                                          </p:spTgt>
                                        </p:tgtEl>
                                        <p:attrNameLst>
                                          <p:attrName>ppt_h</p:attrName>
                                        </p:attrNameLst>
                                      </p:cBhvr>
                                      <p:tavLst>
                                        <p:tav tm="0">
                                          <p:val>
                                            <p:fltVal val="0"/>
                                          </p:val>
                                        </p:tav>
                                        <p:tav tm="100000">
                                          <p:val>
                                            <p:strVal val="#ppt_h"/>
                                          </p:val>
                                        </p:tav>
                                      </p:tavLst>
                                    </p:anim>
                                    <p:animEffect transition="in" filter="fade">
                                      <p:cBhvr>
                                        <p:cTn id="76" dur="1000"/>
                                        <p:tgtEl>
                                          <p:spTgt spid="33795">
                                            <p:txEl>
                                              <p:pRg st="1" end="1"/>
                                            </p:txEl>
                                          </p:spTgt>
                                        </p:tgtEl>
                                      </p:cBhvr>
                                    </p:animEffect>
                                  </p:childTnLst>
                                </p:cTn>
                              </p:par>
                              <p:par>
                                <p:cTn id="77" presetID="53" presetClass="entr" presetSubtype="0" fill="hold" grpId="2" nodeType="withEffect">
                                  <p:stCondLst>
                                    <p:cond delay="0"/>
                                  </p:stCondLst>
                                  <p:childTnLst>
                                    <p:set>
                                      <p:cBhvr>
                                        <p:cTn id="78" dur="1" fill="hold">
                                          <p:stCondLst>
                                            <p:cond delay="0"/>
                                          </p:stCondLst>
                                        </p:cTn>
                                        <p:tgtEl>
                                          <p:spTgt spid="33795">
                                            <p:txEl>
                                              <p:pRg st="2" end="2"/>
                                            </p:txEl>
                                          </p:spTgt>
                                        </p:tgtEl>
                                        <p:attrNameLst>
                                          <p:attrName>style.visibility</p:attrName>
                                        </p:attrNameLst>
                                      </p:cBhvr>
                                      <p:to>
                                        <p:strVal val="visible"/>
                                      </p:to>
                                    </p:set>
                                    <p:anim calcmode="lin" valueType="num">
                                      <p:cBhvr>
                                        <p:cTn id="79" dur="1000" fill="hold"/>
                                        <p:tgtEl>
                                          <p:spTgt spid="33795">
                                            <p:txEl>
                                              <p:pRg st="2" end="2"/>
                                            </p:txEl>
                                          </p:spTgt>
                                        </p:tgtEl>
                                        <p:attrNameLst>
                                          <p:attrName>ppt_w</p:attrName>
                                        </p:attrNameLst>
                                      </p:cBhvr>
                                      <p:tavLst>
                                        <p:tav tm="0">
                                          <p:val>
                                            <p:fltVal val="0"/>
                                          </p:val>
                                        </p:tav>
                                        <p:tav tm="100000">
                                          <p:val>
                                            <p:strVal val="#ppt_w"/>
                                          </p:val>
                                        </p:tav>
                                      </p:tavLst>
                                    </p:anim>
                                    <p:anim calcmode="lin" valueType="num">
                                      <p:cBhvr>
                                        <p:cTn id="80" dur="1000" fill="hold"/>
                                        <p:tgtEl>
                                          <p:spTgt spid="33795">
                                            <p:txEl>
                                              <p:pRg st="2" end="2"/>
                                            </p:txEl>
                                          </p:spTgt>
                                        </p:tgtEl>
                                        <p:attrNameLst>
                                          <p:attrName>ppt_h</p:attrName>
                                        </p:attrNameLst>
                                      </p:cBhvr>
                                      <p:tavLst>
                                        <p:tav tm="0">
                                          <p:val>
                                            <p:fltVal val="0"/>
                                          </p:val>
                                        </p:tav>
                                        <p:tav tm="100000">
                                          <p:val>
                                            <p:strVal val="#ppt_h"/>
                                          </p:val>
                                        </p:tav>
                                      </p:tavLst>
                                    </p:anim>
                                    <p:animEffect transition="in" filter="fade">
                                      <p:cBhvr>
                                        <p:cTn id="81" dur="1000"/>
                                        <p:tgtEl>
                                          <p:spTgt spid="33795">
                                            <p:txEl>
                                              <p:pRg st="2" end="2"/>
                                            </p:txEl>
                                          </p:spTgt>
                                        </p:tgtEl>
                                      </p:cBhvr>
                                    </p:animEffect>
                                  </p:childTnLst>
                                </p:cTn>
                              </p:par>
                              <p:par>
                                <p:cTn id="82" presetID="53" presetClass="entr" presetSubtype="0" fill="hold" grpId="2" nodeType="withEffect">
                                  <p:stCondLst>
                                    <p:cond delay="0"/>
                                  </p:stCondLst>
                                  <p:childTnLst>
                                    <p:set>
                                      <p:cBhvr>
                                        <p:cTn id="83" dur="1" fill="hold">
                                          <p:stCondLst>
                                            <p:cond delay="0"/>
                                          </p:stCondLst>
                                        </p:cTn>
                                        <p:tgtEl>
                                          <p:spTgt spid="33795">
                                            <p:txEl>
                                              <p:pRg st="3" end="3"/>
                                            </p:txEl>
                                          </p:spTgt>
                                        </p:tgtEl>
                                        <p:attrNameLst>
                                          <p:attrName>style.visibility</p:attrName>
                                        </p:attrNameLst>
                                      </p:cBhvr>
                                      <p:to>
                                        <p:strVal val="visible"/>
                                      </p:to>
                                    </p:set>
                                    <p:anim calcmode="lin" valueType="num">
                                      <p:cBhvr>
                                        <p:cTn id="84" dur="1000" fill="hold"/>
                                        <p:tgtEl>
                                          <p:spTgt spid="33795">
                                            <p:txEl>
                                              <p:pRg st="3" end="3"/>
                                            </p:txEl>
                                          </p:spTgt>
                                        </p:tgtEl>
                                        <p:attrNameLst>
                                          <p:attrName>ppt_w</p:attrName>
                                        </p:attrNameLst>
                                      </p:cBhvr>
                                      <p:tavLst>
                                        <p:tav tm="0">
                                          <p:val>
                                            <p:fltVal val="0"/>
                                          </p:val>
                                        </p:tav>
                                        <p:tav tm="100000">
                                          <p:val>
                                            <p:strVal val="#ppt_w"/>
                                          </p:val>
                                        </p:tav>
                                      </p:tavLst>
                                    </p:anim>
                                    <p:anim calcmode="lin" valueType="num">
                                      <p:cBhvr>
                                        <p:cTn id="85" dur="1000" fill="hold"/>
                                        <p:tgtEl>
                                          <p:spTgt spid="33795">
                                            <p:txEl>
                                              <p:pRg st="3" end="3"/>
                                            </p:txEl>
                                          </p:spTgt>
                                        </p:tgtEl>
                                        <p:attrNameLst>
                                          <p:attrName>ppt_h</p:attrName>
                                        </p:attrNameLst>
                                      </p:cBhvr>
                                      <p:tavLst>
                                        <p:tav tm="0">
                                          <p:val>
                                            <p:fltVal val="0"/>
                                          </p:val>
                                        </p:tav>
                                        <p:tav tm="100000">
                                          <p:val>
                                            <p:strVal val="#ppt_h"/>
                                          </p:val>
                                        </p:tav>
                                      </p:tavLst>
                                    </p:anim>
                                    <p:animEffect transition="in" filter="fade">
                                      <p:cBhvr>
                                        <p:cTn id="86" dur="1000"/>
                                        <p:tgtEl>
                                          <p:spTgt spid="33795">
                                            <p:txEl>
                                              <p:pRg st="3" end="3"/>
                                            </p:txEl>
                                          </p:spTgt>
                                        </p:tgtEl>
                                      </p:cBhvr>
                                    </p:animEffect>
                                  </p:childTnLst>
                                </p:cTn>
                              </p:par>
                              <p:par>
                                <p:cTn id="87" presetID="53" presetClass="entr" presetSubtype="0" fill="hold" grpId="2" nodeType="withEffect">
                                  <p:stCondLst>
                                    <p:cond delay="0"/>
                                  </p:stCondLst>
                                  <p:childTnLst>
                                    <p:set>
                                      <p:cBhvr>
                                        <p:cTn id="88" dur="1" fill="hold">
                                          <p:stCondLst>
                                            <p:cond delay="0"/>
                                          </p:stCondLst>
                                        </p:cTn>
                                        <p:tgtEl>
                                          <p:spTgt spid="33795">
                                            <p:txEl>
                                              <p:pRg st="4" end="4"/>
                                            </p:txEl>
                                          </p:spTgt>
                                        </p:tgtEl>
                                        <p:attrNameLst>
                                          <p:attrName>style.visibility</p:attrName>
                                        </p:attrNameLst>
                                      </p:cBhvr>
                                      <p:to>
                                        <p:strVal val="visible"/>
                                      </p:to>
                                    </p:set>
                                    <p:anim calcmode="lin" valueType="num">
                                      <p:cBhvr>
                                        <p:cTn id="89" dur="1000" fill="hold"/>
                                        <p:tgtEl>
                                          <p:spTgt spid="33795">
                                            <p:txEl>
                                              <p:pRg st="4" end="4"/>
                                            </p:txEl>
                                          </p:spTgt>
                                        </p:tgtEl>
                                        <p:attrNameLst>
                                          <p:attrName>ppt_w</p:attrName>
                                        </p:attrNameLst>
                                      </p:cBhvr>
                                      <p:tavLst>
                                        <p:tav tm="0">
                                          <p:val>
                                            <p:fltVal val="0"/>
                                          </p:val>
                                        </p:tav>
                                        <p:tav tm="100000">
                                          <p:val>
                                            <p:strVal val="#ppt_w"/>
                                          </p:val>
                                        </p:tav>
                                      </p:tavLst>
                                    </p:anim>
                                    <p:anim calcmode="lin" valueType="num">
                                      <p:cBhvr>
                                        <p:cTn id="90" dur="1000" fill="hold"/>
                                        <p:tgtEl>
                                          <p:spTgt spid="33795">
                                            <p:txEl>
                                              <p:pRg st="4" end="4"/>
                                            </p:txEl>
                                          </p:spTgt>
                                        </p:tgtEl>
                                        <p:attrNameLst>
                                          <p:attrName>ppt_h</p:attrName>
                                        </p:attrNameLst>
                                      </p:cBhvr>
                                      <p:tavLst>
                                        <p:tav tm="0">
                                          <p:val>
                                            <p:fltVal val="0"/>
                                          </p:val>
                                        </p:tav>
                                        <p:tav tm="100000">
                                          <p:val>
                                            <p:strVal val="#ppt_h"/>
                                          </p:val>
                                        </p:tav>
                                      </p:tavLst>
                                    </p:anim>
                                    <p:animEffect transition="in" filter="fade">
                                      <p:cBhvr>
                                        <p:cTn id="91" dur="1000"/>
                                        <p:tgtEl>
                                          <p:spTgt spid="33795">
                                            <p:txEl>
                                              <p:pRg st="4" end="4"/>
                                            </p:txEl>
                                          </p:spTgt>
                                        </p:tgtEl>
                                      </p:cBhvr>
                                    </p:animEffect>
                                  </p:childTnLst>
                                </p:cTn>
                              </p:par>
                              <p:par>
                                <p:cTn id="92" presetID="53" presetClass="entr" presetSubtype="0" fill="hold" grpId="2" nodeType="withEffect">
                                  <p:stCondLst>
                                    <p:cond delay="0"/>
                                  </p:stCondLst>
                                  <p:childTnLst>
                                    <p:set>
                                      <p:cBhvr>
                                        <p:cTn id="93" dur="1" fill="hold">
                                          <p:stCondLst>
                                            <p:cond delay="0"/>
                                          </p:stCondLst>
                                        </p:cTn>
                                        <p:tgtEl>
                                          <p:spTgt spid="33795">
                                            <p:txEl>
                                              <p:pRg st="5" end="5"/>
                                            </p:txEl>
                                          </p:spTgt>
                                        </p:tgtEl>
                                        <p:attrNameLst>
                                          <p:attrName>style.visibility</p:attrName>
                                        </p:attrNameLst>
                                      </p:cBhvr>
                                      <p:to>
                                        <p:strVal val="visible"/>
                                      </p:to>
                                    </p:set>
                                    <p:anim calcmode="lin" valueType="num">
                                      <p:cBhvr>
                                        <p:cTn id="94" dur="1000" fill="hold"/>
                                        <p:tgtEl>
                                          <p:spTgt spid="33795">
                                            <p:txEl>
                                              <p:pRg st="5" end="5"/>
                                            </p:txEl>
                                          </p:spTgt>
                                        </p:tgtEl>
                                        <p:attrNameLst>
                                          <p:attrName>ppt_w</p:attrName>
                                        </p:attrNameLst>
                                      </p:cBhvr>
                                      <p:tavLst>
                                        <p:tav tm="0">
                                          <p:val>
                                            <p:fltVal val="0"/>
                                          </p:val>
                                        </p:tav>
                                        <p:tav tm="100000">
                                          <p:val>
                                            <p:strVal val="#ppt_w"/>
                                          </p:val>
                                        </p:tav>
                                      </p:tavLst>
                                    </p:anim>
                                    <p:anim calcmode="lin" valueType="num">
                                      <p:cBhvr>
                                        <p:cTn id="95" dur="1000" fill="hold"/>
                                        <p:tgtEl>
                                          <p:spTgt spid="33795">
                                            <p:txEl>
                                              <p:pRg st="5" end="5"/>
                                            </p:txEl>
                                          </p:spTgt>
                                        </p:tgtEl>
                                        <p:attrNameLst>
                                          <p:attrName>ppt_h</p:attrName>
                                        </p:attrNameLst>
                                      </p:cBhvr>
                                      <p:tavLst>
                                        <p:tav tm="0">
                                          <p:val>
                                            <p:fltVal val="0"/>
                                          </p:val>
                                        </p:tav>
                                        <p:tav tm="100000">
                                          <p:val>
                                            <p:strVal val="#ppt_h"/>
                                          </p:val>
                                        </p:tav>
                                      </p:tavLst>
                                    </p:anim>
                                    <p:animEffect transition="in" filter="fade">
                                      <p:cBhvr>
                                        <p:cTn id="96" dur="1000"/>
                                        <p:tgtEl>
                                          <p:spTgt spid="33795">
                                            <p:txEl>
                                              <p:pRg st="5" end="5"/>
                                            </p:txEl>
                                          </p:spTgt>
                                        </p:tgtEl>
                                      </p:cBhvr>
                                    </p:animEffect>
                                  </p:childTnLst>
                                </p:cTn>
                              </p:par>
                              <p:par>
                                <p:cTn id="97" presetID="53" presetClass="entr" presetSubtype="0" fill="hold" grpId="2" nodeType="withEffect">
                                  <p:stCondLst>
                                    <p:cond delay="0"/>
                                  </p:stCondLst>
                                  <p:childTnLst>
                                    <p:set>
                                      <p:cBhvr>
                                        <p:cTn id="98" dur="1" fill="hold">
                                          <p:stCondLst>
                                            <p:cond delay="0"/>
                                          </p:stCondLst>
                                        </p:cTn>
                                        <p:tgtEl>
                                          <p:spTgt spid="33795">
                                            <p:txEl>
                                              <p:pRg st="6" end="6"/>
                                            </p:txEl>
                                          </p:spTgt>
                                        </p:tgtEl>
                                        <p:attrNameLst>
                                          <p:attrName>style.visibility</p:attrName>
                                        </p:attrNameLst>
                                      </p:cBhvr>
                                      <p:to>
                                        <p:strVal val="visible"/>
                                      </p:to>
                                    </p:set>
                                    <p:anim calcmode="lin" valueType="num">
                                      <p:cBhvr>
                                        <p:cTn id="99" dur="1000" fill="hold"/>
                                        <p:tgtEl>
                                          <p:spTgt spid="33795">
                                            <p:txEl>
                                              <p:pRg st="6" end="6"/>
                                            </p:txEl>
                                          </p:spTgt>
                                        </p:tgtEl>
                                        <p:attrNameLst>
                                          <p:attrName>ppt_w</p:attrName>
                                        </p:attrNameLst>
                                      </p:cBhvr>
                                      <p:tavLst>
                                        <p:tav tm="0">
                                          <p:val>
                                            <p:fltVal val="0"/>
                                          </p:val>
                                        </p:tav>
                                        <p:tav tm="100000">
                                          <p:val>
                                            <p:strVal val="#ppt_w"/>
                                          </p:val>
                                        </p:tav>
                                      </p:tavLst>
                                    </p:anim>
                                    <p:anim calcmode="lin" valueType="num">
                                      <p:cBhvr>
                                        <p:cTn id="100" dur="1000" fill="hold"/>
                                        <p:tgtEl>
                                          <p:spTgt spid="33795">
                                            <p:txEl>
                                              <p:pRg st="6" end="6"/>
                                            </p:txEl>
                                          </p:spTgt>
                                        </p:tgtEl>
                                        <p:attrNameLst>
                                          <p:attrName>ppt_h</p:attrName>
                                        </p:attrNameLst>
                                      </p:cBhvr>
                                      <p:tavLst>
                                        <p:tav tm="0">
                                          <p:val>
                                            <p:fltVal val="0"/>
                                          </p:val>
                                        </p:tav>
                                        <p:tav tm="100000">
                                          <p:val>
                                            <p:strVal val="#ppt_h"/>
                                          </p:val>
                                        </p:tav>
                                      </p:tavLst>
                                    </p:anim>
                                    <p:animEffect transition="in" filter="fade">
                                      <p:cBhvr>
                                        <p:cTn id="101" dur="1000"/>
                                        <p:tgtEl>
                                          <p:spTgt spid="33795">
                                            <p:txEl>
                                              <p:pRg st="6" end="6"/>
                                            </p:txEl>
                                          </p:spTgt>
                                        </p:tgtEl>
                                      </p:cBhvr>
                                    </p:animEffect>
                                  </p:childTnLst>
                                </p:cTn>
                              </p:par>
                              <p:par>
                                <p:cTn id="102" presetID="53" presetClass="entr" presetSubtype="0" fill="hold" grpId="2" nodeType="withEffect">
                                  <p:stCondLst>
                                    <p:cond delay="0"/>
                                  </p:stCondLst>
                                  <p:childTnLst>
                                    <p:set>
                                      <p:cBhvr>
                                        <p:cTn id="103" dur="1" fill="hold">
                                          <p:stCondLst>
                                            <p:cond delay="0"/>
                                          </p:stCondLst>
                                        </p:cTn>
                                        <p:tgtEl>
                                          <p:spTgt spid="33795">
                                            <p:txEl>
                                              <p:pRg st="7" end="7"/>
                                            </p:txEl>
                                          </p:spTgt>
                                        </p:tgtEl>
                                        <p:attrNameLst>
                                          <p:attrName>style.visibility</p:attrName>
                                        </p:attrNameLst>
                                      </p:cBhvr>
                                      <p:to>
                                        <p:strVal val="visible"/>
                                      </p:to>
                                    </p:set>
                                    <p:anim calcmode="lin" valueType="num">
                                      <p:cBhvr>
                                        <p:cTn id="104" dur="1000" fill="hold"/>
                                        <p:tgtEl>
                                          <p:spTgt spid="33795">
                                            <p:txEl>
                                              <p:pRg st="7" end="7"/>
                                            </p:txEl>
                                          </p:spTgt>
                                        </p:tgtEl>
                                        <p:attrNameLst>
                                          <p:attrName>ppt_w</p:attrName>
                                        </p:attrNameLst>
                                      </p:cBhvr>
                                      <p:tavLst>
                                        <p:tav tm="0">
                                          <p:val>
                                            <p:fltVal val="0"/>
                                          </p:val>
                                        </p:tav>
                                        <p:tav tm="100000">
                                          <p:val>
                                            <p:strVal val="#ppt_w"/>
                                          </p:val>
                                        </p:tav>
                                      </p:tavLst>
                                    </p:anim>
                                    <p:anim calcmode="lin" valueType="num">
                                      <p:cBhvr>
                                        <p:cTn id="105" dur="1000" fill="hold"/>
                                        <p:tgtEl>
                                          <p:spTgt spid="33795">
                                            <p:txEl>
                                              <p:pRg st="7" end="7"/>
                                            </p:txEl>
                                          </p:spTgt>
                                        </p:tgtEl>
                                        <p:attrNameLst>
                                          <p:attrName>ppt_h</p:attrName>
                                        </p:attrNameLst>
                                      </p:cBhvr>
                                      <p:tavLst>
                                        <p:tav tm="0">
                                          <p:val>
                                            <p:fltVal val="0"/>
                                          </p:val>
                                        </p:tav>
                                        <p:tav tm="100000">
                                          <p:val>
                                            <p:strVal val="#ppt_h"/>
                                          </p:val>
                                        </p:tav>
                                      </p:tavLst>
                                    </p:anim>
                                    <p:animEffect transition="in" filter="fade">
                                      <p:cBhvr>
                                        <p:cTn id="106" dur="1000"/>
                                        <p:tgtEl>
                                          <p:spTgt spid="33795">
                                            <p:txEl>
                                              <p:pRg st="7" end="7"/>
                                            </p:txEl>
                                          </p:spTgt>
                                        </p:tgtEl>
                                      </p:cBhvr>
                                    </p:animEffect>
                                  </p:childTnLst>
                                </p:cTn>
                              </p:par>
                              <p:par>
                                <p:cTn id="107" presetID="53" presetClass="entr" presetSubtype="0" fill="hold" grpId="2" nodeType="withEffect">
                                  <p:stCondLst>
                                    <p:cond delay="0"/>
                                  </p:stCondLst>
                                  <p:childTnLst>
                                    <p:set>
                                      <p:cBhvr>
                                        <p:cTn id="108" dur="1" fill="hold">
                                          <p:stCondLst>
                                            <p:cond delay="0"/>
                                          </p:stCondLst>
                                        </p:cTn>
                                        <p:tgtEl>
                                          <p:spTgt spid="33795">
                                            <p:txEl>
                                              <p:pRg st="8" end="8"/>
                                            </p:txEl>
                                          </p:spTgt>
                                        </p:tgtEl>
                                        <p:attrNameLst>
                                          <p:attrName>style.visibility</p:attrName>
                                        </p:attrNameLst>
                                      </p:cBhvr>
                                      <p:to>
                                        <p:strVal val="visible"/>
                                      </p:to>
                                    </p:set>
                                    <p:anim calcmode="lin" valueType="num">
                                      <p:cBhvr>
                                        <p:cTn id="109" dur="1000" fill="hold"/>
                                        <p:tgtEl>
                                          <p:spTgt spid="33795">
                                            <p:txEl>
                                              <p:pRg st="8" end="8"/>
                                            </p:txEl>
                                          </p:spTgt>
                                        </p:tgtEl>
                                        <p:attrNameLst>
                                          <p:attrName>ppt_w</p:attrName>
                                        </p:attrNameLst>
                                      </p:cBhvr>
                                      <p:tavLst>
                                        <p:tav tm="0">
                                          <p:val>
                                            <p:fltVal val="0"/>
                                          </p:val>
                                        </p:tav>
                                        <p:tav tm="100000">
                                          <p:val>
                                            <p:strVal val="#ppt_w"/>
                                          </p:val>
                                        </p:tav>
                                      </p:tavLst>
                                    </p:anim>
                                    <p:anim calcmode="lin" valueType="num">
                                      <p:cBhvr>
                                        <p:cTn id="110" dur="1000" fill="hold"/>
                                        <p:tgtEl>
                                          <p:spTgt spid="33795">
                                            <p:txEl>
                                              <p:pRg st="8" end="8"/>
                                            </p:txEl>
                                          </p:spTgt>
                                        </p:tgtEl>
                                        <p:attrNameLst>
                                          <p:attrName>ppt_h</p:attrName>
                                        </p:attrNameLst>
                                      </p:cBhvr>
                                      <p:tavLst>
                                        <p:tav tm="0">
                                          <p:val>
                                            <p:fltVal val="0"/>
                                          </p:val>
                                        </p:tav>
                                        <p:tav tm="100000">
                                          <p:val>
                                            <p:strVal val="#ppt_h"/>
                                          </p:val>
                                        </p:tav>
                                      </p:tavLst>
                                    </p:anim>
                                    <p:animEffect transition="in" filter="fade">
                                      <p:cBhvr>
                                        <p:cTn id="111" dur="1000"/>
                                        <p:tgtEl>
                                          <p:spTgt spid="33795">
                                            <p:txEl>
                                              <p:pRg st="8" end="8"/>
                                            </p:txEl>
                                          </p:spTgt>
                                        </p:tgtEl>
                                      </p:cBhvr>
                                    </p:animEffect>
                                  </p:childTnLst>
                                </p:cTn>
                              </p:par>
                              <p:par>
                                <p:cTn id="112" presetID="53" presetClass="entr" presetSubtype="0" fill="hold" grpId="2" nodeType="withEffect">
                                  <p:stCondLst>
                                    <p:cond delay="0"/>
                                  </p:stCondLst>
                                  <p:childTnLst>
                                    <p:set>
                                      <p:cBhvr>
                                        <p:cTn id="113" dur="1" fill="hold">
                                          <p:stCondLst>
                                            <p:cond delay="0"/>
                                          </p:stCondLst>
                                        </p:cTn>
                                        <p:tgtEl>
                                          <p:spTgt spid="33795">
                                            <p:txEl>
                                              <p:pRg st="9" end="9"/>
                                            </p:txEl>
                                          </p:spTgt>
                                        </p:tgtEl>
                                        <p:attrNameLst>
                                          <p:attrName>style.visibility</p:attrName>
                                        </p:attrNameLst>
                                      </p:cBhvr>
                                      <p:to>
                                        <p:strVal val="visible"/>
                                      </p:to>
                                    </p:set>
                                    <p:anim calcmode="lin" valueType="num">
                                      <p:cBhvr>
                                        <p:cTn id="114" dur="1000" fill="hold"/>
                                        <p:tgtEl>
                                          <p:spTgt spid="33795">
                                            <p:txEl>
                                              <p:pRg st="9" end="9"/>
                                            </p:txEl>
                                          </p:spTgt>
                                        </p:tgtEl>
                                        <p:attrNameLst>
                                          <p:attrName>ppt_w</p:attrName>
                                        </p:attrNameLst>
                                      </p:cBhvr>
                                      <p:tavLst>
                                        <p:tav tm="0">
                                          <p:val>
                                            <p:fltVal val="0"/>
                                          </p:val>
                                        </p:tav>
                                        <p:tav tm="100000">
                                          <p:val>
                                            <p:strVal val="#ppt_w"/>
                                          </p:val>
                                        </p:tav>
                                      </p:tavLst>
                                    </p:anim>
                                    <p:anim calcmode="lin" valueType="num">
                                      <p:cBhvr>
                                        <p:cTn id="115" dur="1000" fill="hold"/>
                                        <p:tgtEl>
                                          <p:spTgt spid="33795">
                                            <p:txEl>
                                              <p:pRg st="9" end="9"/>
                                            </p:txEl>
                                          </p:spTgt>
                                        </p:tgtEl>
                                        <p:attrNameLst>
                                          <p:attrName>ppt_h</p:attrName>
                                        </p:attrNameLst>
                                      </p:cBhvr>
                                      <p:tavLst>
                                        <p:tav tm="0">
                                          <p:val>
                                            <p:fltVal val="0"/>
                                          </p:val>
                                        </p:tav>
                                        <p:tav tm="100000">
                                          <p:val>
                                            <p:strVal val="#ppt_h"/>
                                          </p:val>
                                        </p:tav>
                                      </p:tavLst>
                                    </p:anim>
                                    <p:animEffect transition="in" filter="fade">
                                      <p:cBhvr>
                                        <p:cTn id="116" dur="1000"/>
                                        <p:tgtEl>
                                          <p:spTgt spid="33795">
                                            <p:txEl>
                                              <p:pRg st="9" end="9"/>
                                            </p:txEl>
                                          </p:spTgt>
                                        </p:tgtEl>
                                      </p:cBhvr>
                                    </p:animEffect>
                                  </p:childTnLst>
                                </p:cTn>
                              </p:par>
                              <p:par>
                                <p:cTn id="117" presetID="53" presetClass="entr" presetSubtype="0" fill="hold" grpId="3" nodeType="withEffect">
                                  <p:stCondLst>
                                    <p:cond delay="0"/>
                                  </p:stCondLst>
                                  <p:childTnLst>
                                    <p:set>
                                      <p:cBhvr>
                                        <p:cTn id="118" dur="1" fill="hold">
                                          <p:stCondLst>
                                            <p:cond delay="0"/>
                                          </p:stCondLst>
                                        </p:cTn>
                                        <p:tgtEl>
                                          <p:spTgt spid="33795">
                                            <p:txEl>
                                              <p:pRg st="0" end="0"/>
                                            </p:txEl>
                                          </p:spTgt>
                                        </p:tgtEl>
                                        <p:attrNameLst>
                                          <p:attrName>style.visibility</p:attrName>
                                        </p:attrNameLst>
                                      </p:cBhvr>
                                      <p:to>
                                        <p:strVal val="visible"/>
                                      </p:to>
                                    </p:set>
                                    <p:anim calcmode="lin" valueType="num">
                                      <p:cBhvr>
                                        <p:cTn id="119" dur="2000" fill="hold"/>
                                        <p:tgtEl>
                                          <p:spTgt spid="33795">
                                            <p:txEl>
                                              <p:pRg st="0" end="0"/>
                                            </p:txEl>
                                          </p:spTgt>
                                        </p:tgtEl>
                                        <p:attrNameLst>
                                          <p:attrName>ppt_w</p:attrName>
                                        </p:attrNameLst>
                                      </p:cBhvr>
                                      <p:tavLst>
                                        <p:tav tm="0">
                                          <p:val>
                                            <p:fltVal val="0"/>
                                          </p:val>
                                        </p:tav>
                                        <p:tav tm="100000">
                                          <p:val>
                                            <p:strVal val="#ppt_w"/>
                                          </p:val>
                                        </p:tav>
                                      </p:tavLst>
                                    </p:anim>
                                    <p:anim calcmode="lin" valueType="num">
                                      <p:cBhvr>
                                        <p:cTn id="120" dur="2000" fill="hold"/>
                                        <p:tgtEl>
                                          <p:spTgt spid="33795">
                                            <p:txEl>
                                              <p:pRg st="0" end="0"/>
                                            </p:txEl>
                                          </p:spTgt>
                                        </p:tgtEl>
                                        <p:attrNameLst>
                                          <p:attrName>ppt_h</p:attrName>
                                        </p:attrNameLst>
                                      </p:cBhvr>
                                      <p:tavLst>
                                        <p:tav tm="0">
                                          <p:val>
                                            <p:fltVal val="0"/>
                                          </p:val>
                                        </p:tav>
                                        <p:tav tm="100000">
                                          <p:val>
                                            <p:strVal val="#ppt_h"/>
                                          </p:val>
                                        </p:tav>
                                      </p:tavLst>
                                    </p:anim>
                                    <p:animEffect transition="in" filter="fade">
                                      <p:cBhvr>
                                        <p:cTn id="121" dur="2000"/>
                                        <p:tgtEl>
                                          <p:spTgt spid="33795">
                                            <p:txEl>
                                              <p:pRg st="0" end="0"/>
                                            </p:txEl>
                                          </p:spTgt>
                                        </p:tgtEl>
                                      </p:cBhvr>
                                    </p:animEffect>
                                  </p:childTnLst>
                                </p:cTn>
                              </p:par>
                              <p:par>
                                <p:cTn id="122" presetID="53" presetClass="entr" presetSubtype="0" fill="hold" grpId="3" nodeType="withEffect">
                                  <p:stCondLst>
                                    <p:cond delay="0"/>
                                  </p:stCondLst>
                                  <p:childTnLst>
                                    <p:set>
                                      <p:cBhvr>
                                        <p:cTn id="123" dur="1" fill="hold">
                                          <p:stCondLst>
                                            <p:cond delay="0"/>
                                          </p:stCondLst>
                                        </p:cTn>
                                        <p:tgtEl>
                                          <p:spTgt spid="33795">
                                            <p:txEl>
                                              <p:pRg st="1" end="1"/>
                                            </p:txEl>
                                          </p:spTgt>
                                        </p:tgtEl>
                                        <p:attrNameLst>
                                          <p:attrName>style.visibility</p:attrName>
                                        </p:attrNameLst>
                                      </p:cBhvr>
                                      <p:to>
                                        <p:strVal val="visible"/>
                                      </p:to>
                                    </p:set>
                                    <p:anim calcmode="lin" valueType="num">
                                      <p:cBhvr>
                                        <p:cTn id="124" dur="2000" fill="hold"/>
                                        <p:tgtEl>
                                          <p:spTgt spid="33795">
                                            <p:txEl>
                                              <p:pRg st="1" end="1"/>
                                            </p:txEl>
                                          </p:spTgt>
                                        </p:tgtEl>
                                        <p:attrNameLst>
                                          <p:attrName>ppt_w</p:attrName>
                                        </p:attrNameLst>
                                      </p:cBhvr>
                                      <p:tavLst>
                                        <p:tav tm="0">
                                          <p:val>
                                            <p:fltVal val="0"/>
                                          </p:val>
                                        </p:tav>
                                        <p:tav tm="100000">
                                          <p:val>
                                            <p:strVal val="#ppt_w"/>
                                          </p:val>
                                        </p:tav>
                                      </p:tavLst>
                                    </p:anim>
                                    <p:anim calcmode="lin" valueType="num">
                                      <p:cBhvr>
                                        <p:cTn id="125" dur="2000" fill="hold"/>
                                        <p:tgtEl>
                                          <p:spTgt spid="33795">
                                            <p:txEl>
                                              <p:pRg st="1" end="1"/>
                                            </p:txEl>
                                          </p:spTgt>
                                        </p:tgtEl>
                                        <p:attrNameLst>
                                          <p:attrName>ppt_h</p:attrName>
                                        </p:attrNameLst>
                                      </p:cBhvr>
                                      <p:tavLst>
                                        <p:tav tm="0">
                                          <p:val>
                                            <p:fltVal val="0"/>
                                          </p:val>
                                        </p:tav>
                                        <p:tav tm="100000">
                                          <p:val>
                                            <p:strVal val="#ppt_h"/>
                                          </p:val>
                                        </p:tav>
                                      </p:tavLst>
                                    </p:anim>
                                    <p:animEffect transition="in" filter="fade">
                                      <p:cBhvr>
                                        <p:cTn id="126" dur="2000"/>
                                        <p:tgtEl>
                                          <p:spTgt spid="33795">
                                            <p:txEl>
                                              <p:pRg st="1" end="1"/>
                                            </p:txEl>
                                          </p:spTgt>
                                        </p:tgtEl>
                                      </p:cBhvr>
                                    </p:animEffect>
                                  </p:childTnLst>
                                </p:cTn>
                              </p:par>
                              <p:par>
                                <p:cTn id="127" presetID="53" presetClass="entr" presetSubtype="0" fill="hold" grpId="3" nodeType="withEffect">
                                  <p:stCondLst>
                                    <p:cond delay="0"/>
                                  </p:stCondLst>
                                  <p:childTnLst>
                                    <p:set>
                                      <p:cBhvr>
                                        <p:cTn id="128" dur="1" fill="hold">
                                          <p:stCondLst>
                                            <p:cond delay="0"/>
                                          </p:stCondLst>
                                        </p:cTn>
                                        <p:tgtEl>
                                          <p:spTgt spid="33795">
                                            <p:txEl>
                                              <p:pRg st="2" end="2"/>
                                            </p:txEl>
                                          </p:spTgt>
                                        </p:tgtEl>
                                        <p:attrNameLst>
                                          <p:attrName>style.visibility</p:attrName>
                                        </p:attrNameLst>
                                      </p:cBhvr>
                                      <p:to>
                                        <p:strVal val="visible"/>
                                      </p:to>
                                    </p:set>
                                    <p:anim calcmode="lin" valueType="num">
                                      <p:cBhvr>
                                        <p:cTn id="129" dur="2000" fill="hold"/>
                                        <p:tgtEl>
                                          <p:spTgt spid="33795">
                                            <p:txEl>
                                              <p:pRg st="2" end="2"/>
                                            </p:txEl>
                                          </p:spTgt>
                                        </p:tgtEl>
                                        <p:attrNameLst>
                                          <p:attrName>ppt_w</p:attrName>
                                        </p:attrNameLst>
                                      </p:cBhvr>
                                      <p:tavLst>
                                        <p:tav tm="0">
                                          <p:val>
                                            <p:fltVal val="0"/>
                                          </p:val>
                                        </p:tav>
                                        <p:tav tm="100000">
                                          <p:val>
                                            <p:strVal val="#ppt_w"/>
                                          </p:val>
                                        </p:tav>
                                      </p:tavLst>
                                    </p:anim>
                                    <p:anim calcmode="lin" valueType="num">
                                      <p:cBhvr>
                                        <p:cTn id="130" dur="2000" fill="hold"/>
                                        <p:tgtEl>
                                          <p:spTgt spid="33795">
                                            <p:txEl>
                                              <p:pRg st="2" end="2"/>
                                            </p:txEl>
                                          </p:spTgt>
                                        </p:tgtEl>
                                        <p:attrNameLst>
                                          <p:attrName>ppt_h</p:attrName>
                                        </p:attrNameLst>
                                      </p:cBhvr>
                                      <p:tavLst>
                                        <p:tav tm="0">
                                          <p:val>
                                            <p:fltVal val="0"/>
                                          </p:val>
                                        </p:tav>
                                        <p:tav tm="100000">
                                          <p:val>
                                            <p:strVal val="#ppt_h"/>
                                          </p:val>
                                        </p:tav>
                                      </p:tavLst>
                                    </p:anim>
                                    <p:animEffect transition="in" filter="fade">
                                      <p:cBhvr>
                                        <p:cTn id="131" dur="2000"/>
                                        <p:tgtEl>
                                          <p:spTgt spid="33795">
                                            <p:txEl>
                                              <p:pRg st="2" end="2"/>
                                            </p:txEl>
                                          </p:spTgt>
                                        </p:tgtEl>
                                      </p:cBhvr>
                                    </p:animEffect>
                                  </p:childTnLst>
                                </p:cTn>
                              </p:par>
                              <p:par>
                                <p:cTn id="132" presetID="53" presetClass="entr" presetSubtype="0" fill="hold" grpId="3" nodeType="withEffect">
                                  <p:stCondLst>
                                    <p:cond delay="0"/>
                                  </p:stCondLst>
                                  <p:childTnLst>
                                    <p:set>
                                      <p:cBhvr>
                                        <p:cTn id="133" dur="1" fill="hold">
                                          <p:stCondLst>
                                            <p:cond delay="0"/>
                                          </p:stCondLst>
                                        </p:cTn>
                                        <p:tgtEl>
                                          <p:spTgt spid="33795">
                                            <p:txEl>
                                              <p:pRg st="3" end="3"/>
                                            </p:txEl>
                                          </p:spTgt>
                                        </p:tgtEl>
                                        <p:attrNameLst>
                                          <p:attrName>style.visibility</p:attrName>
                                        </p:attrNameLst>
                                      </p:cBhvr>
                                      <p:to>
                                        <p:strVal val="visible"/>
                                      </p:to>
                                    </p:set>
                                    <p:anim calcmode="lin" valueType="num">
                                      <p:cBhvr>
                                        <p:cTn id="134" dur="2000" fill="hold"/>
                                        <p:tgtEl>
                                          <p:spTgt spid="33795">
                                            <p:txEl>
                                              <p:pRg st="3" end="3"/>
                                            </p:txEl>
                                          </p:spTgt>
                                        </p:tgtEl>
                                        <p:attrNameLst>
                                          <p:attrName>ppt_w</p:attrName>
                                        </p:attrNameLst>
                                      </p:cBhvr>
                                      <p:tavLst>
                                        <p:tav tm="0">
                                          <p:val>
                                            <p:fltVal val="0"/>
                                          </p:val>
                                        </p:tav>
                                        <p:tav tm="100000">
                                          <p:val>
                                            <p:strVal val="#ppt_w"/>
                                          </p:val>
                                        </p:tav>
                                      </p:tavLst>
                                    </p:anim>
                                    <p:anim calcmode="lin" valueType="num">
                                      <p:cBhvr>
                                        <p:cTn id="135" dur="2000" fill="hold"/>
                                        <p:tgtEl>
                                          <p:spTgt spid="33795">
                                            <p:txEl>
                                              <p:pRg st="3" end="3"/>
                                            </p:txEl>
                                          </p:spTgt>
                                        </p:tgtEl>
                                        <p:attrNameLst>
                                          <p:attrName>ppt_h</p:attrName>
                                        </p:attrNameLst>
                                      </p:cBhvr>
                                      <p:tavLst>
                                        <p:tav tm="0">
                                          <p:val>
                                            <p:fltVal val="0"/>
                                          </p:val>
                                        </p:tav>
                                        <p:tav tm="100000">
                                          <p:val>
                                            <p:strVal val="#ppt_h"/>
                                          </p:val>
                                        </p:tav>
                                      </p:tavLst>
                                    </p:anim>
                                    <p:animEffect transition="in" filter="fade">
                                      <p:cBhvr>
                                        <p:cTn id="136" dur="2000"/>
                                        <p:tgtEl>
                                          <p:spTgt spid="33795">
                                            <p:txEl>
                                              <p:pRg st="3" end="3"/>
                                            </p:txEl>
                                          </p:spTgt>
                                        </p:tgtEl>
                                      </p:cBhvr>
                                    </p:animEffect>
                                  </p:childTnLst>
                                </p:cTn>
                              </p:par>
                              <p:par>
                                <p:cTn id="137" presetID="53" presetClass="entr" presetSubtype="0" fill="hold" grpId="3" nodeType="withEffect">
                                  <p:stCondLst>
                                    <p:cond delay="0"/>
                                  </p:stCondLst>
                                  <p:childTnLst>
                                    <p:set>
                                      <p:cBhvr>
                                        <p:cTn id="138" dur="1" fill="hold">
                                          <p:stCondLst>
                                            <p:cond delay="0"/>
                                          </p:stCondLst>
                                        </p:cTn>
                                        <p:tgtEl>
                                          <p:spTgt spid="33795">
                                            <p:txEl>
                                              <p:pRg st="4" end="4"/>
                                            </p:txEl>
                                          </p:spTgt>
                                        </p:tgtEl>
                                        <p:attrNameLst>
                                          <p:attrName>style.visibility</p:attrName>
                                        </p:attrNameLst>
                                      </p:cBhvr>
                                      <p:to>
                                        <p:strVal val="visible"/>
                                      </p:to>
                                    </p:set>
                                    <p:anim calcmode="lin" valueType="num">
                                      <p:cBhvr>
                                        <p:cTn id="139" dur="2000" fill="hold"/>
                                        <p:tgtEl>
                                          <p:spTgt spid="33795">
                                            <p:txEl>
                                              <p:pRg st="4" end="4"/>
                                            </p:txEl>
                                          </p:spTgt>
                                        </p:tgtEl>
                                        <p:attrNameLst>
                                          <p:attrName>ppt_w</p:attrName>
                                        </p:attrNameLst>
                                      </p:cBhvr>
                                      <p:tavLst>
                                        <p:tav tm="0">
                                          <p:val>
                                            <p:fltVal val="0"/>
                                          </p:val>
                                        </p:tav>
                                        <p:tav tm="100000">
                                          <p:val>
                                            <p:strVal val="#ppt_w"/>
                                          </p:val>
                                        </p:tav>
                                      </p:tavLst>
                                    </p:anim>
                                    <p:anim calcmode="lin" valueType="num">
                                      <p:cBhvr>
                                        <p:cTn id="140" dur="2000" fill="hold"/>
                                        <p:tgtEl>
                                          <p:spTgt spid="33795">
                                            <p:txEl>
                                              <p:pRg st="4" end="4"/>
                                            </p:txEl>
                                          </p:spTgt>
                                        </p:tgtEl>
                                        <p:attrNameLst>
                                          <p:attrName>ppt_h</p:attrName>
                                        </p:attrNameLst>
                                      </p:cBhvr>
                                      <p:tavLst>
                                        <p:tav tm="0">
                                          <p:val>
                                            <p:fltVal val="0"/>
                                          </p:val>
                                        </p:tav>
                                        <p:tav tm="100000">
                                          <p:val>
                                            <p:strVal val="#ppt_h"/>
                                          </p:val>
                                        </p:tav>
                                      </p:tavLst>
                                    </p:anim>
                                    <p:animEffect transition="in" filter="fade">
                                      <p:cBhvr>
                                        <p:cTn id="141" dur="2000"/>
                                        <p:tgtEl>
                                          <p:spTgt spid="33795">
                                            <p:txEl>
                                              <p:pRg st="4" end="4"/>
                                            </p:txEl>
                                          </p:spTgt>
                                        </p:tgtEl>
                                      </p:cBhvr>
                                    </p:animEffect>
                                  </p:childTnLst>
                                </p:cTn>
                              </p:par>
                              <p:par>
                                <p:cTn id="142" presetID="53" presetClass="entr" presetSubtype="0" fill="hold" grpId="3" nodeType="withEffect">
                                  <p:stCondLst>
                                    <p:cond delay="0"/>
                                  </p:stCondLst>
                                  <p:childTnLst>
                                    <p:set>
                                      <p:cBhvr>
                                        <p:cTn id="143" dur="1" fill="hold">
                                          <p:stCondLst>
                                            <p:cond delay="0"/>
                                          </p:stCondLst>
                                        </p:cTn>
                                        <p:tgtEl>
                                          <p:spTgt spid="33795">
                                            <p:txEl>
                                              <p:pRg st="5" end="5"/>
                                            </p:txEl>
                                          </p:spTgt>
                                        </p:tgtEl>
                                        <p:attrNameLst>
                                          <p:attrName>style.visibility</p:attrName>
                                        </p:attrNameLst>
                                      </p:cBhvr>
                                      <p:to>
                                        <p:strVal val="visible"/>
                                      </p:to>
                                    </p:set>
                                    <p:anim calcmode="lin" valueType="num">
                                      <p:cBhvr>
                                        <p:cTn id="144" dur="2000" fill="hold"/>
                                        <p:tgtEl>
                                          <p:spTgt spid="33795">
                                            <p:txEl>
                                              <p:pRg st="5" end="5"/>
                                            </p:txEl>
                                          </p:spTgt>
                                        </p:tgtEl>
                                        <p:attrNameLst>
                                          <p:attrName>ppt_w</p:attrName>
                                        </p:attrNameLst>
                                      </p:cBhvr>
                                      <p:tavLst>
                                        <p:tav tm="0">
                                          <p:val>
                                            <p:fltVal val="0"/>
                                          </p:val>
                                        </p:tav>
                                        <p:tav tm="100000">
                                          <p:val>
                                            <p:strVal val="#ppt_w"/>
                                          </p:val>
                                        </p:tav>
                                      </p:tavLst>
                                    </p:anim>
                                    <p:anim calcmode="lin" valueType="num">
                                      <p:cBhvr>
                                        <p:cTn id="145" dur="2000" fill="hold"/>
                                        <p:tgtEl>
                                          <p:spTgt spid="33795">
                                            <p:txEl>
                                              <p:pRg st="5" end="5"/>
                                            </p:txEl>
                                          </p:spTgt>
                                        </p:tgtEl>
                                        <p:attrNameLst>
                                          <p:attrName>ppt_h</p:attrName>
                                        </p:attrNameLst>
                                      </p:cBhvr>
                                      <p:tavLst>
                                        <p:tav tm="0">
                                          <p:val>
                                            <p:fltVal val="0"/>
                                          </p:val>
                                        </p:tav>
                                        <p:tav tm="100000">
                                          <p:val>
                                            <p:strVal val="#ppt_h"/>
                                          </p:val>
                                        </p:tav>
                                      </p:tavLst>
                                    </p:anim>
                                    <p:animEffect transition="in" filter="fade">
                                      <p:cBhvr>
                                        <p:cTn id="146" dur="2000"/>
                                        <p:tgtEl>
                                          <p:spTgt spid="33795">
                                            <p:txEl>
                                              <p:pRg st="5" end="5"/>
                                            </p:txEl>
                                          </p:spTgt>
                                        </p:tgtEl>
                                      </p:cBhvr>
                                    </p:animEffect>
                                  </p:childTnLst>
                                </p:cTn>
                              </p:par>
                              <p:par>
                                <p:cTn id="147" presetID="53" presetClass="entr" presetSubtype="0" fill="hold" grpId="3" nodeType="withEffect">
                                  <p:stCondLst>
                                    <p:cond delay="0"/>
                                  </p:stCondLst>
                                  <p:childTnLst>
                                    <p:set>
                                      <p:cBhvr>
                                        <p:cTn id="148" dur="1" fill="hold">
                                          <p:stCondLst>
                                            <p:cond delay="0"/>
                                          </p:stCondLst>
                                        </p:cTn>
                                        <p:tgtEl>
                                          <p:spTgt spid="33795">
                                            <p:txEl>
                                              <p:pRg st="6" end="6"/>
                                            </p:txEl>
                                          </p:spTgt>
                                        </p:tgtEl>
                                        <p:attrNameLst>
                                          <p:attrName>style.visibility</p:attrName>
                                        </p:attrNameLst>
                                      </p:cBhvr>
                                      <p:to>
                                        <p:strVal val="visible"/>
                                      </p:to>
                                    </p:set>
                                    <p:anim calcmode="lin" valueType="num">
                                      <p:cBhvr>
                                        <p:cTn id="149" dur="2000" fill="hold"/>
                                        <p:tgtEl>
                                          <p:spTgt spid="33795">
                                            <p:txEl>
                                              <p:pRg st="6" end="6"/>
                                            </p:txEl>
                                          </p:spTgt>
                                        </p:tgtEl>
                                        <p:attrNameLst>
                                          <p:attrName>ppt_w</p:attrName>
                                        </p:attrNameLst>
                                      </p:cBhvr>
                                      <p:tavLst>
                                        <p:tav tm="0">
                                          <p:val>
                                            <p:fltVal val="0"/>
                                          </p:val>
                                        </p:tav>
                                        <p:tav tm="100000">
                                          <p:val>
                                            <p:strVal val="#ppt_w"/>
                                          </p:val>
                                        </p:tav>
                                      </p:tavLst>
                                    </p:anim>
                                    <p:anim calcmode="lin" valueType="num">
                                      <p:cBhvr>
                                        <p:cTn id="150" dur="2000" fill="hold"/>
                                        <p:tgtEl>
                                          <p:spTgt spid="33795">
                                            <p:txEl>
                                              <p:pRg st="6" end="6"/>
                                            </p:txEl>
                                          </p:spTgt>
                                        </p:tgtEl>
                                        <p:attrNameLst>
                                          <p:attrName>ppt_h</p:attrName>
                                        </p:attrNameLst>
                                      </p:cBhvr>
                                      <p:tavLst>
                                        <p:tav tm="0">
                                          <p:val>
                                            <p:fltVal val="0"/>
                                          </p:val>
                                        </p:tav>
                                        <p:tav tm="100000">
                                          <p:val>
                                            <p:strVal val="#ppt_h"/>
                                          </p:val>
                                        </p:tav>
                                      </p:tavLst>
                                    </p:anim>
                                    <p:animEffect transition="in" filter="fade">
                                      <p:cBhvr>
                                        <p:cTn id="151" dur="2000"/>
                                        <p:tgtEl>
                                          <p:spTgt spid="33795">
                                            <p:txEl>
                                              <p:pRg st="6" end="6"/>
                                            </p:txEl>
                                          </p:spTgt>
                                        </p:tgtEl>
                                      </p:cBhvr>
                                    </p:animEffect>
                                  </p:childTnLst>
                                </p:cTn>
                              </p:par>
                              <p:par>
                                <p:cTn id="152" presetID="53" presetClass="entr" presetSubtype="0" fill="hold" grpId="3" nodeType="withEffect">
                                  <p:stCondLst>
                                    <p:cond delay="0"/>
                                  </p:stCondLst>
                                  <p:childTnLst>
                                    <p:set>
                                      <p:cBhvr>
                                        <p:cTn id="153" dur="1" fill="hold">
                                          <p:stCondLst>
                                            <p:cond delay="0"/>
                                          </p:stCondLst>
                                        </p:cTn>
                                        <p:tgtEl>
                                          <p:spTgt spid="33795">
                                            <p:txEl>
                                              <p:pRg st="7" end="7"/>
                                            </p:txEl>
                                          </p:spTgt>
                                        </p:tgtEl>
                                        <p:attrNameLst>
                                          <p:attrName>style.visibility</p:attrName>
                                        </p:attrNameLst>
                                      </p:cBhvr>
                                      <p:to>
                                        <p:strVal val="visible"/>
                                      </p:to>
                                    </p:set>
                                    <p:anim calcmode="lin" valueType="num">
                                      <p:cBhvr>
                                        <p:cTn id="154" dur="2000" fill="hold"/>
                                        <p:tgtEl>
                                          <p:spTgt spid="33795">
                                            <p:txEl>
                                              <p:pRg st="7" end="7"/>
                                            </p:txEl>
                                          </p:spTgt>
                                        </p:tgtEl>
                                        <p:attrNameLst>
                                          <p:attrName>ppt_w</p:attrName>
                                        </p:attrNameLst>
                                      </p:cBhvr>
                                      <p:tavLst>
                                        <p:tav tm="0">
                                          <p:val>
                                            <p:fltVal val="0"/>
                                          </p:val>
                                        </p:tav>
                                        <p:tav tm="100000">
                                          <p:val>
                                            <p:strVal val="#ppt_w"/>
                                          </p:val>
                                        </p:tav>
                                      </p:tavLst>
                                    </p:anim>
                                    <p:anim calcmode="lin" valueType="num">
                                      <p:cBhvr>
                                        <p:cTn id="155" dur="2000" fill="hold"/>
                                        <p:tgtEl>
                                          <p:spTgt spid="33795">
                                            <p:txEl>
                                              <p:pRg st="7" end="7"/>
                                            </p:txEl>
                                          </p:spTgt>
                                        </p:tgtEl>
                                        <p:attrNameLst>
                                          <p:attrName>ppt_h</p:attrName>
                                        </p:attrNameLst>
                                      </p:cBhvr>
                                      <p:tavLst>
                                        <p:tav tm="0">
                                          <p:val>
                                            <p:fltVal val="0"/>
                                          </p:val>
                                        </p:tav>
                                        <p:tav tm="100000">
                                          <p:val>
                                            <p:strVal val="#ppt_h"/>
                                          </p:val>
                                        </p:tav>
                                      </p:tavLst>
                                    </p:anim>
                                    <p:animEffect transition="in" filter="fade">
                                      <p:cBhvr>
                                        <p:cTn id="156" dur="2000"/>
                                        <p:tgtEl>
                                          <p:spTgt spid="33795">
                                            <p:txEl>
                                              <p:pRg st="7" end="7"/>
                                            </p:txEl>
                                          </p:spTgt>
                                        </p:tgtEl>
                                      </p:cBhvr>
                                    </p:animEffect>
                                  </p:childTnLst>
                                </p:cTn>
                              </p:par>
                              <p:par>
                                <p:cTn id="157" presetID="53" presetClass="entr" presetSubtype="0" fill="hold" grpId="3" nodeType="withEffect">
                                  <p:stCondLst>
                                    <p:cond delay="0"/>
                                  </p:stCondLst>
                                  <p:childTnLst>
                                    <p:set>
                                      <p:cBhvr>
                                        <p:cTn id="158" dur="1" fill="hold">
                                          <p:stCondLst>
                                            <p:cond delay="0"/>
                                          </p:stCondLst>
                                        </p:cTn>
                                        <p:tgtEl>
                                          <p:spTgt spid="33795">
                                            <p:txEl>
                                              <p:pRg st="8" end="8"/>
                                            </p:txEl>
                                          </p:spTgt>
                                        </p:tgtEl>
                                        <p:attrNameLst>
                                          <p:attrName>style.visibility</p:attrName>
                                        </p:attrNameLst>
                                      </p:cBhvr>
                                      <p:to>
                                        <p:strVal val="visible"/>
                                      </p:to>
                                    </p:set>
                                    <p:anim calcmode="lin" valueType="num">
                                      <p:cBhvr>
                                        <p:cTn id="159" dur="2000" fill="hold"/>
                                        <p:tgtEl>
                                          <p:spTgt spid="33795">
                                            <p:txEl>
                                              <p:pRg st="8" end="8"/>
                                            </p:txEl>
                                          </p:spTgt>
                                        </p:tgtEl>
                                        <p:attrNameLst>
                                          <p:attrName>ppt_w</p:attrName>
                                        </p:attrNameLst>
                                      </p:cBhvr>
                                      <p:tavLst>
                                        <p:tav tm="0">
                                          <p:val>
                                            <p:fltVal val="0"/>
                                          </p:val>
                                        </p:tav>
                                        <p:tav tm="100000">
                                          <p:val>
                                            <p:strVal val="#ppt_w"/>
                                          </p:val>
                                        </p:tav>
                                      </p:tavLst>
                                    </p:anim>
                                    <p:anim calcmode="lin" valueType="num">
                                      <p:cBhvr>
                                        <p:cTn id="160" dur="2000" fill="hold"/>
                                        <p:tgtEl>
                                          <p:spTgt spid="33795">
                                            <p:txEl>
                                              <p:pRg st="8" end="8"/>
                                            </p:txEl>
                                          </p:spTgt>
                                        </p:tgtEl>
                                        <p:attrNameLst>
                                          <p:attrName>ppt_h</p:attrName>
                                        </p:attrNameLst>
                                      </p:cBhvr>
                                      <p:tavLst>
                                        <p:tav tm="0">
                                          <p:val>
                                            <p:fltVal val="0"/>
                                          </p:val>
                                        </p:tav>
                                        <p:tav tm="100000">
                                          <p:val>
                                            <p:strVal val="#ppt_h"/>
                                          </p:val>
                                        </p:tav>
                                      </p:tavLst>
                                    </p:anim>
                                    <p:animEffect transition="in" filter="fade">
                                      <p:cBhvr>
                                        <p:cTn id="161" dur="2000"/>
                                        <p:tgtEl>
                                          <p:spTgt spid="33795">
                                            <p:txEl>
                                              <p:pRg st="8" end="8"/>
                                            </p:txEl>
                                          </p:spTgt>
                                        </p:tgtEl>
                                      </p:cBhvr>
                                    </p:animEffect>
                                  </p:childTnLst>
                                </p:cTn>
                              </p:par>
                              <p:par>
                                <p:cTn id="162" presetID="53" presetClass="entr" presetSubtype="0" fill="hold" grpId="3" nodeType="withEffect">
                                  <p:stCondLst>
                                    <p:cond delay="0"/>
                                  </p:stCondLst>
                                  <p:childTnLst>
                                    <p:set>
                                      <p:cBhvr>
                                        <p:cTn id="163" dur="1" fill="hold">
                                          <p:stCondLst>
                                            <p:cond delay="0"/>
                                          </p:stCondLst>
                                        </p:cTn>
                                        <p:tgtEl>
                                          <p:spTgt spid="33795">
                                            <p:txEl>
                                              <p:pRg st="9" end="9"/>
                                            </p:txEl>
                                          </p:spTgt>
                                        </p:tgtEl>
                                        <p:attrNameLst>
                                          <p:attrName>style.visibility</p:attrName>
                                        </p:attrNameLst>
                                      </p:cBhvr>
                                      <p:to>
                                        <p:strVal val="visible"/>
                                      </p:to>
                                    </p:set>
                                    <p:anim calcmode="lin" valueType="num">
                                      <p:cBhvr>
                                        <p:cTn id="164" dur="2000" fill="hold"/>
                                        <p:tgtEl>
                                          <p:spTgt spid="33795">
                                            <p:txEl>
                                              <p:pRg st="9" end="9"/>
                                            </p:txEl>
                                          </p:spTgt>
                                        </p:tgtEl>
                                        <p:attrNameLst>
                                          <p:attrName>ppt_w</p:attrName>
                                        </p:attrNameLst>
                                      </p:cBhvr>
                                      <p:tavLst>
                                        <p:tav tm="0">
                                          <p:val>
                                            <p:fltVal val="0"/>
                                          </p:val>
                                        </p:tav>
                                        <p:tav tm="100000">
                                          <p:val>
                                            <p:strVal val="#ppt_w"/>
                                          </p:val>
                                        </p:tav>
                                      </p:tavLst>
                                    </p:anim>
                                    <p:anim calcmode="lin" valueType="num">
                                      <p:cBhvr>
                                        <p:cTn id="165" dur="2000" fill="hold"/>
                                        <p:tgtEl>
                                          <p:spTgt spid="33795">
                                            <p:txEl>
                                              <p:pRg st="9" end="9"/>
                                            </p:txEl>
                                          </p:spTgt>
                                        </p:tgtEl>
                                        <p:attrNameLst>
                                          <p:attrName>ppt_h</p:attrName>
                                        </p:attrNameLst>
                                      </p:cBhvr>
                                      <p:tavLst>
                                        <p:tav tm="0">
                                          <p:val>
                                            <p:fltVal val="0"/>
                                          </p:val>
                                        </p:tav>
                                        <p:tav tm="100000">
                                          <p:val>
                                            <p:strVal val="#ppt_h"/>
                                          </p:val>
                                        </p:tav>
                                      </p:tavLst>
                                    </p:anim>
                                    <p:animEffect transition="in" filter="fade">
                                      <p:cBhvr>
                                        <p:cTn id="166" dur="2000"/>
                                        <p:tgtEl>
                                          <p:spTgt spid="337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33795" grpId="1" build="p"/>
      <p:bldP spid="33795" grpId="2" build="p"/>
      <p:bldP spid="33795" grpId="3"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886CEB54-0F9D-274D-BFA9-525996A6A296}"/>
              </a:ext>
            </a:extLst>
          </p:cNvPr>
          <p:cNvSpPr>
            <a:spLocks noGrp="1" noChangeArrowheads="1"/>
          </p:cNvSpPr>
          <p:nvPr>
            <p:ph type="title"/>
          </p:nvPr>
        </p:nvSpPr>
        <p:spPr>
          <a:xfrm>
            <a:off x="1295400" y="762000"/>
            <a:ext cx="6931025" cy="914400"/>
          </a:xfrm>
        </p:spPr>
        <p:txBody>
          <a:bodyPr/>
          <a:lstStyle/>
          <a:p>
            <a:r>
              <a:rPr lang="en-US" altLang="en-US"/>
              <a:t>Interview the right people:</a:t>
            </a:r>
          </a:p>
        </p:txBody>
      </p:sp>
      <p:sp>
        <p:nvSpPr>
          <p:cNvPr id="35843" name="Rectangle 3">
            <a:extLst>
              <a:ext uri="{FF2B5EF4-FFF2-40B4-BE49-F238E27FC236}">
                <a16:creationId xmlns:a16="http://schemas.microsoft.com/office/drawing/2014/main" id="{A4EB6249-0EF6-3B42-A032-921E7F0967B8}"/>
              </a:ext>
            </a:extLst>
          </p:cNvPr>
          <p:cNvSpPr>
            <a:spLocks noGrp="1" noChangeArrowheads="1"/>
          </p:cNvSpPr>
          <p:nvPr>
            <p:ph type="body" idx="1"/>
          </p:nvPr>
        </p:nvSpPr>
        <p:spPr>
          <a:xfrm>
            <a:off x="1295400" y="1828800"/>
            <a:ext cx="6931025" cy="4191000"/>
          </a:xfrm>
        </p:spPr>
        <p:txBody>
          <a:bodyPr/>
          <a:lstStyle/>
          <a:p>
            <a:pPr>
              <a:lnSpc>
                <a:spcPct val="90000"/>
              </a:lnSpc>
            </a:pPr>
            <a:r>
              <a:rPr lang="en-US" altLang="en-US" sz="2400"/>
              <a:t>Talk to people to help you select your college:</a:t>
            </a:r>
          </a:p>
          <a:p>
            <a:pPr>
              <a:lnSpc>
                <a:spcPct val="90000"/>
              </a:lnSpc>
              <a:buFontTx/>
              <a:buNone/>
            </a:pPr>
            <a:endParaRPr lang="en-US" altLang="en-US" sz="2400"/>
          </a:p>
          <a:p>
            <a:pPr>
              <a:lnSpc>
                <a:spcPct val="90000"/>
              </a:lnSpc>
              <a:spcBef>
                <a:spcPct val="0"/>
              </a:spcBef>
              <a:buFontTx/>
              <a:buNone/>
            </a:pPr>
            <a:r>
              <a:rPr lang="en-US" altLang="en-US" sz="2200"/>
              <a:t>	 i.) Admission counselor</a:t>
            </a:r>
            <a:r>
              <a:rPr lang="en-US" altLang="en-US" sz="1800"/>
              <a:t>:</a:t>
            </a:r>
            <a:r>
              <a:rPr lang="en-US" altLang="en-US" sz="1200"/>
              <a:t> </a:t>
            </a:r>
            <a:r>
              <a:rPr lang="en-US" altLang="en-US" sz="2000"/>
              <a:t>Know the admission</a:t>
            </a:r>
          </a:p>
          <a:p>
            <a:pPr>
              <a:lnSpc>
                <a:spcPct val="90000"/>
              </a:lnSpc>
              <a:spcBef>
                <a:spcPct val="0"/>
              </a:spcBef>
              <a:buFontTx/>
              <a:buNone/>
            </a:pPr>
            <a:r>
              <a:rPr lang="en-US" altLang="en-US" sz="2000"/>
              <a:t>             requirements.</a:t>
            </a:r>
          </a:p>
          <a:p>
            <a:pPr>
              <a:lnSpc>
                <a:spcPct val="90000"/>
              </a:lnSpc>
              <a:spcBef>
                <a:spcPct val="0"/>
              </a:spcBef>
              <a:buFontTx/>
              <a:buNone/>
            </a:pPr>
            <a:endParaRPr lang="en-US" altLang="en-US" sz="2000"/>
          </a:p>
          <a:p>
            <a:pPr>
              <a:lnSpc>
                <a:spcPct val="80000"/>
              </a:lnSpc>
              <a:spcBef>
                <a:spcPct val="0"/>
              </a:spcBef>
              <a:buFontTx/>
              <a:buNone/>
            </a:pPr>
            <a:r>
              <a:rPr lang="en-US" altLang="en-US" sz="2200"/>
              <a:t>	 ii.) Disabilities coordinator:</a:t>
            </a:r>
            <a:r>
              <a:rPr lang="en-US" altLang="en-US" sz="1200"/>
              <a:t>  	</a:t>
            </a:r>
          </a:p>
          <a:p>
            <a:pPr>
              <a:lnSpc>
                <a:spcPct val="80000"/>
              </a:lnSpc>
              <a:spcBef>
                <a:spcPct val="0"/>
              </a:spcBef>
              <a:buFont typeface="Wingdings" pitchFamily="2" charset="2"/>
              <a:buNone/>
            </a:pPr>
            <a:r>
              <a:rPr lang="en-US" altLang="en-US" sz="1600"/>
              <a:t>		- </a:t>
            </a:r>
            <a:r>
              <a:rPr lang="en-US" altLang="en-US" sz="2000"/>
              <a:t>To establish contact with the Office of Support</a:t>
            </a:r>
          </a:p>
          <a:p>
            <a:pPr>
              <a:lnSpc>
                <a:spcPct val="80000"/>
              </a:lnSpc>
              <a:spcBef>
                <a:spcPct val="0"/>
              </a:spcBef>
              <a:buFont typeface="Wingdings" pitchFamily="2" charset="2"/>
              <a:buNone/>
            </a:pPr>
            <a:r>
              <a:rPr lang="en-US" altLang="en-US" sz="2000"/>
              <a:t>                 Services</a:t>
            </a:r>
          </a:p>
          <a:p>
            <a:pPr>
              <a:lnSpc>
                <a:spcPct val="80000"/>
              </a:lnSpc>
              <a:spcBef>
                <a:spcPct val="0"/>
              </a:spcBef>
              <a:buFont typeface="Wingdings" pitchFamily="2" charset="2"/>
              <a:buNone/>
            </a:pPr>
            <a:r>
              <a:rPr lang="en-US" altLang="en-US" sz="2000"/>
              <a:t>		- To learn about the services offered</a:t>
            </a:r>
          </a:p>
          <a:p>
            <a:pPr>
              <a:lnSpc>
                <a:spcPct val="80000"/>
              </a:lnSpc>
              <a:spcBef>
                <a:spcPct val="0"/>
              </a:spcBef>
              <a:buFont typeface="Wingdings" pitchFamily="2" charset="2"/>
              <a:buNone/>
            </a:pPr>
            <a:r>
              <a:rPr lang="en-US" altLang="en-US" sz="2000"/>
              <a:t>		- To determine the likelihood of getting the</a:t>
            </a:r>
          </a:p>
          <a:p>
            <a:pPr>
              <a:lnSpc>
                <a:spcPct val="80000"/>
              </a:lnSpc>
              <a:spcBef>
                <a:spcPct val="0"/>
              </a:spcBef>
              <a:buFont typeface="Wingdings" pitchFamily="2" charset="2"/>
              <a:buNone/>
            </a:pPr>
            <a:r>
              <a:rPr lang="en-US" altLang="en-US" sz="2000"/>
              <a:t>                 services you need</a:t>
            </a:r>
          </a:p>
          <a:p>
            <a:pPr>
              <a:lnSpc>
                <a:spcPct val="80000"/>
              </a:lnSpc>
              <a:spcBef>
                <a:spcPct val="0"/>
              </a:spcBef>
              <a:buFontTx/>
              <a:buNone/>
            </a:pPr>
            <a:r>
              <a:rPr lang="en-US" altLang="en-US" sz="1600"/>
              <a:t>		</a:t>
            </a:r>
            <a:endParaRPr lang="en-US" altLang="en-US" sz="1400"/>
          </a:p>
          <a:p>
            <a:pPr>
              <a:lnSpc>
                <a:spcPct val="80000"/>
              </a:lnSpc>
              <a:spcBef>
                <a:spcPct val="0"/>
              </a:spcBef>
              <a:buFontTx/>
              <a:buNone/>
            </a:pPr>
            <a:endParaRPr lang="en-US" altLang="en-US" sz="1400"/>
          </a:p>
          <a:p>
            <a:pPr>
              <a:lnSpc>
                <a:spcPct val="80000"/>
              </a:lnSpc>
              <a:spcBef>
                <a:spcPct val="0"/>
              </a:spcBef>
              <a:buFontTx/>
              <a:buNone/>
            </a:pPr>
            <a:r>
              <a:rPr lang="en-US" altLang="en-US" sz="1400"/>
              <a:t>       </a:t>
            </a:r>
          </a:p>
        </p:txBody>
      </p:sp>
      <p:sp>
        <p:nvSpPr>
          <p:cNvPr id="35844" name="Rectangle 4">
            <a:extLst>
              <a:ext uri="{FF2B5EF4-FFF2-40B4-BE49-F238E27FC236}">
                <a16:creationId xmlns:a16="http://schemas.microsoft.com/office/drawing/2014/main" id="{CDF66981-E7CB-5149-8511-6F7CF301313F}"/>
              </a:ext>
            </a:extLst>
          </p:cNvPr>
          <p:cNvSpPr>
            <a:spLocks noChangeArrowheads="1"/>
          </p:cNvSpPr>
          <p:nvPr/>
        </p:nvSpPr>
        <p:spPr bwMode="auto">
          <a:xfrm>
            <a:off x="762000" y="5848350"/>
            <a:ext cx="7572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1400">
                <a:hlinkClick r:id="" action="ppaction://hlinkshowjump?jump=lastslide"/>
              </a:rPr>
              <a:t>INDEX</a:t>
            </a:r>
            <a:endParaRPr lang="en-US" altLang="en-US" sz="1400"/>
          </a:p>
        </p:txBody>
      </p:sp>
      <p:sp>
        <p:nvSpPr>
          <p:cNvPr id="35845" name="Text Box 5">
            <a:extLst>
              <a:ext uri="{FF2B5EF4-FFF2-40B4-BE49-F238E27FC236}">
                <a16:creationId xmlns:a16="http://schemas.microsoft.com/office/drawing/2014/main" id="{2D03758A-27D9-864A-8600-8EBAFC390461}"/>
              </a:ext>
            </a:extLst>
          </p:cNvPr>
          <p:cNvSpPr txBox="1">
            <a:spLocks noChangeArrowheads="1"/>
          </p:cNvSpPr>
          <p:nvPr/>
        </p:nvSpPr>
        <p:spPr bwMode="auto">
          <a:xfrm>
            <a:off x="7315200" y="59436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hlinkClick r:id="rId3" action="ppaction://hlinksldjump"/>
              </a:rPr>
              <a:t>more</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p:cTn id="7" dur="1000" fill="hold"/>
                                        <p:tgtEl>
                                          <p:spTgt spid="3584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584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5843">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5843">
                                            <p:txEl>
                                              <p:pRg st="2" end="2"/>
                                            </p:txEl>
                                          </p:spTgt>
                                        </p:tgtEl>
                                        <p:attrNameLst>
                                          <p:attrName>style.visibility</p:attrName>
                                        </p:attrNameLst>
                                      </p:cBhvr>
                                      <p:to>
                                        <p:strVal val="visible"/>
                                      </p:to>
                                    </p:set>
                                    <p:anim calcmode="lin" valueType="num">
                                      <p:cBhvr>
                                        <p:cTn id="12" dur="1000" fill="hold"/>
                                        <p:tgtEl>
                                          <p:spTgt spid="35843">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35843">
                                            <p:txEl>
                                              <p:pRg st="2" end="2"/>
                                            </p:txEl>
                                          </p:spTgt>
                                        </p:tgtEl>
                                        <p:attrNameLst>
                                          <p:attrName>ppt_h</p:attrName>
                                        </p:attrNameLst>
                                      </p:cBhvr>
                                      <p:tavLst>
                                        <p:tav tm="0">
                                          <p:val>
                                            <p:fltVal val="0"/>
                                          </p:val>
                                        </p:tav>
                                        <p:tav tm="100000">
                                          <p:val>
                                            <p:strVal val="#ppt_h"/>
                                          </p:val>
                                        </p:tav>
                                      </p:tavLst>
                                    </p:anim>
                                    <p:animEffect transition="in" filter="fade">
                                      <p:cBhvr>
                                        <p:cTn id="14" dur="1000"/>
                                        <p:tgtEl>
                                          <p:spTgt spid="35843">
                                            <p:txEl>
                                              <p:pRg st="2" end="2"/>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5843">
                                            <p:txEl>
                                              <p:pRg st="3" end="3"/>
                                            </p:txEl>
                                          </p:spTgt>
                                        </p:tgtEl>
                                        <p:attrNameLst>
                                          <p:attrName>style.visibility</p:attrName>
                                        </p:attrNameLst>
                                      </p:cBhvr>
                                      <p:to>
                                        <p:strVal val="visible"/>
                                      </p:to>
                                    </p:set>
                                    <p:anim calcmode="lin" valueType="num">
                                      <p:cBhvr>
                                        <p:cTn id="17" dur="1000" fill="hold"/>
                                        <p:tgtEl>
                                          <p:spTgt spid="35843">
                                            <p:txEl>
                                              <p:pRg st="3" end="3"/>
                                            </p:txEl>
                                          </p:spTgt>
                                        </p:tgtEl>
                                        <p:attrNameLst>
                                          <p:attrName>ppt_w</p:attrName>
                                        </p:attrNameLst>
                                      </p:cBhvr>
                                      <p:tavLst>
                                        <p:tav tm="0">
                                          <p:val>
                                            <p:fltVal val="0"/>
                                          </p:val>
                                        </p:tav>
                                        <p:tav tm="100000">
                                          <p:val>
                                            <p:strVal val="#ppt_w"/>
                                          </p:val>
                                        </p:tav>
                                      </p:tavLst>
                                    </p:anim>
                                    <p:anim calcmode="lin" valueType="num">
                                      <p:cBhvr>
                                        <p:cTn id="18" dur="1000" fill="hold"/>
                                        <p:tgtEl>
                                          <p:spTgt spid="35843">
                                            <p:txEl>
                                              <p:pRg st="3" end="3"/>
                                            </p:txEl>
                                          </p:spTgt>
                                        </p:tgtEl>
                                        <p:attrNameLst>
                                          <p:attrName>ppt_h</p:attrName>
                                        </p:attrNameLst>
                                      </p:cBhvr>
                                      <p:tavLst>
                                        <p:tav tm="0">
                                          <p:val>
                                            <p:fltVal val="0"/>
                                          </p:val>
                                        </p:tav>
                                        <p:tav tm="100000">
                                          <p:val>
                                            <p:strVal val="#ppt_h"/>
                                          </p:val>
                                        </p:tav>
                                      </p:tavLst>
                                    </p:anim>
                                    <p:animEffect transition="in" filter="fade">
                                      <p:cBhvr>
                                        <p:cTn id="19" dur="1000"/>
                                        <p:tgtEl>
                                          <p:spTgt spid="35843">
                                            <p:txEl>
                                              <p:pRg st="3" end="3"/>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5843">
                                            <p:txEl>
                                              <p:pRg st="5" end="5"/>
                                            </p:txEl>
                                          </p:spTgt>
                                        </p:tgtEl>
                                        <p:attrNameLst>
                                          <p:attrName>style.visibility</p:attrName>
                                        </p:attrNameLst>
                                      </p:cBhvr>
                                      <p:to>
                                        <p:strVal val="visible"/>
                                      </p:to>
                                    </p:set>
                                    <p:anim calcmode="lin" valueType="num">
                                      <p:cBhvr>
                                        <p:cTn id="22" dur="1000" fill="hold"/>
                                        <p:tgtEl>
                                          <p:spTgt spid="35843">
                                            <p:txEl>
                                              <p:pRg st="5" end="5"/>
                                            </p:txEl>
                                          </p:spTgt>
                                        </p:tgtEl>
                                        <p:attrNameLst>
                                          <p:attrName>ppt_w</p:attrName>
                                        </p:attrNameLst>
                                      </p:cBhvr>
                                      <p:tavLst>
                                        <p:tav tm="0">
                                          <p:val>
                                            <p:fltVal val="0"/>
                                          </p:val>
                                        </p:tav>
                                        <p:tav tm="100000">
                                          <p:val>
                                            <p:strVal val="#ppt_w"/>
                                          </p:val>
                                        </p:tav>
                                      </p:tavLst>
                                    </p:anim>
                                    <p:anim calcmode="lin" valueType="num">
                                      <p:cBhvr>
                                        <p:cTn id="23" dur="1000" fill="hold"/>
                                        <p:tgtEl>
                                          <p:spTgt spid="35843">
                                            <p:txEl>
                                              <p:pRg st="5" end="5"/>
                                            </p:txEl>
                                          </p:spTgt>
                                        </p:tgtEl>
                                        <p:attrNameLst>
                                          <p:attrName>ppt_h</p:attrName>
                                        </p:attrNameLst>
                                      </p:cBhvr>
                                      <p:tavLst>
                                        <p:tav tm="0">
                                          <p:val>
                                            <p:fltVal val="0"/>
                                          </p:val>
                                        </p:tav>
                                        <p:tav tm="100000">
                                          <p:val>
                                            <p:strVal val="#ppt_h"/>
                                          </p:val>
                                        </p:tav>
                                      </p:tavLst>
                                    </p:anim>
                                    <p:animEffect transition="in" filter="fade">
                                      <p:cBhvr>
                                        <p:cTn id="24" dur="1000"/>
                                        <p:tgtEl>
                                          <p:spTgt spid="35843">
                                            <p:txEl>
                                              <p:pRg st="5" end="5"/>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35843">
                                            <p:txEl>
                                              <p:pRg st="6" end="6"/>
                                            </p:txEl>
                                          </p:spTgt>
                                        </p:tgtEl>
                                        <p:attrNameLst>
                                          <p:attrName>style.visibility</p:attrName>
                                        </p:attrNameLst>
                                      </p:cBhvr>
                                      <p:to>
                                        <p:strVal val="visible"/>
                                      </p:to>
                                    </p:set>
                                    <p:anim calcmode="lin" valueType="num">
                                      <p:cBhvr>
                                        <p:cTn id="27" dur="1000" fill="hold"/>
                                        <p:tgtEl>
                                          <p:spTgt spid="35843">
                                            <p:txEl>
                                              <p:pRg st="6" end="6"/>
                                            </p:txEl>
                                          </p:spTgt>
                                        </p:tgtEl>
                                        <p:attrNameLst>
                                          <p:attrName>ppt_w</p:attrName>
                                        </p:attrNameLst>
                                      </p:cBhvr>
                                      <p:tavLst>
                                        <p:tav tm="0">
                                          <p:val>
                                            <p:fltVal val="0"/>
                                          </p:val>
                                        </p:tav>
                                        <p:tav tm="100000">
                                          <p:val>
                                            <p:strVal val="#ppt_w"/>
                                          </p:val>
                                        </p:tav>
                                      </p:tavLst>
                                    </p:anim>
                                    <p:anim calcmode="lin" valueType="num">
                                      <p:cBhvr>
                                        <p:cTn id="28" dur="1000" fill="hold"/>
                                        <p:tgtEl>
                                          <p:spTgt spid="35843">
                                            <p:txEl>
                                              <p:pRg st="6" end="6"/>
                                            </p:txEl>
                                          </p:spTgt>
                                        </p:tgtEl>
                                        <p:attrNameLst>
                                          <p:attrName>ppt_h</p:attrName>
                                        </p:attrNameLst>
                                      </p:cBhvr>
                                      <p:tavLst>
                                        <p:tav tm="0">
                                          <p:val>
                                            <p:fltVal val="0"/>
                                          </p:val>
                                        </p:tav>
                                        <p:tav tm="100000">
                                          <p:val>
                                            <p:strVal val="#ppt_h"/>
                                          </p:val>
                                        </p:tav>
                                      </p:tavLst>
                                    </p:anim>
                                    <p:animEffect transition="in" filter="fade">
                                      <p:cBhvr>
                                        <p:cTn id="29" dur="1000"/>
                                        <p:tgtEl>
                                          <p:spTgt spid="35843">
                                            <p:txEl>
                                              <p:pRg st="6" end="6"/>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35843">
                                            <p:txEl>
                                              <p:pRg st="7" end="7"/>
                                            </p:txEl>
                                          </p:spTgt>
                                        </p:tgtEl>
                                        <p:attrNameLst>
                                          <p:attrName>style.visibility</p:attrName>
                                        </p:attrNameLst>
                                      </p:cBhvr>
                                      <p:to>
                                        <p:strVal val="visible"/>
                                      </p:to>
                                    </p:set>
                                    <p:anim calcmode="lin" valueType="num">
                                      <p:cBhvr>
                                        <p:cTn id="32" dur="1000" fill="hold"/>
                                        <p:tgtEl>
                                          <p:spTgt spid="35843">
                                            <p:txEl>
                                              <p:pRg st="7" end="7"/>
                                            </p:txEl>
                                          </p:spTgt>
                                        </p:tgtEl>
                                        <p:attrNameLst>
                                          <p:attrName>ppt_w</p:attrName>
                                        </p:attrNameLst>
                                      </p:cBhvr>
                                      <p:tavLst>
                                        <p:tav tm="0">
                                          <p:val>
                                            <p:fltVal val="0"/>
                                          </p:val>
                                        </p:tav>
                                        <p:tav tm="100000">
                                          <p:val>
                                            <p:strVal val="#ppt_w"/>
                                          </p:val>
                                        </p:tav>
                                      </p:tavLst>
                                    </p:anim>
                                    <p:anim calcmode="lin" valueType="num">
                                      <p:cBhvr>
                                        <p:cTn id="33" dur="1000" fill="hold"/>
                                        <p:tgtEl>
                                          <p:spTgt spid="35843">
                                            <p:txEl>
                                              <p:pRg st="7" end="7"/>
                                            </p:txEl>
                                          </p:spTgt>
                                        </p:tgtEl>
                                        <p:attrNameLst>
                                          <p:attrName>ppt_h</p:attrName>
                                        </p:attrNameLst>
                                      </p:cBhvr>
                                      <p:tavLst>
                                        <p:tav tm="0">
                                          <p:val>
                                            <p:fltVal val="0"/>
                                          </p:val>
                                        </p:tav>
                                        <p:tav tm="100000">
                                          <p:val>
                                            <p:strVal val="#ppt_h"/>
                                          </p:val>
                                        </p:tav>
                                      </p:tavLst>
                                    </p:anim>
                                    <p:animEffect transition="in" filter="fade">
                                      <p:cBhvr>
                                        <p:cTn id="34" dur="1000"/>
                                        <p:tgtEl>
                                          <p:spTgt spid="35843">
                                            <p:txEl>
                                              <p:pRg st="7" end="7"/>
                                            </p:txEl>
                                          </p:spTgt>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35843">
                                            <p:txEl>
                                              <p:pRg st="8" end="8"/>
                                            </p:txEl>
                                          </p:spTgt>
                                        </p:tgtEl>
                                        <p:attrNameLst>
                                          <p:attrName>style.visibility</p:attrName>
                                        </p:attrNameLst>
                                      </p:cBhvr>
                                      <p:to>
                                        <p:strVal val="visible"/>
                                      </p:to>
                                    </p:set>
                                    <p:anim calcmode="lin" valueType="num">
                                      <p:cBhvr>
                                        <p:cTn id="37" dur="1000" fill="hold"/>
                                        <p:tgtEl>
                                          <p:spTgt spid="35843">
                                            <p:txEl>
                                              <p:pRg st="8" end="8"/>
                                            </p:txEl>
                                          </p:spTgt>
                                        </p:tgtEl>
                                        <p:attrNameLst>
                                          <p:attrName>ppt_w</p:attrName>
                                        </p:attrNameLst>
                                      </p:cBhvr>
                                      <p:tavLst>
                                        <p:tav tm="0">
                                          <p:val>
                                            <p:fltVal val="0"/>
                                          </p:val>
                                        </p:tav>
                                        <p:tav tm="100000">
                                          <p:val>
                                            <p:strVal val="#ppt_w"/>
                                          </p:val>
                                        </p:tav>
                                      </p:tavLst>
                                    </p:anim>
                                    <p:anim calcmode="lin" valueType="num">
                                      <p:cBhvr>
                                        <p:cTn id="38" dur="1000" fill="hold"/>
                                        <p:tgtEl>
                                          <p:spTgt spid="35843">
                                            <p:txEl>
                                              <p:pRg st="8" end="8"/>
                                            </p:txEl>
                                          </p:spTgt>
                                        </p:tgtEl>
                                        <p:attrNameLst>
                                          <p:attrName>ppt_h</p:attrName>
                                        </p:attrNameLst>
                                      </p:cBhvr>
                                      <p:tavLst>
                                        <p:tav tm="0">
                                          <p:val>
                                            <p:fltVal val="0"/>
                                          </p:val>
                                        </p:tav>
                                        <p:tav tm="100000">
                                          <p:val>
                                            <p:strVal val="#ppt_h"/>
                                          </p:val>
                                        </p:tav>
                                      </p:tavLst>
                                    </p:anim>
                                    <p:animEffect transition="in" filter="fade">
                                      <p:cBhvr>
                                        <p:cTn id="39" dur="1000"/>
                                        <p:tgtEl>
                                          <p:spTgt spid="35843">
                                            <p:txEl>
                                              <p:pRg st="8" end="8"/>
                                            </p:txEl>
                                          </p:spTgt>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35843">
                                            <p:txEl>
                                              <p:pRg st="9" end="9"/>
                                            </p:txEl>
                                          </p:spTgt>
                                        </p:tgtEl>
                                        <p:attrNameLst>
                                          <p:attrName>style.visibility</p:attrName>
                                        </p:attrNameLst>
                                      </p:cBhvr>
                                      <p:to>
                                        <p:strVal val="visible"/>
                                      </p:to>
                                    </p:set>
                                    <p:anim calcmode="lin" valueType="num">
                                      <p:cBhvr>
                                        <p:cTn id="42" dur="1000" fill="hold"/>
                                        <p:tgtEl>
                                          <p:spTgt spid="35843">
                                            <p:txEl>
                                              <p:pRg st="9" end="9"/>
                                            </p:txEl>
                                          </p:spTgt>
                                        </p:tgtEl>
                                        <p:attrNameLst>
                                          <p:attrName>ppt_w</p:attrName>
                                        </p:attrNameLst>
                                      </p:cBhvr>
                                      <p:tavLst>
                                        <p:tav tm="0">
                                          <p:val>
                                            <p:fltVal val="0"/>
                                          </p:val>
                                        </p:tav>
                                        <p:tav tm="100000">
                                          <p:val>
                                            <p:strVal val="#ppt_w"/>
                                          </p:val>
                                        </p:tav>
                                      </p:tavLst>
                                    </p:anim>
                                    <p:anim calcmode="lin" valueType="num">
                                      <p:cBhvr>
                                        <p:cTn id="43" dur="1000" fill="hold"/>
                                        <p:tgtEl>
                                          <p:spTgt spid="35843">
                                            <p:txEl>
                                              <p:pRg st="9" end="9"/>
                                            </p:txEl>
                                          </p:spTgt>
                                        </p:tgtEl>
                                        <p:attrNameLst>
                                          <p:attrName>ppt_h</p:attrName>
                                        </p:attrNameLst>
                                      </p:cBhvr>
                                      <p:tavLst>
                                        <p:tav tm="0">
                                          <p:val>
                                            <p:fltVal val="0"/>
                                          </p:val>
                                        </p:tav>
                                        <p:tav tm="100000">
                                          <p:val>
                                            <p:strVal val="#ppt_h"/>
                                          </p:val>
                                        </p:tav>
                                      </p:tavLst>
                                    </p:anim>
                                    <p:animEffect transition="in" filter="fade">
                                      <p:cBhvr>
                                        <p:cTn id="44" dur="1000"/>
                                        <p:tgtEl>
                                          <p:spTgt spid="35843">
                                            <p:txEl>
                                              <p:pRg st="9" end="9"/>
                                            </p:txEl>
                                          </p:spTgt>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35843">
                                            <p:txEl>
                                              <p:pRg st="10" end="10"/>
                                            </p:txEl>
                                          </p:spTgt>
                                        </p:tgtEl>
                                        <p:attrNameLst>
                                          <p:attrName>style.visibility</p:attrName>
                                        </p:attrNameLst>
                                      </p:cBhvr>
                                      <p:to>
                                        <p:strVal val="visible"/>
                                      </p:to>
                                    </p:set>
                                    <p:anim calcmode="lin" valueType="num">
                                      <p:cBhvr>
                                        <p:cTn id="47" dur="1000" fill="hold"/>
                                        <p:tgtEl>
                                          <p:spTgt spid="35843">
                                            <p:txEl>
                                              <p:pRg st="10" end="10"/>
                                            </p:txEl>
                                          </p:spTgt>
                                        </p:tgtEl>
                                        <p:attrNameLst>
                                          <p:attrName>ppt_w</p:attrName>
                                        </p:attrNameLst>
                                      </p:cBhvr>
                                      <p:tavLst>
                                        <p:tav tm="0">
                                          <p:val>
                                            <p:fltVal val="0"/>
                                          </p:val>
                                        </p:tav>
                                        <p:tav tm="100000">
                                          <p:val>
                                            <p:strVal val="#ppt_w"/>
                                          </p:val>
                                        </p:tav>
                                      </p:tavLst>
                                    </p:anim>
                                    <p:anim calcmode="lin" valueType="num">
                                      <p:cBhvr>
                                        <p:cTn id="48" dur="1000" fill="hold"/>
                                        <p:tgtEl>
                                          <p:spTgt spid="35843">
                                            <p:txEl>
                                              <p:pRg st="10" end="10"/>
                                            </p:txEl>
                                          </p:spTgt>
                                        </p:tgtEl>
                                        <p:attrNameLst>
                                          <p:attrName>ppt_h</p:attrName>
                                        </p:attrNameLst>
                                      </p:cBhvr>
                                      <p:tavLst>
                                        <p:tav tm="0">
                                          <p:val>
                                            <p:fltVal val="0"/>
                                          </p:val>
                                        </p:tav>
                                        <p:tav tm="100000">
                                          <p:val>
                                            <p:strVal val="#ppt_h"/>
                                          </p:val>
                                        </p:tav>
                                      </p:tavLst>
                                    </p:anim>
                                    <p:animEffect transition="in" filter="fade">
                                      <p:cBhvr>
                                        <p:cTn id="49" dur="1000"/>
                                        <p:tgtEl>
                                          <p:spTgt spid="35843">
                                            <p:txEl>
                                              <p:pRg st="10" end="10"/>
                                            </p:txEl>
                                          </p:spTgt>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35843">
                                            <p:txEl>
                                              <p:pRg st="11" end="11"/>
                                            </p:txEl>
                                          </p:spTgt>
                                        </p:tgtEl>
                                        <p:attrNameLst>
                                          <p:attrName>style.visibility</p:attrName>
                                        </p:attrNameLst>
                                      </p:cBhvr>
                                      <p:to>
                                        <p:strVal val="visible"/>
                                      </p:to>
                                    </p:set>
                                    <p:anim calcmode="lin" valueType="num">
                                      <p:cBhvr>
                                        <p:cTn id="52" dur="1000" fill="hold"/>
                                        <p:tgtEl>
                                          <p:spTgt spid="35843">
                                            <p:txEl>
                                              <p:pRg st="11" end="11"/>
                                            </p:txEl>
                                          </p:spTgt>
                                        </p:tgtEl>
                                        <p:attrNameLst>
                                          <p:attrName>ppt_w</p:attrName>
                                        </p:attrNameLst>
                                      </p:cBhvr>
                                      <p:tavLst>
                                        <p:tav tm="0">
                                          <p:val>
                                            <p:fltVal val="0"/>
                                          </p:val>
                                        </p:tav>
                                        <p:tav tm="100000">
                                          <p:val>
                                            <p:strVal val="#ppt_w"/>
                                          </p:val>
                                        </p:tav>
                                      </p:tavLst>
                                    </p:anim>
                                    <p:anim calcmode="lin" valueType="num">
                                      <p:cBhvr>
                                        <p:cTn id="53" dur="1000" fill="hold"/>
                                        <p:tgtEl>
                                          <p:spTgt spid="35843">
                                            <p:txEl>
                                              <p:pRg st="11" end="11"/>
                                            </p:txEl>
                                          </p:spTgt>
                                        </p:tgtEl>
                                        <p:attrNameLst>
                                          <p:attrName>ppt_h</p:attrName>
                                        </p:attrNameLst>
                                      </p:cBhvr>
                                      <p:tavLst>
                                        <p:tav tm="0">
                                          <p:val>
                                            <p:fltVal val="0"/>
                                          </p:val>
                                        </p:tav>
                                        <p:tav tm="100000">
                                          <p:val>
                                            <p:strVal val="#ppt_h"/>
                                          </p:val>
                                        </p:tav>
                                      </p:tavLst>
                                    </p:anim>
                                    <p:animEffect transition="in" filter="fade">
                                      <p:cBhvr>
                                        <p:cTn id="54" dur="1000"/>
                                        <p:tgtEl>
                                          <p:spTgt spid="35843">
                                            <p:txEl>
                                              <p:pRg st="11" end="11"/>
                                            </p:txEl>
                                          </p:spTgt>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35843">
                                            <p:txEl>
                                              <p:pRg st="13" end="13"/>
                                            </p:txEl>
                                          </p:spTgt>
                                        </p:tgtEl>
                                        <p:attrNameLst>
                                          <p:attrName>style.visibility</p:attrName>
                                        </p:attrNameLst>
                                      </p:cBhvr>
                                      <p:to>
                                        <p:strVal val="visible"/>
                                      </p:to>
                                    </p:set>
                                    <p:anim calcmode="lin" valueType="num">
                                      <p:cBhvr>
                                        <p:cTn id="57" dur="1000" fill="hold"/>
                                        <p:tgtEl>
                                          <p:spTgt spid="35843">
                                            <p:txEl>
                                              <p:pRg st="13" end="13"/>
                                            </p:txEl>
                                          </p:spTgt>
                                        </p:tgtEl>
                                        <p:attrNameLst>
                                          <p:attrName>ppt_w</p:attrName>
                                        </p:attrNameLst>
                                      </p:cBhvr>
                                      <p:tavLst>
                                        <p:tav tm="0">
                                          <p:val>
                                            <p:fltVal val="0"/>
                                          </p:val>
                                        </p:tav>
                                        <p:tav tm="100000">
                                          <p:val>
                                            <p:strVal val="#ppt_w"/>
                                          </p:val>
                                        </p:tav>
                                      </p:tavLst>
                                    </p:anim>
                                    <p:anim calcmode="lin" valueType="num">
                                      <p:cBhvr>
                                        <p:cTn id="58" dur="1000" fill="hold"/>
                                        <p:tgtEl>
                                          <p:spTgt spid="35843">
                                            <p:txEl>
                                              <p:pRg st="13" end="13"/>
                                            </p:txEl>
                                          </p:spTgt>
                                        </p:tgtEl>
                                        <p:attrNameLst>
                                          <p:attrName>ppt_h</p:attrName>
                                        </p:attrNameLst>
                                      </p:cBhvr>
                                      <p:tavLst>
                                        <p:tav tm="0">
                                          <p:val>
                                            <p:fltVal val="0"/>
                                          </p:val>
                                        </p:tav>
                                        <p:tav tm="100000">
                                          <p:val>
                                            <p:strVal val="#ppt_h"/>
                                          </p:val>
                                        </p:tav>
                                      </p:tavLst>
                                    </p:anim>
                                    <p:animEffect transition="in" filter="fade">
                                      <p:cBhvr>
                                        <p:cTn id="59" dur="1000"/>
                                        <p:tgtEl>
                                          <p:spTgt spid="3584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79A9634-8081-6748-8733-697F7C1C26CE}"/>
              </a:ext>
            </a:extLst>
          </p:cNvPr>
          <p:cNvSpPr>
            <a:spLocks noGrp="1" noChangeArrowheads="1"/>
          </p:cNvSpPr>
          <p:nvPr>
            <p:ph type="title"/>
          </p:nvPr>
        </p:nvSpPr>
        <p:spPr>
          <a:xfrm>
            <a:off x="2209800" y="990600"/>
            <a:ext cx="3200400" cy="914400"/>
          </a:xfrm>
        </p:spPr>
        <p:txBody>
          <a:bodyPr/>
          <a:lstStyle/>
          <a:p>
            <a:r>
              <a:rPr lang="en-US" altLang="en-US" sz="3600" b="1">
                <a:solidFill>
                  <a:schemeClr val="bg1"/>
                </a:solidFill>
                <a:latin typeface="Mistral" panose="03090702030407020403" pitchFamily="66" charset="0"/>
              </a:rPr>
              <a:t>from High School…</a:t>
            </a:r>
          </a:p>
        </p:txBody>
      </p:sp>
      <p:sp>
        <p:nvSpPr>
          <p:cNvPr id="10244" name="Rectangle 4">
            <a:extLst>
              <a:ext uri="{FF2B5EF4-FFF2-40B4-BE49-F238E27FC236}">
                <a16:creationId xmlns:a16="http://schemas.microsoft.com/office/drawing/2014/main" id="{624A400B-6279-6D4E-8279-EDAB7AE551FD}"/>
              </a:ext>
            </a:extLst>
          </p:cNvPr>
          <p:cNvSpPr>
            <a:spLocks noChangeArrowheads="1"/>
          </p:cNvSpPr>
          <p:nvPr/>
        </p:nvSpPr>
        <p:spPr bwMode="auto">
          <a:xfrm>
            <a:off x="6248400" y="4724400"/>
            <a:ext cx="1905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rgbClr val="79551B"/>
                </a:solidFill>
                <a:latin typeface="Palatino Linotype" panose="02040502050505030304" pitchFamily="18" charset="0"/>
              </a:defRPr>
            </a:lvl1pPr>
            <a:lvl2pPr>
              <a:defRPr sz="3200">
                <a:solidFill>
                  <a:srgbClr val="79551B"/>
                </a:solidFill>
                <a:latin typeface="Palatino Linotype" panose="02040502050505030304" pitchFamily="18" charset="0"/>
              </a:defRPr>
            </a:lvl2pPr>
            <a:lvl3pPr>
              <a:defRPr sz="3200">
                <a:solidFill>
                  <a:srgbClr val="79551B"/>
                </a:solidFill>
                <a:latin typeface="Palatino Linotype" panose="02040502050505030304" pitchFamily="18" charset="0"/>
              </a:defRPr>
            </a:lvl3pPr>
            <a:lvl4pPr>
              <a:defRPr sz="3200">
                <a:solidFill>
                  <a:srgbClr val="79551B"/>
                </a:solidFill>
                <a:latin typeface="Palatino Linotype" panose="02040502050505030304" pitchFamily="18" charset="0"/>
              </a:defRPr>
            </a:lvl4pPr>
            <a:lvl5pPr>
              <a:defRPr sz="3200">
                <a:solidFill>
                  <a:srgbClr val="79551B"/>
                </a:solidFill>
                <a:latin typeface="Palatino Linotype" panose="02040502050505030304" pitchFamily="18" charset="0"/>
              </a:defRPr>
            </a:lvl5pPr>
            <a:lvl6pPr marL="457200" fontAlgn="base">
              <a:spcBef>
                <a:spcPct val="0"/>
              </a:spcBef>
              <a:spcAft>
                <a:spcPct val="0"/>
              </a:spcAft>
              <a:defRPr sz="3200">
                <a:solidFill>
                  <a:srgbClr val="79551B"/>
                </a:solidFill>
                <a:latin typeface="Palatino Linotype" panose="02040502050505030304" pitchFamily="18" charset="0"/>
              </a:defRPr>
            </a:lvl6pPr>
            <a:lvl7pPr marL="914400" fontAlgn="base">
              <a:spcBef>
                <a:spcPct val="0"/>
              </a:spcBef>
              <a:spcAft>
                <a:spcPct val="0"/>
              </a:spcAft>
              <a:defRPr sz="3200">
                <a:solidFill>
                  <a:srgbClr val="79551B"/>
                </a:solidFill>
                <a:latin typeface="Palatino Linotype" panose="02040502050505030304" pitchFamily="18" charset="0"/>
              </a:defRPr>
            </a:lvl7pPr>
            <a:lvl8pPr marL="1371600" fontAlgn="base">
              <a:spcBef>
                <a:spcPct val="0"/>
              </a:spcBef>
              <a:spcAft>
                <a:spcPct val="0"/>
              </a:spcAft>
              <a:defRPr sz="3200">
                <a:solidFill>
                  <a:srgbClr val="79551B"/>
                </a:solidFill>
                <a:latin typeface="Palatino Linotype" panose="02040502050505030304" pitchFamily="18" charset="0"/>
              </a:defRPr>
            </a:lvl8pPr>
            <a:lvl9pPr marL="1828800" fontAlgn="base">
              <a:spcBef>
                <a:spcPct val="0"/>
              </a:spcBef>
              <a:spcAft>
                <a:spcPct val="0"/>
              </a:spcAft>
              <a:defRPr sz="3200">
                <a:solidFill>
                  <a:srgbClr val="79551B"/>
                </a:solidFill>
                <a:latin typeface="Palatino Linotype" panose="02040502050505030304" pitchFamily="18" charset="0"/>
              </a:defRPr>
            </a:lvl9pPr>
          </a:lstStyle>
          <a:p>
            <a:pPr algn="ctr"/>
            <a:r>
              <a:rPr lang="en-US" altLang="en-US" sz="3600" b="1">
                <a:solidFill>
                  <a:schemeClr val="bg1"/>
                </a:solidFill>
                <a:latin typeface="Mistral" panose="03090702030407020403" pitchFamily="66" charset="0"/>
              </a:rPr>
              <a:t>…to College</a:t>
            </a:r>
          </a:p>
        </p:txBody>
      </p:sp>
      <p:sp>
        <p:nvSpPr>
          <p:cNvPr id="10246" name="Rectangle 6">
            <a:extLst>
              <a:ext uri="{FF2B5EF4-FFF2-40B4-BE49-F238E27FC236}">
                <a16:creationId xmlns:a16="http://schemas.microsoft.com/office/drawing/2014/main" id="{58425C3F-0221-4341-9111-F1FE1FC0CA99}"/>
              </a:ext>
            </a:extLst>
          </p:cNvPr>
          <p:cNvSpPr>
            <a:spLocks noChangeArrowheads="1"/>
          </p:cNvSpPr>
          <p:nvPr/>
        </p:nvSpPr>
        <p:spPr bwMode="auto">
          <a:xfrm>
            <a:off x="1939925" y="406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0245" name="Picture 5">
            <a:extLst>
              <a:ext uri="{FF2B5EF4-FFF2-40B4-BE49-F238E27FC236}">
                <a16:creationId xmlns:a16="http://schemas.microsoft.com/office/drawing/2014/main" id="{CDAF940E-7379-324B-85E5-AA3B723708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905000"/>
            <a:ext cx="2667000" cy="1776413"/>
          </a:xfrm>
          <a:prstGeom prst="rect">
            <a:avLst/>
          </a:prstGeom>
          <a:noFill/>
          <a:extLst>
            <a:ext uri="{909E8E84-426E-40DD-AFC4-6F175D3DCCD1}">
              <a14:hiddenFill xmlns:a14="http://schemas.microsoft.com/office/drawing/2010/main">
                <a:solidFill>
                  <a:srgbClr val="FFFFFF"/>
                </a:solidFill>
              </a14:hiddenFill>
            </a:ext>
          </a:extLst>
        </p:spPr>
      </p:pic>
      <p:sp>
        <p:nvSpPr>
          <p:cNvPr id="10248" name="Rectangle 8">
            <a:extLst>
              <a:ext uri="{FF2B5EF4-FFF2-40B4-BE49-F238E27FC236}">
                <a16:creationId xmlns:a16="http://schemas.microsoft.com/office/drawing/2014/main" id="{5114551E-BDC3-F444-B2D4-191D8408F7F8}"/>
              </a:ext>
            </a:extLst>
          </p:cNvPr>
          <p:cNvSpPr>
            <a:spLocks noChangeArrowheads="1"/>
          </p:cNvSpPr>
          <p:nvPr/>
        </p:nvSpPr>
        <p:spPr bwMode="auto">
          <a:xfrm>
            <a:off x="4572000" y="5105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0247" name="Picture 7">
            <a:extLst>
              <a:ext uri="{FF2B5EF4-FFF2-40B4-BE49-F238E27FC236}">
                <a16:creationId xmlns:a16="http://schemas.microsoft.com/office/drawing/2014/main" id="{CC2CC45C-0CD8-1E4E-B38D-C7B7316B4B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209800"/>
            <a:ext cx="2590800" cy="1752600"/>
          </a:xfrm>
          <a:prstGeom prst="rect">
            <a:avLst/>
          </a:prstGeom>
          <a:noFill/>
          <a:extLst>
            <a:ext uri="{909E8E84-426E-40DD-AFC4-6F175D3DCCD1}">
              <a14:hiddenFill xmlns:a14="http://schemas.microsoft.com/office/drawing/2010/main">
                <a:solidFill>
                  <a:srgbClr val="FFFFFF"/>
                </a:solidFill>
              </a14:hiddenFill>
            </a:ext>
          </a:extLst>
        </p:spPr>
      </p:pic>
      <p:sp>
        <p:nvSpPr>
          <p:cNvPr id="10250" name="Rectangle 10">
            <a:extLst>
              <a:ext uri="{FF2B5EF4-FFF2-40B4-BE49-F238E27FC236}">
                <a16:creationId xmlns:a16="http://schemas.microsoft.com/office/drawing/2014/main" id="{7A34F336-1208-704E-9E4F-B4B7AFA4A07B}"/>
              </a:ext>
            </a:extLst>
          </p:cNvPr>
          <p:cNvSpPr>
            <a:spLocks noChangeArrowheads="1"/>
          </p:cNvSpPr>
          <p:nvPr/>
        </p:nvSpPr>
        <p:spPr bwMode="auto">
          <a:xfrm>
            <a:off x="3314700" y="4538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en-US" altLang="en-US">
              <a:latin typeface="Arial" panose="020B0604020202020204" pitchFamily="34" charset="0"/>
            </a:endParaRPr>
          </a:p>
        </p:txBody>
      </p:sp>
      <p:pic>
        <p:nvPicPr>
          <p:cNvPr id="10249" name="Picture 9">
            <a:extLst>
              <a:ext uri="{FF2B5EF4-FFF2-40B4-BE49-F238E27FC236}">
                <a16:creationId xmlns:a16="http://schemas.microsoft.com/office/drawing/2014/main" id="{EFEB97A6-3ED3-B546-BF5D-A255C774C6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581400"/>
            <a:ext cx="2590800" cy="1725613"/>
          </a:xfrm>
          <a:prstGeom prst="rect">
            <a:avLst/>
          </a:prstGeom>
          <a:noFill/>
          <a:extLst>
            <a:ext uri="{909E8E84-426E-40DD-AFC4-6F175D3DCCD1}">
              <a14:hiddenFill xmlns:a14="http://schemas.microsoft.com/office/drawing/2010/main">
                <a:solidFill>
                  <a:srgbClr val="FFFFFF"/>
                </a:solidFill>
              </a14:hiddenFill>
            </a:ext>
          </a:extLst>
        </p:spPr>
      </p:pic>
      <p:sp>
        <p:nvSpPr>
          <p:cNvPr id="10252" name="Rectangle 12">
            <a:extLst>
              <a:ext uri="{FF2B5EF4-FFF2-40B4-BE49-F238E27FC236}">
                <a16:creationId xmlns:a16="http://schemas.microsoft.com/office/drawing/2014/main" id="{66BD48C5-34F4-3741-B9C0-18866FF5D574}"/>
              </a:ext>
            </a:extLst>
          </p:cNvPr>
          <p:cNvSpPr>
            <a:spLocks noChangeArrowheads="1"/>
          </p:cNvSpPr>
          <p:nvPr/>
        </p:nvSpPr>
        <p:spPr bwMode="auto">
          <a:xfrm>
            <a:off x="4114800" y="4522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0251" name="Picture 11">
            <a:extLst>
              <a:ext uri="{FF2B5EF4-FFF2-40B4-BE49-F238E27FC236}">
                <a16:creationId xmlns:a16="http://schemas.microsoft.com/office/drawing/2014/main" id="{2DA44BA2-C317-AD4A-8E26-E7DFEABF65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4114800"/>
            <a:ext cx="2667000" cy="1801813"/>
          </a:xfrm>
          <a:prstGeom prst="rect">
            <a:avLst/>
          </a:prstGeom>
          <a:noFill/>
          <a:extLst>
            <a:ext uri="{909E8E84-426E-40DD-AFC4-6F175D3DCCD1}">
              <a14:hiddenFill xmlns:a14="http://schemas.microsoft.com/office/drawing/2010/main">
                <a:solidFill>
                  <a:srgbClr val="FFFFFF"/>
                </a:solidFill>
              </a14:hiddenFill>
            </a:ext>
          </a:extLst>
        </p:spPr>
      </p:pic>
      <p:sp>
        <p:nvSpPr>
          <p:cNvPr id="10254" name="Rectangle 14">
            <a:extLst>
              <a:ext uri="{FF2B5EF4-FFF2-40B4-BE49-F238E27FC236}">
                <a16:creationId xmlns:a16="http://schemas.microsoft.com/office/drawing/2014/main" id="{DD1EB559-13D0-3649-A38C-5A421871489E}"/>
              </a:ext>
            </a:extLst>
          </p:cNvPr>
          <p:cNvSpPr>
            <a:spLocks noChangeArrowheads="1"/>
          </p:cNvSpPr>
          <p:nvPr/>
        </p:nvSpPr>
        <p:spPr bwMode="auto">
          <a:xfrm>
            <a:off x="6645275"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0253" name="Picture 13">
            <a:extLst>
              <a:ext uri="{FF2B5EF4-FFF2-40B4-BE49-F238E27FC236}">
                <a16:creationId xmlns:a16="http://schemas.microsoft.com/office/drawing/2014/main" id="{7F2F1D02-CB94-FE44-9919-2C010F0A8E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2209800"/>
            <a:ext cx="2590800" cy="1752600"/>
          </a:xfrm>
          <a:prstGeom prst="rect">
            <a:avLst/>
          </a:prstGeom>
          <a:noFill/>
          <a:extLst>
            <a:ext uri="{909E8E84-426E-40DD-AFC4-6F175D3DCCD1}">
              <a14:hiddenFill xmlns:a14="http://schemas.microsoft.com/office/drawing/2010/main">
                <a:solidFill>
                  <a:srgbClr val="FFFFFF"/>
                </a:solidFill>
              </a14:hiddenFill>
            </a:ext>
          </a:extLst>
        </p:spPr>
      </p:pic>
      <p:sp>
        <p:nvSpPr>
          <p:cNvPr id="10256" name="Rectangle 16">
            <a:extLst>
              <a:ext uri="{FF2B5EF4-FFF2-40B4-BE49-F238E27FC236}">
                <a16:creationId xmlns:a16="http://schemas.microsoft.com/office/drawing/2014/main" id="{3C1CC830-C8CB-D141-8A2C-1579A220C0BE}"/>
              </a:ext>
            </a:extLst>
          </p:cNvPr>
          <p:cNvSpPr>
            <a:spLocks noChangeArrowheads="1"/>
          </p:cNvSpPr>
          <p:nvPr/>
        </p:nvSpPr>
        <p:spPr bwMode="auto">
          <a:xfrm>
            <a:off x="3592513" y="2727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0255" name="Picture 15">
            <a:extLst>
              <a:ext uri="{FF2B5EF4-FFF2-40B4-BE49-F238E27FC236}">
                <a16:creationId xmlns:a16="http://schemas.microsoft.com/office/drawing/2014/main" id="{8E27753A-FC1C-7A47-85D8-36759C6EA0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1905000"/>
            <a:ext cx="2667000" cy="1776413"/>
          </a:xfrm>
          <a:prstGeom prst="rect">
            <a:avLst/>
          </a:prstGeom>
          <a:noFill/>
          <a:extLst>
            <a:ext uri="{909E8E84-426E-40DD-AFC4-6F175D3DCCD1}">
              <a14:hiddenFill xmlns:a14="http://schemas.microsoft.com/office/drawing/2010/main">
                <a:solidFill>
                  <a:srgbClr val="FFFFFF"/>
                </a:solidFill>
              </a14:hiddenFill>
            </a:ext>
          </a:extLst>
        </p:spPr>
      </p:pic>
      <p:pic>
        <p:nvPicPr>
          <p:cNvPr id="10257" name="Picture 17">
            <a:extLst>
              <a:ext uri="{FF2B5EF4-FFF2-40B4-BE49-F238E27FC236}">
                <a16:creationId xmlns:a16="http://schemas.microsoft.com/office/drawing/2014/main" id="{53C38B40-B173-FD41-902C-F71912D46E2D}"/>
              </a:ext>
            </a:extLst>
          </p:cNvPr>
          <p:cNvPicPr>
            <a:picLocks noChangeAspect="1" noChangeArrowheads="1"/>
          </p:cNvPicPr>
          <p:nvPr>
            <p:ph sz="half" idx="1"/>
          </p:nvPr>
        </p:nvPicPr>
        <p:blipFill>
          <a:blip r:embed="rId9">
            <a:extLst>
              <a:ext uri="{28A0092B-C50C-407E-A947-70E740481C1C}">
                <a14:useLocalDpi xmlns:a14="http://schemas.microsoft.com/office/drawing/2010/main" val="0"/>
              </a:ext>
            </a:extLst>
          </a:blip>
          <a:srcRect/>
          <a:stretch>
            <a:fillRect/>
          </a:stretch>
        </p:blipFill>
        <p:spPr>
          <a:xfrm>
            <a:off x="3429000" y="4114800"/>
            <a:ext cx="2667000" cy="1812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64" name="Rectangle 24">
            <a:extLst>
              <a:ext uri="{FF2B5EF4-FFF2-40B4-BE49-F238E27FC236}">
                <a16:creationId xmlns:a16="http://schemas.microsoft.com/office/drawing/2014/main" id="{0E59B698-619D-CB4E-90A3-0B70D9727358}"/>
              </a:ext>
            </a:extLst>
          </p:cNvPr>
          <p:cNvSpPr>
            <a:spLocks noChangeArrowheads="1"/>
          </p:cNvSpPr>
          <p:nvPr/>
        </p:nvSpPr>
        <p:spPr bwMode="auto">
          <a:xfrm>
            <a:off x="2138363" y="457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0263" name="Picture 23">
            <a:extLst>
              <a:ext uri="{FF2B5EF4-FFF2-40B4-BE49-F238E27FC236}">
                <a16:creationId xmlns:a16="http://schemas.microsoft.com/office/drawing/2014/main" id="{CB7BF9B6-E8F6-2449-805E-ED4555981E8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3581400"/>
            <a:ext cx="2590800" cy="1725613"/>
          </a:xfrm>
          <a:prstGeom prst="rect">
            <a:avLst/>
          </a:prstGeom>
          <a:noFill/>
          <a:extLst>
            <a:ext uri="{909E8E84-426E-40DD-AFC4-6F175D3DCCD1}">
              <a14:hiddenFill xmlns:a14="http://schemas.microsoft.com/office/drawing/2010/main">
                <a:solidFill>
                  <a:srgbClr val="FFFFFF"/>
                </a:solidFill>
              </a14:hiddenFill>
            </a:ext>
          </a:extLst>
        </p:spPr>
      </p:pic>
      <p:sp>
        <p:nvSpPr>
          <p:cNvPr id="10268" name="Text Box 28">
            <a:extLst>
              <a:ext uri="{FF2B5EF4-FFF2-40B4-BE49-F238E27FC236}">
                <a16:creationId xmlns:a16="http://schemas.microsoft.com/office/drawing/2014/main" id="{ACF583B9-129A-9B45-8B08-CB83BF00EDCC}"/>
              </a:ext>
            </a:extLst>
          </p:cNvPr>
          <p:cNvSpPr txBox="1">
            <a:spLocks noChangeArrowheads="1"/>
          </p:cNvSpPr>
          <p:nvPr/>
        </p:nvSpPr>
        <p:spPr bwMode="auto">
          <a:xfrm>
            <a:off x="7162800" y="58674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hlinkClick r:id="" action="ppaction://hlinkshowjump?jump=nextslide"/>
              </a:rPr>
              <a:t>BEGIN</a:t>
            </a:r>
            <a:endParaRPr lang="en-US" altLang="en-US">
              <a:latin typeface="Arial" panose="020B0604020202020204" pitchFamily="34" charset="0"/>
            </a:endParaRPr>
          </a:p>
        </p:txBody>
      </p:sp>
      <p:sp>
        <p:nvSpPr>
          <p:cNvPr id="10269" name="Text Box 29">
            <a:extLst>
              <a:ext uri="{FF2B5EF4-FFF2-40B4-BE49-F238E27FC236}">
                <a16:creationId xmlns:a16="http://schemas.microsoft.com/office/drawing/2014/main" id="{EB4B15C2-0F6A-CB4E-B722-BFFA3842D571}"/>
              </a:ext>
            </a:extLst>
          </p:cNvPr>
          <p:cNvSpPr txBox="1">
            <a:spLocks noChangeArrowheads="1"/>
          </p:cNvSpPr>
          <p:nvPr/>
        </p:nvSpPr>
        <p:spPr bwMode="auto">
          <a:xfrm>
            <a:off x="838200" y="58674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latin typeface="Arial" panose="020B0604020202020204" pitchFamily="34" charset="0"/>
                <a:hlinkClick r:id="rId11" action="ppaction://hlinksldjump"/>
              </a:rPr>
              <a:t>INDEX</a:t>
            </a:r>
            <a:endParaRPr lang="en-US" altLang="en-US" sz="20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2000" fill="hold"/>
                                        <p:tgtEl>
                                          <p:spTgt spid="10242"/>
                                        </p:tgtEl>
                                        <p:attrNameLst>
                                          <p:attrName>ppt_w</p:attrName>
                                        </p:attrNameLst>
                                      </p:cBhvr>
                                      <p:tavLst>
                                        <p:tav tm="0">
                                          <p:val>
                                            <p:fltVal val="0"/>
                                          </p:val>
                                        </p:tav>
                                        <p:tav tm="100000">
                                          <p:val>
                                            <p:strVal val="#ppt_w"/>
                                          </p:val>
                                        </p:tav>
                                      </p:tavLst>
                                    </p:anim>
                                    <p:anim calcmode="lin" valueType="num">
                                      <p:cBhvr>
                                        <p:cTn id="8" dur="2000" fill="hold"/>
                                        <p:tgtEl>
                                          <p:spTgt spid="10242"/>
                                        </p:tgtEl>
                                        <p:attrNameLst>
                                          <p:attrName>ppt_h</p:attrName>
                                        </p:attrNameLst>
                                      </p:cBhvr>
                                      <p:tavLst>
                                        <p:tav tm="0">
                                          <p:val>
                                            <p:fltVal val="0"/>
                                          </p:val>
                                        </p:tav>
                                        <p:tav tm="100000">
                                          <p:val>
                                            <p:strVal val="#ppt_h"/>
                                          </p:val>
                                        </p:tav>
                                      </p:tavLst>
                                    </p:anim>
                                    <p:animEffect transition="in" filter="fade">
                                      <p:cBhvr>
                                        <p:cTn id="9" dur="2000"/>
                                        <p:tgtEl>
                                          <p:spTgt spid="10242"/>
                                        </p:tgtEl>
                                      </p:cBhvr>
                                    </p:animEffect>
                                  </p:childTnLst>
                                </p:cTn>
                              </p:par>
                            </p:childTnLst>
                          </p:cTn>
                        </p:par>
                        <p:par>
                          <p:cTn id="10" fill="hold" nodeType="afterGroup">
                            <p:stCondLst>
                              <p:cond delay="2000"/>
                            </p:stCondLst>
                            <p:childTnLst>
                              <p:par>
                                <p:cTn id="11" presetID="55" presetClass="entr" presetSubtype="0" fill="hold" nodeType="afterEffect">
                                  <p:stCondLst>
                                    <p:cond delay="0"/>
                                  </p:stCondLst>
                                  <p:childTnLst>
                                    <p:set>
                                      <p:cBhvr>
                                        <p:cTn id="12" dur="1" fill="hold">
                                          <p:stCondLst>
                                            <p:cond delay="0"/>
                                          </p:stCondLst>
                                        </p:cTn>
                                        <p:tgtEl>
                                          <p:spTgt spid="10245"/>
                                        </p:tgtEl>
                                        <p:attrNameLst>
                                          <p:attrName>style.visibility</p:attrName>
                                        </p:attrNameLst>
                                      </p:cBhvr>
                                      <p:to>
                                        <p:strVal val="visible"/>
                                      </p:to>
                                    </p:set>
                                    <p:anim calcmode="lin" valueType="num">
                                      <p:cBhvr>
                                        <p:cTn id="13" dur="500" fill="hold"/>
                                        <p:tgtEl>
                                          <p:spTgt spid="10245"/>
                                        </p:tgtEl>
                                        <p:attrNameLst>
                                          <p:attrName>ppt_w</p:attrName>
                                        </p:attrNameLst>
                                      </p:cBhvr>
                                      <p:tavLst>
                                        <p:tav tm="0">
                                          <p:val>
                                            <p:strVal val="#ppt_w*0.70"/>
                                          </p:val>
                                        </p:tav>
                                        <p:tav tm="100000">
                                          <p:val>
                                            <p:strVal val="#ppt_w"/>
                                          </p:val>
                                        </p:tav>
                                      </p:tavLst>
                                    </p:anim>
                                    <p:anim calcmode="lin" valueType="num">
                                      <p:cBhvr>
                                        <p:cTn id="14" dur="500" fill="hold"/>
                                        <p:tgtEl>
                                          <p:spTgt spid="10245"/>
                                        </p:tgtEl>
                                        <p:attrNameLst>
                                          <p:attrName>ppt_h</p:attrName>
                                        </p:attrNameLst>
                                      </p:cBhvr>
                                      <p:tavLst>
                                        <p:tav tm="0">
                                          <p:val>
                                            <p:strVal val="#ppt_h"/>
                                          </p:val>
                                        </p:tav>
                                        <p:tav tm="100000">
                                          <p:val>
                                            <p:strVal val="#ppt_h"/>
                                          </p:val>
                                        </p:tav>
                                      </p:tavLst>
                                    </p:anim>
                                    <p:animEffect transition="in" filter="fade">
                                      <p:cBhvr>
                                        <p:cTn id="15" dur="500"/>
                                        <p:tgtEl>
                                          <p:spTgt spid="10245"/>
                                        </p:tgtEl>
                                      </p:cBhvr>
                                    </p:animEffect>
                                  </p:childTnLst>
                                </p:cTn>
                              </p:par>
                            </p:childTnLst>
                          </p:cTn>
                        </p:par>
                        <p:par>
                          <p:cTn id="16" fill="hold" nodeType="afterGroup">
                            <p:stCondLst>
                              <p:cond delay="2500"/>
                            </p:stCondLst>
                            <p:childTnLst>
                              <p:par>
                                <p:cTn id="17" presetID="55" presetClass="entr" presetSubtype="0" fill="hold" nodeType="afterEffect">
                                  <p:stCondLst>
                                    <p:cond delay="0"/>
                                  </p:stCondLst>
                                  <p:childTnLst>
                                    <p:set>
                                      <p:cBhvr>
                                        <p:cTn id="18" dur="1" fill="hold">
                                          <p:stCondLst>
                                            <p:cond delay="0"/>
                                          </p:stCondLst>
                                        </p:cTn>
                                        <p:tgtEl>
                                          <p:spTgt spid="10247"/>
                                        </p:tgtEl>
                                        <p:attrNameLst>
                                          <p:attrName>style.visibility</p:attrName>
                                        </p:attrNameLst>
                                      </p:cBhvr>
                                      <p:to>
                                        <p:strVal val="visible"/>
                                      </p:to>
                                    </p:set>
                                    <p:anim calcmode="lin" valueType="num">
                                      <p:cBhvr>
                                        <p:cTn id="19" dur="1000" fill="hold"/>
                                        <p:tgtEl>
                                          <p:spTgt spid="10247"/>
                                        </p:tgtEl>
                                        <p:attrNameLst>
                                          <p:attrName>ppt_w</p:attrName>
                                        </p:attrNameLst>
                                      </p:cBhvr>
                                      <p:tavLst>
                                        <p:tav tm="0">
                                          <p:val>
                                            <p:strVal val="#ppt_w*0.70"/>
                                          </p:val>
                                        </p:tav>
                                        <p:tav tm="100000">
                                          <p:val>
                                            <p:strVal val="#ppt_w"/>
                                          </p:val>
                                        </p:tav>
                                      </p:tavLst>
                                    </p:anim>
                                    <p:anim calcmode="lin" valueType="num">
                                      <p:cBhvr>
                                        <p:cTn id="20" dur="1000" fill="hold"/>
                                        <p:tgtEl>
                                          <p:spTgt spid="10247"/>
                                        </p:tgtEl>
                                        <p:attrNameLst>
                                          <p:attrName>ppt_h</p:attrName>
                                        </p:attrNameLst>
                                      </p:cBhvr>
                                      <p:tavLst>
                                        <p:tav tm="0">
                                          <p:val>
                                            <p:strVal val="#ppt_h"/>
                                          </p:val>
                                        </p:tav>
                                        <p:tav tm="100000">
                                          <p:val>
                                            <p:strVal val="#ppt_h"/>
                                          </p:val>
                                        </p:tav>
                                      </p:tavLst>
                                    </p:anim>
                                    <p:animEffect transition="in" filter="fade">
                                      <p:cBhvr>
                                        <p:cTn id="21" dur="1000"/>
                                        <p:tgtEl>
                                          <p:spTgt spid="10247"/>
                                        </p:tgtEl>
                                      </p:cBhvr>
                                    </p:animEffect>
                                  </p:childTnLst>
                                </p:cTn>
                              </p:par>
                            </p:childTnLst>
                          </p:cTn>
                        </p:par>
                        <p:par>
                          <p:cTn id="22" fill="hold" nodeType="afterGroup">
                            <p:stCondLst>
                              <p:cond delay="3500"/>
                            </p:stCondLst>
                            <p:childTnLst>
                              <p:par>
                                <p:cTn id="23" presetID="55" presetClass="entr" presetSubtype="0" fill="hold" nodeType="afterEffect">
                                  <p:stCondLst>
                                    <p:cond delay="0"/>
                                  </p:stCondLst>
                                  <p:childTnLst>
                                    <p:set>
                                      <p:cBhvr>
                                        <p:cTn id="24" dur="1" fill="hold">
                                          <p:stCondLst>
                                            <p:cond delay="0"/>
                                          </p:stCondLst>
                                        </p:cTn>
                                        <p:tgtEl>
                                          <p:spTgt spid="10249"/>
                                        </p:tgtEl>
                                        <p:attrNameLst>
                                          <p:attrName>style.visibility</p:attrName>
                                        </p:attrNameLst>
                                      </p:cBhvr>
                                      <p:to>
                                        <p:strVal val="visible"/>
                                      </p:to>
                                    </p:set>
                                    <p:anim calcmode="lin" valueType="num">
                                      <p:cBhvr>
                                        <p:cTn id="25" dur="1000" fill="hold"/>
                                        <p:tgtEl>
                                          <p:spTgt spid="10249"/>
                                        </p:tgtEl>
                                        <p:attrNameLst>
                                          <p:attrName>ppt_w</p:attrName>
                                        </p:attrNameLst>
                                      </p:cBhvr>
                                      <p:tavLst>
                                        <p:tav tm="0">
                                          <p:val>
                                            <p:strVal val="#ppt_w*0.70"/>
                                          </p:val>
                                        </p:tav>
                                        <p:tav tm="100000">
                                          <p:val>
                                            <p:strVal val="#ppt_w"/>
                                          </p:val>
                                        </p:tav>
                                      </p:tavLst>
                                    </p:anim>
                                    <p:anim calcmode="lin" valueType="num">
                                      <p:cBhvr>
                                        <p:cTn id="26" dur="1000" fill="hold"/>
                                        <p:tgtEl>
                                          <p:spTgt spid="10249"/>
                                        </p:tgtEl>
                                        <p:attrNameLst>
                                          <p:attrName>ppt_h</p:attrName>
                                        </p:attrNameLst>
                                      </p:cBhvr>
                                      <p:tavLst>
                                        <p:tav tm="0">
                                          <p:val>
                                            <p:strVal val="#ppt_h"/>
                                          </p:val>
                                        </p:tav>
                                        <p:tav tm="100000">
                                          <p:val>
                                            <p:strVal val="#ppt_h"/>
                                          </p:val>
                                        </p:tav>
                                      </p:tavLst>
                                    </p:anim>
                                    <p:animEffect transition="in" filter="fade">
                                      <p:cBhvr>
                                        <p:cTn id="27" dur="1000"/>
                                        <p:tgtEl>
                                          <p:spTgt spid="10249"/>
                                        </p:tgtEl>
                                      </p:cBhvr>
                                    </p:animEffect>
                                  </p:childTnLst>
                                </p:cTn>
                              </p:par>
                            </p:childTnLst>
                          </p:cTn>
                        </p:par>
                        <p:par>
                          <p:cTn id="28" fill="hold" nodeType="afterGroup">
                            <p:stCondLst>
                              <p:cond delay="4500"/>
                            </p:stCondLst>
                            <p:childTnLst>
                              <p:par>
                                <p:cTn id="29" presetID="55" presetClass="entr" presetSubtype="0" fill="hold" nodeType="afterEffect">
                                  <p:stCondLst>
                                    <p:cond delay="0"/>
                                  </p:stCondLst>
                                  <p:childTnLst>
                                    <p:set>
                                      <p:cBhvr>
                                        <p:cTn id="30" dur="1" fill="hold">
                                          <p:stCondLst>
                                            <p:cond delay="0"/>
                                          </p:stCondLst>
                                        </p:cTn>
                                        <p:tgtEl>
                                          <p:spTgt spid="10251"/>
                                        </p:tgtEl>
                                        <p:attrNameLst>
                                          <p:attrName>style.visibility</p:attrName>
                                        </p:attrNameLst>
                                      </p:cBhvr>
                                      <p:to>
                                        <p:strVal val="visible"/>
                                      </p:to>
                                    </p:set>
                                    <p:anim calcmode="lin" valueType="num">
                                      <p:cBhvr>
                                        <p:cTn id="31" dur="1000" fill="hold"/>
                                        <p:tgtEl>
                                          <p:spTgt spid="10251"/>
                                        </p:tgtEl>
                                        <p:attrNameLst>
                                          <p:attrName>ppt_w</p:attrName>
                                        </p:attrNameLst>
                                      </p:cBhvr>
                                      <p:tavLst>
                                        <p:tav tm="0">
                                          <p:val>
                                            <p:strVal val="#ppt_w*0.70"/>
                                          </p:val>
                                        </p:tav>
                                        <p:tav tm="100000">
                                          <p:val>
                                            <p:strVal val="#ppt_w"/>
                                          </p:val>
                                        </p:tav>
                                      </p:tavLst>
                                    </p:anim>
                                    <p:anim calcmode="lin" valueType="num">
                                      <p:cBhvr>
                                        <p:cTn id="32" dur="1000" fill="hold"/>
                                        <p:tgtEl>
                                          <p:spTgt spid="10251"/>
                                        </p:tgtEl>
                                        <p:attrNameLst>
                                          <p:attrName>ppt_h</p:attrName>
                                        </p:attrNameLst>
                                      </p:cBhvr>
                                      <p:tavLst>
                                        <p:tav tm="0">
                                          <p:val>
                                            <p:strVal val="#ppt_h"/>
                                          </p:val>
                                        </p:tav>
                                        <p:tav tm="100000">
                                          <p:val>
                                            <p:strVal val="#ppt_h"/>
                                          </p:val>
                                        </p:tav>
                                      </p:tavLst>
                                    </p:anim>
                                    <p:animEffect transition="in" filter="fade">
                                      <p:cBhvr>
                                        <p:cTn id="33" dur="1000"/>
                                        <p:tgtEl>
                                          <p:spTgt spid="10251"/>
                                        </p:tgtEl>
                                      </p:cBhvr>
                                    </p:animEffect>
                                  </p:childTnLst>
                                </p:cTn>
                              </p:par>
                            </p:childTnLst>
                          </p:cTn>
                        </p:par>
                        <p:par>
                          <p:cTn id="34" fill="hold" nodeType="afterGroup">
                            <p:stCondLst>
                              <p:cond delay="5500"/>
                            </p:stCondLst>
                            <p:childTnLst>
                              <p:par>
                                <p:cTn id="35" presetID="53" presetClass="exit" presetSubtype="0" fill="hold" grpId="1" nodeType="afterEffect">
                                  <p:stCondLst>
                                    <p:cond delay="0"/>
                                  </p:stCondLst>
                                  <p:childTnLst>
                                    <p:anim calcmode="lin" valueType="num">
                                      <p:cBhvr>
                                        <p:cTn id="36" dur="2000"/>
                                        <p:tgtEl>
                                          <p:spTgt spid="10242"/>
                                        </p:tgtEl>
                                        <p:attrNameLst>
                                          <p:attrName>ppt_w</p:attrName>
                                        </p:attrNameLst>
                                      </p:cBhvr>
                                      <p:tavLst>
                                        <p:tav tm="0">
                                          <p:val>
                                            <p:strVal val="ppt_w"/>
                                          </p:val>
                                        </p:tav>
                                        <p:tav tm="100000">
                                          <p:val>
                                            <p:fltVal val="0"/>
                                          </p:val>
                                        </p:tav>
                                      </p:tavLst>
                                    </p:anim>
                                    <p:anim calcmode="lin" valueType="num">
                                      <p:cBhvr>
                                        <p:cTn id="37" dur="2000"/>
                                        <p:tgtEl>
                                          <p:spTgt spid="10242"/>
                                        </p:tgtEl>
                                        <p:attrNameLst>
                                          <p:attrName>ppt_h</p:attrName>
                                        </p:attrNameLst>
                                      </p:cBhvr>
                                      <p:tavLst>
                                        <p:tav tm="0">
                                          <p:val>
                                            <p:strVal val="ppt_h"/>
                                          </p:val>
                                        </p:tav>
                                        <p:tav tm="100000">
                                          <p:val>
                                            <p:fltVal val="0"/>
                                          </p:val>
                                        </p:tav>
                                      </p:tavLst>
                                    </p:anim>
                                    <p:animEffect transition="out" filter="fade">
                                      <p:cBhvr>
                                        <p:cTn id="38" dur="2000"/>
                                        <p:tgtEl>
                                          <p:spTgt spid="10242"/>
                                        </p:tgtEl>
                                      </p:cBhvr>
                                    </p:animEffect>
                                    <p:set>
                                      <p:cBhvr>
                                        <p:cTn id="39" dur="1" fill="hold">
                                          <p:stCondLst>
                                            <p:cond delay="1999"/>
                                          </p:stCondLst>
                                        </p:cTn>
                                        <p:tgtEl>
                                          <p:spTgt spid="10242"/>
                                        </p:tgtEl>
                                        <p:attrNameLst>
                                          <p:attrName>style.visibility</p:attrName>
                                        </p:attrNameLst>
                                      </p:cBhvr>
                                      <p:to>
                                        <p:strVal val="hidden"/>
                                      </p:to>
                                    </p:set>
                                  </p:childTnLst>
                                </p:cTn>
                              </p:par>
                              <p:par>
                                <p:cTn id="40" presetID="53" presetClass="entr" presetSubtype="0" fill="hold" grpId="0" nodeType="withEffect">
                                  <p:stCondLst>
                                    <p:cond delay="0"/>
                                  </p:stCondLst>
                                  <p:childTnLst>
                                    <p:set>
                                      <p:cBhvr>
                                        <p:cTn id="41" dur="1" fill="hold">
                                          <p:stCondLst>
                                            <p:cond delay="0"/>
                                          </p:stCondLst>
                                        </p:cTn>
                                        <p:tgtEl>
                                          <p:spTgt spid="10244"/>
                                        </p:tgtEl>
                                        <p:attrNameLst>
                                          <p:attrName>style.visibility</p:attrName>
                                        </p:attrNameLst>
                                      </p:cBhvr>
                                      <p:to>
                                        <p:strVal val="visible"/>
                                      </p:to>
                                    </p:set>
                                    <p:anim calcmode="lin" valueType="num">
                                      <p:cBhvr>
                                        <p:cTn id="42" dur="2000" fill="hold"/>
                                        <p:tgtEl>
                                          <p:spTgt spid="10244"/>
                                        </p:tgtEl>
                                        <p:attrNameLst>
                                          <p:attrName>ppt_w</p:attrName>
                                        </p:attrNameLst>
                                      </p:cBhvr>
                                      <p:tavLst>
                                        <p:tav tm="0">
                                          <p:val>
                                            <p:fltVal val="0"/>
                                          </p:val>
                                        </p:tav>
                                        <p:tav tm="100000">
                                          <p:val>
                                            <p:strVal val="#ppt_w"/>
                                          </p:val>
                                        </p:tav>
                                      </p:tavLst>
                                    </p:anim>
                                    <p:anim calcmode="lin" valueType="num">
                                      <p:cBhvr>
                                        <p:cTn id="43" dur="2000" fill="hold"/>
                                        <p:tgtEl>
                                          <p:spTgt spid="10244"/>
                                        </p:tgtEl>
                                        <p:attrNameLst>
                                          <p:attrName>ppt_h</p:attrName>
                                        </p:attrNameLst>
                                      </p:cBhvr>
                                      <p:tavLst>
                                        <p:tav tm="0">
                                          <p:val>
                                            <p:fltVal val="0"/>
                                          </p:val>
                                        </p:tav>
                                        <p:tav tm="100000">
                                          <p:val>
                                            <p:strVal val="#ppt_h"/>
                                          </p:val>
                                        </p:tav>
                                      </p:tavLst>
                                    </p:anim>
                                    <p:animEffect transition="in" filter="fade">
                                      <p:cBhvr>
                                        <p:cTn id="44" dur="2000"/>
                                        <p:tgtEl>
                                          <p:spTgt spid="10244"/>
                                        </p:tgtEl>
                                      </p:cBhvr>
                                    </p:animEffect>
                                  </p:childTnLst>
                                </p:cTn>
                              </p:par>
                            </p:childTnLst>
                          </p:cTn>
                        </p:par>
                        <p:par>
                          <p:cTn id="45" fill="hold" nodeType="afterGroup">
                            <p:stCondLst>
                              <p:cond delay="7500"/>
                            </p:stCondLst>
                            <p:childTnLst>
                              <p:par>
                                <p:cTn id="46" presetID="55" presetClass="entr" presetSubtype="0" fill="hold" nodeType="afterEffect">
                                  <p:stCondLst>
                                    <p:cond delay="0"/>
                                  </p:stCondLst>
                                  <p:childTnLst>
                                    <p:set>
                                      <p:cBhvr>
                                        <p:cTn id="47" dur="1" fill="hold">
                                          <p:stCondLst>
                                            <p:cond delay="0"/>
                                          </p:stCondLst>
                                        </p:cTn>
                                        <p:tgtEl>
                                          <p:spTgt spid="10253"/>
                                        </p:tgtEl>
                                        <p:attrNameLst>
                                          <p:attrName>style.visibility</p:attrName>
                                        </p:attrNameLst>
                                      </p:cBhvr>
                                      <p:to>
                                        <p:strVal val="visible"/>
                                      </p:to>
                                    </p:set>
                                    <p:anim calcmode="lin" valueType="num">
                                      <p:cBhvr>
                                        <p:cTn id="48" dur="1000" fill="hold"/>
                                        <p:tgtEl>
                                          <p:spTgt spid="10253"/>
                                        </p:tgtEl>
                                        <p:attrNameLst>
                                          <p:attrName>ppt_w</p:attrName>
                                        </p:attrNameLst>
                                      </p:cBhvr>
                                      <p:tavLst>
                                        <p:tav tm="0">
                                          <p:val>
                                            <p:strVal val="#ppt_w*0.70"/>
                                          </p:val>
                                        </p:tav>
                                        <p:tav tm="100000">
                                          <p:val>
                                            <p:strVal val="#ppt_w"/>
                                          </p:val>
                                        </p:tav>
                                      </p:tavLst>
                                    </p:anim>
                                    <p:anim calcmode="lin" valueType="num">
                                      <p:cBhvr>
                                        <p:cTn id="49" dur="1000" fill="hold"/>
                                        <p:tgtEl>
                                          <p:spTgt spid="10253"/>
                                        </p:tgtEl>
                                        <p:attrNameLst>
                                          <p:attrName>ppt_h</p:attrName>
                                        </p:attrNameLst>
                                      </p:cBhvr>
                                      <p:tavLst>
                                        <p:tav tm="0">
                                          <p:val>
                                            <p:strVal val="#ppt_h"/>
                                          </p:val>
                                        </p:tav>
                                        <p:tav tm="100000">
                                          <p:val>
                                            <p:strVal val="#ppt_h"/>
                                          </p:val>
                                        </p:tav>
                                      </p:tavLst>
                                    </p:anim>
                                    <p:animEffect transition="in" filter="fade">
                                      <p:cBhvr>
                                        <p:cTn id="50" dur="1000"/>
                                        <p:tgtEl>
                                          <p:spTgt spid="10253"/>
                                        </p:tgtEl>
                                      </p:cBhvr>
                                    </p:animEffect>
                                  </p:childTnLst>
                                </p:cTn>
                              </p:par>
                            </p:childTnLst>
                          </p:cTn>
                        </p:par>
                        <p:par>
                          <p:cTn id="51" fill="hold" nodeType="afterGroup">
                            <p:stCondLst>
                              <p:cond delay="8500"/>
                            </p:stCondLst>
                            <p:childTnLst>
                              <p:par>
                                <p:cTn id="52" presetID="55" presetClass="entr" presetSubtype="0" fill="hold" nodeType="afterEffect">
                                  <p:stCondLst>
                                    <p:cond delay="0"/>
                                  </p:stCondLst>
                                  <p:childTnLst>
                                    <p:set>
                                      <p:cBhvr>
                                        <p:cTn id="53" dur="1" fill="hold">
                                          <p:stCondLst>
                                            <p:cond delay="0"/>
                                          </p:stCondLst>
                                        </p:cTn>
                                        <p:tgtEl>
                                          <p:spTgt spid="10255"/>
                                        </p:tgtEl>
                                        <p:attrNameLst>
                                          <p:attrName>style.visibility</p:attrName>
                                        </p:attrNameLst>
                                      </p:cBhvr>
                                      <p:to>
                                        <p:strVal val="visible"/>
                                      </p:to>
                                    </p:set>
                                    <p:anim calcmode="lin" valueType="num">
                                      <p:cBhvr>
                                        <p:cTn id="54" dur="1000" fill="hold"/>
                                        <p:tgtEl>
                                          <p:spTgt spid="10255"/>
                                        </p:tgtEl>
                                        <p:attrNameLst>
                                          <p:attrName>ppt_w</p:attrName>
                                        </p:attrNameLst>
                                      </p:cBhvr>
                                      <p:tavLst>
                                        <p:tav tm="0">
                                          <p:val>
                                            <p:strVal val="#ppt_w*0.70"/>
                                          </p:val>
                                        </p:tav>
                                        <p:tav tm="100000">
                                          <p:val>
                                            <p:strVal val="#ppt_w"/>
                                          </p:val>
                                        </p:tav>
                                      </p:tavLst>
                                    </p:anim>
                                    <p:anim calcmode="lin" valueType="num">
                                      <p:cBhvr>
                                        <p:cTn id="55" dur="1000" fill="hold"/>
                                        <p:tgtEl>
                                          <p:spTgt spid="10255"/>
                                        </p:tgtEl>
                                        <p:attrNameLst>
                                          <p:attrName>ppt_h</p:attrName>
                                        </p:attrNameLst>
                                      </p:cBhvr>
                                      <p:tavLst>
                                        <p:tav tm="0">
                                          <p:val>
                                            <p:strVal val="#ppt_h"/>
                                          </p:val>
                                        </p:tav>
                                        <p:tav tm="100000">
                                          <p:val>
                                            <p:strVal val="#ppt_h"/>
                                          </p:val>
                                        </p:tav>
                                      </p:tavLst>
                                    </p:anim>
                                    <p:animEffect transition="in" filter="fade">
                                      <p:cBhvr>
                                        <p:cTn id="56" dur="1000"/>
                                        <p:tgtEl>
                                          <p:spTgt spid="10255"/>
                                        </p:tgtEl>
                                      </p:cBhvr>
                                    </p:animEffect>
                                  </p:childTnLst>
                                </p:cTn>
                              </p:par>
                            </p:childTnLst>
                          </p:cTn>
                        </p:par>
                        <p:par>
                          <p:cTn id="57" fill="hold" nodeType="afterGroup">
                            <p:stCondLst>
                              <p:cond delay="9500"/>
                            </p:stCondLst>
                            <p:childTnLst>
                              <p:par>
                                <p:cTn id="58" presetID="55" presetClass="entr" presetSubtype="0" fill="hold" nodeType="afterEffect">
                                  <p:stCondLst>
                                    <p:cond delay="0"/>
                                  </p:stCondLst>
                                  <p:childTnLst>
                                    <p:set>
                                      <p:cBhvr>
                                        <p:cTn id="59" dur="1" fill="hold">
                                          <p:stCondLst>
                                            <p:cond delay="0"/>
                                          </p:stCondLst>
                                        </p:cTn>
                                        <p:tgtEl>
                                          <p:spTgt spid="10257"/>
                                        </p:tgtEl>
                                        <p:attrNameLst>
                                          <p:attrName>style.visibility</p:attrName>
                                        </p:attrNameLst>
                                      </p:cBhvr>
                                      <p:to>
                                        <p:strVal val="visible"/>
                                      </p:to>
                                    </p:set>
                                    <p:anim calcmode="lin" valueType="num">
                                      <p:cBhvr>
                                        <p:cTn id="60" dur="1000" fill="hold"/>
                                        <p:tgtEl>
                                          <p:spTgt spid="10257"/>
                                        </p:tgtEl>
                                        <p:attrNameLst>
                                          <p:attrName>ppt_w</p:attrName>
                                        </p:attrNameLst>
                                      </p:cBhvr>
                                      <p:tavLst>
                                        <p:tav tm="0">
                                          <p:val>
                                            <p:strVal val="#ppt_w*0.70"/>
                                          </p:val>
                                        </p:tav>
                                        <p:tav tm="100000">
                                          <p:val>
                                            <p:strVal val="#ppt_w"/>
                                          </p:val>
                                        </p:tav>
                                      </p:tavLst>
                                    </p:anim>
                                    <p:anim calcmode="lin" valueType="num">
                                      <p:cBhvr>
                                        <p:cTn id="61" dur="1000" fill="hold"/>
                                        <p:tgtEl>
                                          <p:spTgt spid="10257"/>
                                        </p:tgtEl>
                                        <p:attrNameLst>
                                          <p:attrName>ppt_h</p:attrName>
                                        </p:attrNameLst>
                                      </p:cBhvr>
                                      <p:tavLst>
                                        <p:tav tm="0">
                                          <p:val>
                                            <p:strVal val="#ppt_h"/>
                                          </p:val>
                                        </p:tav>
                                        <p:tav tm="100000">
                                          <p:val>
                                            <p:strVal val="#ppt_h"/>
                                          </p:val>
                                        </p:tav>
                                      </p:tavLst>
                                    </p:anim>
                                    <p:animEffect transition="in" filter="fade">
                                      <p:cBhvr>
                                        <p:cTn id="62" dur="1000"/>
                                        <p:tgtEl>
                                          <p:spTgt spid="10257"/>
                                        </p:tgtEl>
                                      </p:cBhvr>
                                    </p:animEffect>
                                  </p:childTnLst>
                                </p:cTn>
                              </p:par>
                            </p:childTnLst>
                          </p:cTn>
                        </p:par>
                        <p:par>
                          <p:cTn id="63" fill="hold" nodeType="afterGroup">
                            <p:stCondLst>
                              <p:cond delay="10500"/>
                            </p:stCondLst>
                            <p:childTnLst>
                              <p:par>
                                <p:cTn id="64" presetID="55" presetClass="entr" presetSubtype="0" fill="hold" nodeType="afterEffect">
                                  <p:stCondLst>
                                    <p:cond delay="0"/>
                                  </p:stCondLst>
                                  <p:childTnLst>
                                    <p:set>
                                      <p:cBhvr>
                                        <p:cTn id="65" dur="1" fill="hold">
                                          <p:stCondLst>
                                            <p:cond delay="0"/>
                                          </p:stCondLst>
                                        </p:cTn>
                                        <p:tgtEl>
                                          <p:spTgt spid="10263"/>
                                        </p:tgtEl>
                                        <p:attrNameLst>
                                          <p:attrName>style.visibility</p:attrName>
                                        </p:attrNameLst>
                                      </p:cBhvr>
                                      <p:to>
                                        <p:strVal val="visible"/>
                                      </p:to>
                                    </p:set>
                                    <p:anim calcmode="lin" valueType="num">
                                      <p:cBhvr>
                                        <p:cTn id="66" dur="1000" fill="hold"/>
                                        <p:tgtEl>
                                          <p:spTgt spid="10263"/>
                                        </p:tgtEl>
                                        <p:attrNameLst>
                                          <p:attrName>ppt_w</p:attrName>
                                        </p:attrNameLst>
                                      </p:cBhvr>
                                      <p:tavLst>
                                        <p:tav tm="0">
                                          <p:val>
                                            <p:strVal val="#ppt_w*0.70"/>
                                          </p:val>
                                        </p:tav>
                                        <p:tav tm="100000">
                                          <p:val>
                                            <p:strVal val="#ppt_w"/>
                                          </p:val>
                                        </p:tav>
                                      </p:tavLst>
                                    </p:anim>
                                    <p:anim calcmode="lin" valueType="num">
                                      <p:cBhvr>
                                        <p:cTn id="67" dur="1000" fill="hold"/>
                                        <p:tgtEl>
                                          <p:spTgt spid="10263"/>
                                        </p:tgtEl>
                                        <p:attrNameLst>
                                          <p:attrName>ppt_h</p:attrName>
                                        </p:attrNameLst>
                                      </p:cBhvr>
                                      <p:tavLst>
                                        <p:tav tm="0">
                                          <p:val>
                                            <p:strVal val="#ppt_h"/>
                                          </p:val>
                                        </p:tav>
                                        <p:tav tm="100000">
                                          <p:val>
                                            <p:strVal val="#ppt_h"/>
                                          </p:val>
                                        </p:tav>
                                      </p:tavLst>
                                    </p:anim>
                                    <p:animEffect transition="in" filter="fade">
                                      <p:cBhvr>
                                        <p:cTn id="68" dur="1000"/>
                                        <p:tgtEl>
                                          <p:spTgt spid="10263"/>
                                        </p:tgtEl>
                                      </p:cBhvr>
                                    </p:animEffect>
                                  </p:childTnLst>
                                </p:cTn>
                              </p:par>
                            </p:childTnLst>
                          </p:cTn>
                        </p:par>
                        <p:par>
                          <p:cTn id="69" fill="hold" nodeType="afterGroup">
                            <p:stCondLst>
                              <p:cond delay="11500"/>
                            </p:stCondLst>
                            <p:childTnLst>
                              <p:par>
                                <p:cTn id="70" presetID="1" presetClass="entr" presetSubtype="0" fill="hold" grpId="0" nodeType="afterEffect">
                                  <p:stCondLst>
                                    <p:cond delay="0"/>
                                  </p:stCondLst>
                                  <p:childTnLst>
                                    <p:set>
                                      <p:cBhvr>
                                        <p:cTn id="71" dur="1" fill="hold">
                                          <p:stCondLst>
                                            <p:cond delay="0"/>
                                          </p:stCondLst>
                                        </p:cTn>
                                        <p:tgtEl>
                                          <p:spTgt spid="10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2" grpId="1"/>
      <p:bldP spid="10244" grpId="0"/>
      <p:bldP spid="1026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00AF22F-1EC7-4F4E-8775-284A876BA2CC}"/>
              </a:ext>
            </a:extLst>
          </p:cNvPr>
          <p:cNvSpPr>
            <a:spLocks noGrp="1" noChangeArrowheads="1"/>
          </p:cNvSpPr>
          <p:nvPr>
            <p:ph type="title"/>
          </p:nvPr>
        </p:nvSpPr>
        <p:spPr>
          <a:xfrm>
            <a:off x="1219200" y="762000"/>
            <a:ext cx="7007225" cy="914400"/>
          </a:xfrm>
        </p:spPr>
        <p:txBody>
          <a:bodyPr/>
          <a:lstStyle/>
          <a:p>
            <a:r>
              <a:rPr lang="en-US" altLang="en-US"/>
              <a:t>Interview the right people:</a:t>
            </a:r>
          </a:p>
        </p:txBody>
      </p:sp>
      <p:sp>
        <p:nvSpPr>
          <p:cNvPr id="36867" name="Rectangle 3">
            <a:extLst>
              <a:ext uri="{FF2B5EF4-FFF2-40B4-BE49-F238E27FC236}">
                <a16:creationId xmlns:a16="http://schemas.microsoft.com/office/drawing/2014/main" id="{36D7B452-0731-A949-ACF8-A964C7D21465}"/>
              </a:ext>
            </a:extLst>
          </p:cNvPr>
          <p:cNvSpPr>
            <a:spLocks noGrp="1" noChangeArrowheads="1"/>
          </p:cNvSpPr>
          <p:nvPr>
            <p:ph type="body" idx="1"/>
          </p:nvPr>
        </p:nvSpPr>
        <p:spPr>
          <a:xfrm>
            <a:off x="1295400" y="1828800"/>
            <a:ext cx="6931025" cy="3886200"/>
          </a:xfrm>
        </p:spPr>
        <p:txBody>
          <a:bodyPr/>
          <a:lstStyle/>
          <a:p>
            <a:pPr>
              <a:lnSpc>
                <a:spcPct val="80000"/>
              </a:lnSpc>
              <a:spcBef>
                <a:spcPct val="0"/>
              </a:spcBef>
              <a:buFontTx/>
              <a:buNone/>
            </a:pPr>
            <a:endParaRPr lang="en-US" altLang="en-US" sz="2000"/>
          </a:p>
          <a:p>
            <a:pPr>
              <a:lnSpc>
                <a:spcPct val="80000"/>
              </a:lnSpc>
              <a:spcBef>
                <a:spcPct val="0"/>
              </a:spcBef>
              <a:buFontTx/>
              <a:buNone/>
            </a:pPr>
            <a:r>
              <a:rPr lang="en-US" altLang="en-US" sz="2000"/>
              <a:t>	    -  To see how knowledgeable the coordinator/office</a:t>
            </a:r>
          </a:p>
          <a:p>
            <a:pPr>
              <a:lnSpc>
                <a:spcPct val="80000"/>
              </a:lnSpc>
              <a:spcBef>
                <a:spcPct val="0"/>
              </a:spcBef>
              <a:buFontTx/>
              <a:buNone/>
            </a:pPr>
            <a:r>
              <a:rPr lang="en-US" altLang="en-US" sz="2000"/>
              <a:t>             is of services for the deaf/HOH (Note: Some schools</a:t>
            </a:r>
          </a:p>
          <a:p>
            <a:pPr>
              <a:lnSpc>
                <a:spcPct val="80000"/>
              </a:lnSpc>
              <a:spcBef>
                <a:spcPct val="0"/>
              </a:spcBef>
              <a:buFontTx/>
              <a:buNone/>
            </a:pPr>
            <a:r>
              <a:rPr lang="en-US" altLang="en-US" sz="2000"/>
              <a:t>             only provide specific service such as sign language</a:t>
            </a:r>
          </a:p>
          <a:p>
            <a:pPr>
              <a:lnSpc>
                <a:spcPct val="80000"/>
              </a:lnSpc>
              <a:spcBef>
                <a:spcPct val="0"/>
              </a:spcBef>
              <a:buFontTx/>
              <a:buNone/>
            </a:pPr>
            <a:r>
              <a:rPr lang="en-US" altLang="en-US" sz="2000"/>
              <a:t>             interpreters).</a:t>
            </a:r>
            <a:r>
              <a:rPr lang="en-US" altLang="en-US" sz="3200"/>
              <a:t> </a:t>
            </a:r>
          </a:p>
          <a:p>
            <a:pPr>
              <a:lnSpc>
                <a:spcPct val="80000"/>
              </a:lnSpc>
              <a:spcBef>
                <a:spcPct val="0"/>
              </a:spcBef>
              <a:buFontTx/>
              <a:buNone/>
            </a:pPr>
            <a:endParaRPr lang="en-US" altLang="en-US" sz="2000"/>
          </a:p>
          <a:p>
            <a:pPr>
              <a:lnSpc>
                <a:spcPct val="80000"/>
              </a:lnSpc>
              <a:spcBef>
                <a:spcPct val="0"/>
              </a:spcBef>
              <a:buFontTx/>
              <a:buNone/>
            </a:pPr>
            <a:r>
              <a:rPr lang="en-US" altLang="en-US" sz="2000"/>
              <a:t>iii.) </a:t>
            </a:r>
            <a:r>
              <a:rPr lang="en-US" altLang="en-US" sz="2200"/>
              <a:t>Current student or alumni:</a:t>
            </a:r>
            <a:r>
              <a:rPr lang="en-US" altLang="en-US" sz="1400"/>
              <a:t> </a:t>
            </a:r>
          </a:p>
          <a:p>
            <a:pPr>
              <a:lnSpc>
                <a:spcPct val="80000"/>
              </a:lnSpc>
              <a:spcBef>
                <a:spcPct val="0"/>
              </a:spcBef>
              <a:buFontTx/>
              <a:buNone/>
            </a:pPr>
            <a:r>
              <a:rPr lang="en-US" altLang="en-US" sz="2000"/>
              <a:t>	    -  Learn about the services they use</a:t>
            </a:r>
          </a:p>
          <a:p>
            <a:pPr>
              <a:lnSpc>
                <a:spcPct val="80000"/>
              </a:lnSpc>
              <a:spcBef>
                <a:spcPct val="0"/>
              </a:spcBef>
              <a:buFontTx/>
              <a:buNone/>
            </a:pPr>
            <a:r>
              <a:rPr lang="en-US" altLang="en-US" sz="2000"/>
              <a:t>         - What happens when one of those services fail, what</a:t>
            </a:r>
          </a:p>
          <a:p>
            <a:pPr>
              <a:lnSpc>
                <a:spcPct val="80000"/>
              </a:lnSpc>
              <a:spcBef>
                <a:spcPct val="0"/>
              </a:spcBef>
              <a:buFontTx/>
              <a:buNone/>
            </a:pPr>
            <a:r>
              <a:rPr lang="en-US" altLang="en-US" sz="2000"/>
              <a:t>             backup services are in place, and etc.  </a:t>
            </a:r>
          </a:p>
          <a:p>
            <a:pPr>
              <a:lnSpc>
                <a:spcPct val="90000"/>
              </a:lnSpc>
              <a:buFontTx/>
              <a:buNone/>
            </a:pPr>
            <a:r>
              <a:rPr lang="en-US" altLang="en-US" sz="1800"/>
              <a:t>  </a:t>
            </a:r>
          </a:p>
          <a:p>
            <a:pPr>
              <a:lnSpc>
                <a:spcPct val="80000"/>
              </a:lnSpc>
            </a:pPr>
            <a:endParaRPr lang="en-US" altLang="en-US" sz="1800"/>
          </a:p>
        </p:txBody>
      </p:sp>
      <p:sp>
        <p:nvSpPr>
          <p:cNvPr id="36868" name="Rectangle 4">
            <a:extLst>
              <a:ext uri="{FF2B5EF4-FFF2-40B4-BE49-F238E27FC236}">
                <a16:creationId xmlns:a16="http://schemas.microsoft.com/office/drawing/2014/main" id="{DC596EB3-99BF-1A47-ACB6-C9506E82BC0B}"/>
              </a:ext>
            </a:extLst>
          </p:cNvPr>
          <p:cNvSpPr>
            <a:spLocks noChangeArrowheads="1"/>
          </p:cNvSpPr>
          <p:nvPr/>
        </p:nvSpPr>
        <p:spPr bwMode="auto">
          <a:xfrm>
            <a:off x="762000" y="5867400"/>
            <a:ext cx="7572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1400">
                <a:hlinkClick r:id="" action="ppaction://hlinkshowjump?jump=lastslide"/>
              </a:rPr>
              <a:t>INDEX</a:t>
            </a:r>
            <a:endParaRPr lang="en-US" altLang="en-US" sz="1400"/>
          </a:p>
        </p:txBody>
      </p:sp>
      <p:sp>
        <p:nvSpPr>
          <p:cNvPr id="36869" name="Text Box 5">
            <a:extLst>
              <a:ext uri="{FF2B5EF4-FFF2-40B4-BE49-F238E27FC236}">
                <a16:creationId xmlns:a16="http://schemas.microsoft.com/office/drawing/2014/main" id="{78B4EF50-D44D-3C44-8259-5C00F0F037F1}"/>
              </a:ext>
            </a:extLst>
          </p:cNvPr>
          <p:cNvSpPr txBox="1">
            <a:spLocks noChangeArrowheads="1"/>
          </p:cNvSpPr>
          <p:nvPr/>
        </p:nvSpPr>
        <p:spPr bwMode="auto">
          <a:xfrm>
            <a:off x="7467600" y="58674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hlinkClick r:id="rId3" action="ppaction://hlinksldjump"/>
              </a:rPr>
              <a:t>services</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1000" fill="hold"/>
                                        <p:tgtEl>
                                          <p:spTgt spid="36866"/>
                                        </p:tgtEl>
                                        <p:attrNameLst>
                                          <p:attrName>ppt_w</p:attrName>
                                        </p:attrNameLst>
                                      </p:cBhvr>
                                      <p:tavLst>
                                        <p:tav tm="0">
                                          <p:val>
                                            <p:fltVal val="0"/>
                                          </p:val>
                                        </p:tav>
                                        <p:tav tm="100000">
                                          <p:val>
                                            <p:strVal val="#ppt_w"/>
                                          </p:val>
                                        </p:tav>
                                      </p:tavLst>
                                    </p:anim>
                                    <p:anim calcmode="lin" valueType="num">
                                      <p:cBhvr>
                                        <p:cTn id="8" dur="1000" fill="hold"/>
                                        <p:tgtEl>
                                          <p:spTgt spid="36866"/>
                                        </p:tgtEl>
                                        <p:attrNameLst>
                                          <p:attrName>ppt_h</p:attrName>
                                        </p:attrNameLst>
                                      </p:cBhvr>
                                      <p:tavLst>
                                        <p:tav tm="0">
                                          <p:val>
                                            <p:fltVal val="0"/>
                                          </p:val>
                                        </p:tav>
                                        <p:tav tm="100000">
                                          <p:val>
                                            <p:strVal val="#ppt_h"/>
                                          </p:val>
                                        </p:tav>
                                      </p:tavLst>
                                    </p:anim>
                                    <p:animEffect transition="in" filter="fade">
                                      <p:cBhvr>
                                        <p:cTn id="9" dur="1000"/>
                                        <p:tgtEl>
                                          <p:spTgt spid="3686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 calcmode="lin" valueType="num">
                                      <p:cBhvr>
                                        <p:cTn id="12" dur="1000" fill="hold"/>
                                        <p:tgtEl>
                                          <p:spTgt spid="36867">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6867">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36867">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 calcmode="lin" valueType="num">
                                      <p:cBhvr>
                                        <p:cTn id="17" dur="1000" fill="hold"/>
                                        <p:tgtEl>
                                          <p:spTgt spid="36867">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36867">
                                            <p:txEl>
                                              <p:pRg st="2" end="2"/>
                                            </p:txEl>
                                          </p:spTgt>
                                        </p:tgtEl>
                                        <p:attrNameLst>
                                          <p:attrName>ppt_h</p:attrName>
                                        </p:attrNameLst>
                                      </p:cBhvr>
                                      <p:tavLst>
                                        <p:tav tm="0">
                                          <p:val>
                                            <p:fltVal val="0"/>
                                          </p:val>
                                        </p:tav>
                                        <p:tav tm="100000">
                                          <p:val>
                                            <p:strVal val="#ppt_h"/>
                                          </p:val>
                                        </p:tav>
                                      </p:tavLst>
                                    </p:anim>
                                    <p:animEffect transition="in" filter="fade">
                                      <p:cBhvr>
                                        <p:cTn id="19" dur="1000"/>
                                        <p:tgtEl>
                                          <p:spTgt spid="36867">
                                            <p:txEl>
                                              <p:pRg st="2" end="2"/>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 calcmode="lin" valueType="num">
                                      <p:cBhvr>
                                        <p:cTn id="22" dur="1000" fill="hold"/>
                                        <p:tgtEl>
                                          <p:spTgt spid="36867">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36867">
                                            <p:txEl>
                                              <p:pRg st="3" end="3"/>
                                            </p:txEl>
                                          </p:spTgt>
                                        </p:tgtEl>
                                        <p:attrNameLst>
                                          <p:attrName>ppt_h</p:attrName>
                                        </p:attrNameLst>
                                      </p:cBhvr>
                                      <p:tavLst>
                                        <p:tav tm="0">
                                          <p:val>
                                            <p:fltVal val="0"/>
                                          </p:val>
                                        </p:tav>
                                        <p:tav tm="100000">
                                          <p:val>
                                            <p:strVal val="#ppt_h"/>
                                          </p:val>
                                        </p:tav>
                                      </p:tavLst>
                                    </p:anim>
                                    <p:animEffect transition="in" filter="fade">
                                      <p:cBhvr>
                                        <p:cTn id="24" dur="1000"/>
                                        <p:tgtEl>
                                          <p:spTgt spid="36867">
                                            <p:txEl>
                                              <p:pRg st="3" end="3"/>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36867">
                                            <p:txEl>
                                              <p:pRg st="4" end="4"/>
                                            </p:txEl>
                                          </p:spTgt>
                                        </p:tgtEl>
                                        <p:attrNameLst>
                                          <p:attrName>style.visibility</p:attrName>
                                        </p:attrNameLst>
                                      </p:cBhvr>
                                      <p:to>
                                        <p:strVal val="visible"/>
                                      </p:to>
                                    </p:set>
                                    <p:anim calcmode="lin" valueType="num">
                                      <p:cBhvr>
                                        <p:cTn id="27" dur="1000" fill="hold"/>
                                        <p:tgtEl>
                                          <p:spTgt spid="36867">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36867">
                                            <p:txEl>
                                              <p:pRg st="4" end="4"/>
                                            </p:txEl>
                                          </p:spTgt>
                                        </p:tgtEl>
                                        <p:attrNameLst>
                                          <p:attrName>ppt_h</p:attrName>
                                        </p:attrNameLst>
                                      </p:cBhvr>
                                      <p:tavLst>
                                        <p:tav tm="0">
                                          <p:val>
                                            <p:fltVal val="0"/>
                                          </p:val>
                                        </p:tav>
                                        <p:tav tm="100000">
                                          <p:val>
                                            <p:strVal val="#ppt_h"/>
                                          </p:val>
                                        </p:tav>
                                      </p:tavLst>
                                    </p:anim>
                                    <p:animEffect transition="in" filter="fade">
                                      <p:cBhvr>
                                        <p:cTn id="29" dur="1000"/>
                                        <p:tgtEl>
                                          <p:spTgt spid="36867">
                                            <p:txEl>
                                              <p:pRg st="4" end="4"/>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36867">
                                            <p:txEl>
                                              <p:pRg st="6" end="6"/>
                                            </p:txEl>
                                          </p:spTgt>
                                        </p:tgtEl>
                                        <p:attrNameLst>
                                          <p:attrName>style.visibility</p:attrName>
                                        </p:attrNameLst>
                                      </p:cBhvr>
                                      <p:to>
                                        <p:strVal val="visible"/>
                                      </p:to>
                                    </p:set>
                                    <p:anim calcmode="lin" valueType="num">
                                      <p:cBhvr>
                                        <p:cTn id="32" dur="1000" fill="hold"/>
                                        <p:tgtEl>
                                          <p:spTgt spid="36867">
                                            <p:txEl>
                                              <p:pRg st="6" end="6"/>
                                            </p:txEl>
                                          </p:spTgt>
                                        </p:tgtEl>
                                        <p:attrNameLst>
                                          <p:attrName>ppt_w</p:attrName>
                                        </p:attrNameLst>
                                      </p:cBhvr>
                                      <p:tavLst>
                                        <p:tav tm="0">
                                          <p:val>
                                            <p:fltVal val="0"/>
                                          </p:val>
                                        </p:tav>
                                        <p:tav tm="100000">
                                          <p:val>
                                            <p:strVal val="#ppt_w"/>
                                          </p:val>
                                        </p:tav>
                                      </p:tavLst>
                                    </p:anim>
                                    <p:anim calcmode="lin" valueType="num">
                                      <p:cBhvr>
                                        <p:cTn id="33" dur="1000" fill="hold"/>
                                        <p:tgtEl>
                                          <p:spTgt spid="36867">
                                            <p:txEl>
                                              <p:pRg st="6" end="6"/>
                                            </p:txEl>
                                          </p:spTgt>
                                        </p:tgtEl>
                                        <p:attrNameLst>
                                          <p:attrName>ppt_h</p:attrName>
                                        </p:attrNameLst>
                                      </p:cBhvr>
                                      <p:tavLst>
                                        <p:tav tm="0">
                                          <p:val>
                                            <p:fltVal val="0"/>
                                          </p:val>
                                        </p:tav>
                                        <p:tav tm="100000">
                                          <p:val>
                                            <p:strVal val="#ppt_h"/>
                                          </p:val>
                                        </p:tav>
                                      </p:tavLst>
                                    </p:anim>
                                    <p:animEffect transition="in" filter="fade">
                                      <p:cBhvr>
                                        <p:cTn id="34" dur="1000"/>
                                        <p:tgtEl>
                                          <p:spTgt spid="36867">
                                            <p:txEl>
                                              <p:pRg st="6" end="6"/>
                                            </p:txEl>
                                          </p:spTgt>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36867">
                                            <p:txEl>
                                              <p:pRg st="7" end="7"/>
                                            </p:txEl>
                                          </p:spTgt>
                                        </p:tgtEl>
                                        <p:attrNameLst>
                                          <p:attrName>style.visibility</p:attrName>
                                        </p:attrNameLst>
                                      </p:cBhvr>
                                      <p:to>
                                        <p:strVal val="visible"/>
                                      </p:to>
                                    </p:set>
                                    <p:anim calcmode="lin" valueType="num">
                                      <p:cBhvr>
                                        <p:cTn id="37" dur="1000" fill="hold"/>
                                        <p:tgtEl>
                                          <p:spTgt spid="36867">
                                            <p:txEl>
                                              <p:pRg st="7" end="7"/>
                                            </p:txEl>
                                          </p:spTgt>
                                        </p:tgtEl>
                                        <p:attrNameLst>
                                          <p:attrName>ppt_w</p:attrName>
                                        </p:attrNameLst>
                                      </p:cBhvr>
                                      <p:tavLst>
                                        <p:tav tm="0">
                                          <p:val>
                                            <p:fltVal val="0"/>
                                          </p:val>
                                        </p:tav>
                                        <p:tav tm="100000">
                                          <p:val>
                                            <p:strVal val="#ppt_w"/>
                                          </p:val>
                                        </p:tav>
                                      </p:tavLst>
                                    </p:anim>
                                    <p:anim calcmode="lin" valueType="num">
                                      <p:cBhvr>
                                        <p:cTn id="38" dur="1000" fill="hold"/>
                                        <p:tgtEl>
                                          <p:spTgt spid="36867">
                                            <p:txEl>
                                              <p:pRg st="7" end="7"/>
                                            </p:txEl>
                                          </p:spTgt>
                                        </p:tgtEl>
                                        <p:attrNameLst>
                                          <p:attrName>ppt_h</p:attrName>
                                        </p:attrNameLst>
                                      </p:cBhvr>
                                      <p:tavLst>
                                        <p:tav tm="0">
                                          <p:val>
                                            <p:fltVal val="0"/>
                                          </p:val>
                                        </p:tav>
                                        <p:tav tm="100000">
                                          <p:val>
                                            <p:strVal val="#ppt_h"/>
                                          </p:val>
                                        </p:tav>
                                      </p:tavLst>
                                    </p:anim>
                                    <p:animEffect transition="in" filter="fade">
                                      <p:cBhvr>
                                        <p:cTn id="39" dur="1000"/>
                                        <p:tgtEl>
                                          <p:spTgt spid="36867">
                                            <p:txEl>
                                              <p:pRg st="7" end="7"/>
                                            </p:txEl>
                                          </p:spTgt>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36867">
                                            <p:txEl>
                                              <p:pRg st="8" end="8"/>
                                            </p:txEl>
                                          </p:spTgt>
                                        </p:tgtEl>
                                        <p:attrNameLst>
                                          <p:attrName>style.visibility</p:attrName>
                                        </p:attrNameLst>
                                      </p:cBhvr>
                                      <p:to>
                                        <p:strVal val="visible"/>
                                      </p:to>
                                    </p:set>
                                    <p:anim calcmode="lin" valueType="num">
                                      <p:cBhvr>
                                        <p:cTn id="42" dur="1000" fill="hold"/>
                                        <p:tgtEl>
                                          <p:spTgt spid="36867">
                                            <p:txEl>
                                              <p:pRg st="8" end="8"/>
                                            </p:txEl>
                                          </p:spTgt>
                                        </p:tgtEl>
                                        <p:attrNameLst>
                                          <p:attrName>ppt_w</p:attrName>
                                        </p:attrNameLst>
                                      </p:cBhvr>
                                      <p:tavLst>
                                        <p:tav tm="0">
                                          <p:val>
                                            <p:fltVal val="0"/>
                                          </p:val>
                                        </p:tav>
                                        <p:tav tm="100000">
                                          <p:val>
                                            <p:strVal val="#ppt_w"/>
                                          </p:val>
                                        </p:tav>
                                      </p:tavLst>
                                    </p:anim>
                                    <p:anim calcmode="lin" valueType="num">
                                      <p:cBhvr>
                                        <p:cTn id="43" dur="1000" fill="hold"/>
                                        <p:tgtEl>
                                          <p:spTgt spid="36867">
                                            <p:txEl>
                                              <p:pRg st="8" end="8"/>
                                            </p:txEl>
                                          </p:spTgt>
                                        </p:tgtEl>
                                        <p:attrNameLst>
                                          <p:attrName>ppt_h</p:attrName>
                                        </p:attrNameLst>
                                      </p:cBhvr>
                                      <p:tavLst>
                                        <p:tav tm="0">
                                          <p:val>
                                            <p:fltVal val="0"/>
                                          </p:val>
                                        </p:tav>
                                        <p:tav tm="100000">
                                          <p:val>
                                            <p:strVal val="#ppt_h"/>
                                          </p:val>
                                        </p:tav>
                                      </p:tavLst>
                                    </p:anim>
                                    <p:animEffect transition="in" filter="fade">
                                      <p:cBhvr>
                                        <p:cTn id="44" dur="1000"/>
                                        <p:tgtEl>
                                          <p:spTgt spid="36867">
                                            <p:txEl>
                                              <p:pRg st="8" end="8"/>
                                            </p:txEl>
                                          </p:spTgt>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36867">
                                            <p:txEl>
                                              <p:pRg st="9" end="9"/>
                                            </p:txEl>
                                          </p:spTgt>
                                        </p:tgtEl>
                                        <p:attrNameLst>
                                          <p:attrName>style.visibility</p:attrName>
                                        </p:attrNameLst>
                                      </p:cBhvr>
                                      <p:to>
                                        <p:strVal val="visible"/>
                                      </p:to>
                                    </p:set>
                                    <p:anim calcmode="lin" valueType="num">
                                      <p:cBhvr>
                                        <p:cTn id="47" dur="1000" fill="hold"/>
                                        <p:tgtEl>
                                          <p:spTgt spid="36867">
                                            <p:txEl>
                                              <p:pRg st="9" end="9"/>
                                            </p:txEl>
                                          </p:spTgt>
                                        </p:tgtEl>
                                        <p:attrNameLst>
                                          <p:attrName>ppt_w</p:attrName>
                                        </p:attrNameLst>
                                      </p:cBhvr>
                                      <p:tavLst>
                                        <p:tav tm="0">
                                          <p:val>
                                            <p:fltVal val="0"/>
                                          </p:val>
                                        </p:tav>
                                        <p:tav tm="100000">
                                          <p:val>
                                            <p:strVal val="#ppt_w"/>
                                          </p:val>
                                        </p:tav>
                                      </p:tavLst>
                                    </p:anim>
                                    <p:anim calcmode="lin" valueType="num">
                                      <p:cBhvr>
                                        <p:cTn id="48" dur="1000" fill="hold"/>
                                        <p:tgtEl>
                                          <p:spTgt spid="36867">
                                            <p:txEl>
                                              <p:pRg st="9" end="9"/>
                                            </p:txEl>
                                          </p:spTgt>
                                        </p:tgtEl>
                                        <p:attrNameLst>
                                          <p:attrName>ppt_h</p:attrName>
                                        </p:attrNameLst>
                                      </p:cBhvr>
                                      <p:tavLst>
                                        <p:tav tm="0">
                                          <p:val>
                                            <p:fltVal val="0"/>
                                          </p:val>
                                        </p:tav>
                                        <p:tav tm="100000">
                                          <p:val>
                                            <p:strVal val="#ppt_h"/>
                                          </p:val>
                                        </p:tav>
                                      </p:tavLst>
                                    </p:anim>
                                    <p:animEffect transition="in" filter="fade">
                                      <p:cBhvr>
                                        <p:cTn id="49" dur="1000"/>
                                        <p:tgtEl>
                                          <p:spTgt spid="36867">
                                            <p:txEl>
                                              <p:pRg st="9" end="9"/>
                                            </p:txEl>
                                          </p:spTgt>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36867">
                                            <p:txEl>
                                              <p:pRg st="10" end="10"/>
                                            </p:txEl>
                                          </p:spTgt>
                                        </p:tgtEl>
                                        <p:attrNameLst>
                                          <p:attrName>style.visibility</p:attrName>
                                        </p:attrNameLst>
                                      </p:cBhvr>
                                      <p:to>
                                        <p:strVal val="visible"/>
                                      </p:to>
                                    </p:set>
                                    <p:anim calcmode="lin" valueType="num">
                                      <p:cBhvr>
                                        <p:cTn id="52" dur="1000" fill="hold"/>
                                        <p:tgtEl>
                                          <p:spTgt spid="36867">
                                            <p:txEl>
                                              <p:pRg st="10" end="10"/>
                                            </p:txEl>
                                          </p:spTgt>
                                        </p:tgtEl>
                                        <p:attrNameLst>
                                          <p:attrName>ppt_w</p:attrName>
                                        </p:attrNameLst>
                                      </p:cBhvr>
                                      <p:tavLst>
                                        <p:tav tm="0">
                                          <p:val>
                                            <p:fltVal val="0"/>
                                          </p:val>
                                        </p:tav>
                                        <p:tav tm="100000">
                                          <p:val>
                                            <p:strVal val="#ppt_w"/>
                                          </p:val>
                                        </p:tav>
                                      </p:tavLst>
                                    </p:anim>
                                    <p:anim calcmode="lin" valueType="num">
                                      <p:cBhvr>
                                        <p:cTn id="53" dur="1000" fill="hold"/>
                                        <p:tgtEl>
                                          <p:spTgt spid="36867">
                                            <p:txEl>
                                              <p:pRg st="10" end="10"/>
                                            </p:txEl>
                                          </p:spTgt>
                                        </p:tgtEl>
                                        <p:attrNameLst>
                                          <p:attrName>ppt_h</p:attrName>
                                        </p:attrNameLst>
                                      </p:cBhvr>
                                      <p:tavLst>
                                        <p:tav tm="0">
                                          <p:val>
                                            <p:fltVal val="0"/>
                                          </p:val>
                                        </p:tav>
                                        <p:tav tm="100000">
                                          <p:val>
                                            <p:strVal val="#ppt_h"/>
                                          </p:val>
                                        </p:tav>
                                      </p:tavLst>
                                    </p:anim>
                                    <p:animEffect transition="in" filter="fade">
                                      <p:cBhvr>
                                        <p:cTn id="54" dur="1000"/>
                                        <p:tgtEl>
                                          <p:spTgt spid="3686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E37BF2F-DD58-F245-8A6A-56DEE4EEF353}"/>
              </a:ext>
            </a:extLst>
          </p:cNvPr>
          <p:cNvSpPr>
            <a:spLocks noGrp="1" noChangeArrowheads="1"/>
          </p:cNvSpPr>
          <p:nvPr>
            <p:ph type="title"/>
          </p:nvPr>
        </p:nvSpPr>
        <p:spPr>
          <a:xfrm>
            <a:off x="1066800" y="762000"/>
            <a:ext cx="7159625" cy="914400"/>
          </a:xfrm>
        </p:spPr>
        <p:txBody>
          <a:bodyPr/>
          <a:lstStyle/>
          <a:p>
            <a:r>
              <a:rPr lang="en-US" altLang="en-US"/>
              <a:t>Services you can request:</a:t>
            </a:r>
          </a:p>
        </p:txBody>
      </p:sp>
      <p:sp>
        <p:nvSpPr>
          <p:cNvPr id="37891" name="Rectangle 3">
            <a:extLst>
              <a:ext uri="{FF2B5EF4-FFF2-40B4-BE49-F238E27FC236}">
                <a16:creationId xmlns:a16="http://schemas.microsoft.com/office/drawing/2014/main" id="{7B247032-D8C2-764B-9285-1ADF52853FE0}"/>
              </a:ext>
            </a:extLst>
          </p:cNvPr>
          <p:cNvSpPr>
            <a:spLocks noGrp="1" noChangeArrowheads="1"/>
          </p:cNvSpPr>
          <p:nvPr>
            <p:ph type="body" idx="1"/>
          </p:nvPr>
        </p:nvSpPr>
        <p:spPr>
          <a:xfrm>
            <a:off x="1066800" y="1828800"/>
            <a:ext cx="7159625" cy="4267200"/>
          </a:xfrm>
        </p:spPr>
        <p:txBody>
          <a:bodyPr/>
          <a:lstStyle/>
          <a:p>
            <a:pPr>
              <a:lnSpc>
                <a:spcPct val="80000"/>
              </a:lnSpc>
              <a:buFont typeface="Wingdings" pitchFamily="2" charset="2"/>
              <a:buChar char="v"/>
            </a:pPr>
            <a:r>
              <a:rPr lang="en-US" altLang="en-US" sz="1800"/>
              <a:t>American Sign Language Interpreter </a:t>
            </a:r>
          </a:p>
          <a:p>
            <a:pPr>
              <a:lnSpc>
                <a:spcPct val="80000"/>
              </a:lnSpc>
              <a:buFont typeface="Wingdings" pitchFamily="2" charset="2"/>
              <a:buChar char="v"/>
            </a:pPr>
            <a:r>
              <a:rPr lang="en-US" altLang="en-US" sz="1800"/>
              <a:t>Signed English Interpreter (SEE-Signing Exact English or PSE-Pidgin Sign English)</a:t>
            </a:r>
          </a:p>
          <a:p>
            <a:pPr>
              <a:lnSpc>
                <a:spcPct val="80000"/>
              </a:lnSpc>
              <a:buFont typeface="Wingdings" pitchFamily="2" charset="2"/>
              <a:buChar char="v"/>
            </a:pPr>
            <a:r>
              <a:rPr lang="en-US" altLang="en-US" sz="1800"/>
              <a:t>FM Systems and Conference Microphones </a:t>
            </a:r>
          </a:p>
          <a:p>
            <a:pPr>
              <a:lnSpc>
                <a:spcPct val="80000"/>
              </a:lnSpc>
              <a:buFont typeface="Wingdings" pitchFamily="2" charset="2"/>
              <a:buChar char="v"/>
            </a:pPr>
            <a:r>
              <a:rPr lang="en-US" altLang="en-US" sz="1800">
                <a:hlinkClick r:id="rId3" action="ppaction://hlinksldjump"/>
              </a:rPr>
              <a:t>CART</a:t>
            </a:r>
            <a:endParaRPr lang="en-US" altLang="en-US" sz="1800"/>
          </a:p>
          <a:p>
            <a:pPr>
              <a:lnSpc>
                <a:spcPct val="80000"/>
              </a:lnSpc>
              <a:buFont typeface="Wingdings" pitchFamily="2" charset="2"/>
              <a:buChar char="v"/>
            </a:pPr>
            <a:r>
              <a:rPr lang="en-US" altLang="en-US" sz="1800">
                <a:hlinkClick r:id="rId4" action="ppaction://hlinksldjump"/>
              </a:rPr>
              <a:t>Remote Captioning</a:t>
            </a:r>
            <a:endParaRPr lang="en-US" altLang="en-US" sz="1800"/>
          </a:p>
          <a:p>
            <a:pPr>
              <a:lnSpc>
                <a:spcPct val="80000"/>
              </a:lnSpc>
              <a:buFont typeface="Wingdings" pitchFamily="2" charset="2"/>
              <a:buChar char="v"/>
            </a:pPr>
            <a:r>
              <a:rPr lang="en-US" altLang="en-US" sz="1800">
                <a:hlinkClick r:id="rId5" action="ppaction://hlinksldjump"/>
              </a:rPr>
              <a:t>Cued Speech Transiliterator </a:t>
            </a:r>
            <a:endParaRPr lang="en-US" altLang="en-US" sz="1800"/>
          </a:p>
          <a:p>
            <a:pPr>
              <a:lnSpc>
                <a:spcPct val="80000"/>
              </a:lnSpc>
              <a:buFont typeface="Wingdings" pitchFamily="2" charset="2"/>
              <a:buChar char="v"/>
            </a:pPr>
            <a:r>
              <a:rPr lang="en-US" altLang="en-US" sz="1800"/>
              <a:t>I-Communicator</a:t>
            </a:r>
          </a:p>
          <a:p>
            <a:pPr>
              <a:lnSpc>
                <a:spcPct val="80000"/>
              </a:lnSpc>
              <a:buFont typeface="Wingdings" pitchFamily="2" charset="2"/>
              <a:buChar char="v"/>
            </a:pPr>
            <a:r>
              <a:rPr lang="en-US" altLang="en-US" sz="1800"/>
              <a:t>Typewell/C-Print</a:t>
            </a:r>
          </a:p>
          <a:p>
            <a:pPr>
              <a:lnSpc>
                <a:spcPct val="80000"/>
              </a:lnSpc>
              <a:buFont typeface="Wingdings" pitchFamily="2" charset="2"/>
              <a:buChar char="v"/>
            </a:pPr>
            <a:r>
              <a:rPr lang="en-US" altLang="en-US" sz="1800"/>
              <a:t>Professional or Volunteer Notetakers</a:t>
            </a:r>
          </a:p>
          <a:p>
            <a:pPr>
              <a:lnSpc>
                <a:spcPct val="80000"/>
              </a:lnSpc>
              <a:buFont typeface="Wingdings" pitchFamily="2" charset="2"/>
              <a:buChar char="v"/>
            </a:pPr>
            <a:r>
              <a:rPr lang="en-US" altLang="en-US" sz="1800"/>
              <a:t>Extended time for exams</a:t>
            </a:r>
          </a:p>
          <a:p>
            <a:pPr>
              <a:lnSpc>
                <a:spcPct val="80000"/>
              </a:lnSpc>
              <a:buFont typeface="Wingdings" pitchFamily="2" charset="2"/>
              <a:buChar char="v"/>
            </a:pPr>
            <a:r>
              <a:rPr lang="en-US" altLang="en-US" sz="1800"/>
              <a:t>Service animal</a:t>
            </a:r>
          </a:p>
          <a:p>
            <a:pPr>
              <a:lnSpc>
                <a:spcPct val="80000"/>
              </a:lnSpc>
              <a:buFont typeface="Wingdings" pitchFamily="2" charset="2"/>
              <a:buChar char="v"/>
            </a:pPr>
            <a:r>
              <a:rPr lang="en-US" altLang="en-US" sz="1800"/>
              <a:t>Fire Alarm with lights installed in your dorm room</a:t>
            </a:r>
          </a:p>
          <a:p>
            <a:pPr>
              <a:lnSpc>
                <a:spcPct val="80000"/>
              </a:lnSpc>
              <a:buFont typeface="Wingdings" pitchFamily="2" charset="2"/>
              <a:buChar char="v"/>
            </a:pPr>
            <a:r>
              <a:rPr lang="en-US" altLang="en-US" sz="1800"/>
              <a:t>Lighted Door Bell for your dorm room door</a:t>
            </a:r>
            <a:r>
              <a:rPr lang="en-US" altLang="en-US" sz="1600"/>
              <a:t> </a:t>
            </a:r>
            <a:br>
              <a:rPr lang="en-US" altLang="en-US" sz="1600"/>
            </a:br>
            <a:endParaRPr lang="en-US" altLang="en-US" sz="1600"/>
          </a:p>
        </p:txBody>
      </p:sp>
      <p:sp>
        <p:nvSpPr>
          <p:cNvPr id="37892" name="Rectangle 4">
            <a:extLst>
              <a:ext uri="{FF2B5EF4-FFF2-40B4-BE49-F238E27FC236}">
                <a16:creationId xmlns:a16="http://schemas.microsoft.com/office/drawing/2014/main" id="{1C50E64A-1FDF-A34E-83F9-E9AE5620F86E}"/>
              </a:ext>
            </a:extLst>
          </p:cNvPr>
          <p:cNvSpPr>
            <a:spLocks noChangeArrowheads="1"/>
          </p:cNvSpPr>
          <p:nvPr/>
        </p:nvSpPr>
        <p:spPr bwMode="auto">
          <a:xfrm>
            <a:off x="838200" y="5924550"/>
            <a:ext cx="7572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1400">
                <a:hlinkClick r:id="" action="ppaction://hlinkshowjump?jump=lastslide"/>
              </a:rPr>
              <a:t>INDEX</a:t>
            </a:r>
            <a:endParaRPr lang="en-US" altLang="en-US" sz="1400"/>
          </a:p>
        </p:txBody>
      </p:sp>
      <p:sp>
        <p:nvSpPr>
          <p:cNvPr id="37893" name="Text Box 5">
            <a:extLst>
              <a:ext uri="{FF2B5EF4-FFF2-40B4-BE49-F238E27FC236}">
                <a16:creationId xmlns:a16="http://schemas.microsoft.com/office/drawing/2014/main" id="{E7F9959B-894E-A84A-9053-20C7A180A345}"/>
              </a:ext>
            </a:extLst>
          </p:cNvPr>
          <p:cNvSpPr txBox="1">
            <a:spLocks noChangeArrowheads="1"/>
          </p:cNvSpPr>
          <p:nvPr/>
        </p:nvSpPr>
        <p:spPr bwMode="auto">
          <a:xfrm>
            <a:off x="7543800" y="59436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hlinkClick r:id="rId6" action="ppaction://hlinksldjump"/>
              </a:rPr>
              <a:t>continue</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p:cTn id="7" dur="1000" fill="hold"/>
                                        <p:tgtEl>
                                          <p:spTgt spid="3789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789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7891">
                                            <p:txEl>
                                              <p:pRg st="0" end="0"/>
                                            </p:txEl>
                                          </p:spTgt>
                                        </p:tgtEl>
                                      </p:cBhvr>
                                    </p:animEffect>
                                  </p:childTnLst>
                                </p:cTn>
                              </p:par>
                            </p:childTnLst>
                          </p:cTn>
                        </p:par>
                        <p:par>
                          <p:cTn id="10" fill="hold" nodeType="afterGroup">
                            <p:stCondLst>
                              <p:cond delay="1500"/>
                            </p:stCondLst>
                            <p:childTnLst>
                              <p:par>
                                <p:cTn id="11" presetID="53" presetClass="entr" presetSubtype="0" fill="hold" grpId="0" nodeType="afterEffect">
                                  <p:stCondLst>
                                    <p:cond delay="50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p:cTn id="13" dur="1000" fill="hold"/>
                                        <p:tgtEl>
                                          <p:spTgt spid="37891">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7891">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37891">
                                            <p:txEl>
                                              <p:pRg st="1" end="1"/>
                                            </p:txEl>
                                          </p:spTgt>
                                        </p:tgtEl>
                                      </p:cBhvr>
                                    </p:animEffect>
                                  </p:childTnLst>
                                </p:cTn>
                              </p:par>
                            </p:childTnLst>
                          </p:cTn>
                        </p:par>
                        <p:par>
                          <p:cTn id="16" fill="hold" nodeType="afterGroup">
                            <p:stCondLst>
                              <p:cond delay="3000"/>
                            </p:stCondLst>
                            <p:childTnLst>
                              <p:par>
                                <p:cTn id="17" presetID="53" presetClass="entr" presetSubtype="0" fill="hold" grpId="0" nodeType="afterEffect">
                                  <p:stCondLst>
                                    <p:cond delay="50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p:cTn id="19" dur="1000" fill="hold"/>
                                        <p:tgtEl>
                                          <p:spTgt spid="37891">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7891">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37891">
                                            <p:txEl>
                                              <p:pRg st="2" end="2"/>
                                            </p:txEl>
                                          </p:spTgt>
                                        </p:tgtEl>
                                      </p:cBhvr>
                                    </p:animEffect>
                                  </p:childTnLst>
                                </p:cTn>
                              </p:par>
                            </p:childTnLst>
                          </p:cTn>
                        </p:par>
                        <p:par>
                          <p:cTn id="22" fill="hold" nodeType="afterGroup">
                            <p:stCondLst>
                              <p:cond delay="4500"/>
                            </p:stCondLst>
                            <p:childTnLst>
                              <p:par>
                                <p:cTn id="23" presetID="53" presetClass="entr" presetSubtype="0" fill="hold" grpId="0" nodeType="afterEffect">
                                  <p:stCondLst>
                                    <p:cond delay="50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p:cTn id="25" dur="1000" fill="hold"/>
                                        <p:tgtEl>
                                          <p:spTgt spid="37891">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7891">
                                            <p:txEl>
                                              <p:pRg st="3" end="3"/>
                                            </p:txEl>
                                          </p:spTgt>
                                        </p:tgtEl>
                                        <p:attrNameLst>
                                          <p:attrName>ppt_h</p:attrName>
                                        </p:attrNameLst>
                                      </p:cBhvr>
                                      <p:tavLst>
                                        <p:tav tm="0">
                                          <p:val>
                                            <p:fltVal val="0"/>
                                          </p:val>
                                        </p:tav>
                                        <p:tav tm="100000">
                                          <p:val>
                                            <p:strVal val="#ppt_h"/>
                                          </p:val>
                                        </p:tav>
                                      </p:tavLst>
                                    </p:anim>
                                    <p:animEffect transition="in" filter="fade">
                                      <p:cBhvr>
                                        <p:cTn id="27" dur="1000"/>
                                        <p:tgtEl>
                                          <p:spTgt spid="37891">
                                            <p:txEl>
                                              <p:pRg st="3" end="3"/>
                                            </p:txEl>
                                          </p:spTgt>
                                        </p:tgtEl>
                                      </p:cBhvr>
                                    </p:animEffect>
                                  </p:childTnLst>
                                </p:cTn>
                              </p:par>
                            </p:childTnLst>
                          </p:cTn>
                        </p:par>
                        <p:par>
                          <p:cTn id="28" fill="hold" nodeType="afterGroup">
                            <p:stCondLst>
                              <p:cond delay="6000"/>
                            </p:stCondLst>
                            <p:childTnLst>
                              <p:par>
                                <p:cTn id="29" presetID="53" presetClass="entr" presetSubtype="0" fill="hold" grpId="0" nodeType="afterEffect">
                                  <p:stCondLst>
                                    <p:cond delay="500"/>
                                  </p:stCondLst>
                                  <p:childTnLst>
                                    <p:set>
                                      <p:cBhvr>
                                        <p:cTn id="30" dur="1" fill="hold">
                                          <p:stCondLst>
                                            <p:cond delay="0"/>
                                          </p:stCondLst>
                                        </p:cTn>
                                        <p:tgtEl>
                                          <p:spTgt spid="37891">
                                            <p:txEl>
                                              <p:pRg st="4" end="4"/>
                                            </p:txEl>
                                          </p:spTgt>
                                        </p:tgtEl>
                                        <p:attrNameLst>
                                          <p:attrName>style.visibility</p:attrName>
                                        </p:attrNameLst>
                                      </p:cBhvr>
                                      <p:to>
                                        <p:strVal val="visible"/>
                                      </p:to>
                                    </p:set>
                                    <p:anim calcmode="lin" valueType="num">
                                      <p:cBhvr>
                                        <p:cTn id="31" dur="1000" fill="hold"/>
                                        <p:tgtEl>
                                          <p:spTgt spid="37891">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7891">
                                            <p:txEl>
                                              <p:pRg st="4" end="4"/>
                                            </p:txEl>
                                          </p:spTgt>
                                        </p:tgtEl>
                                        <p:attrNameLst>
                                          <p:attrName>ppt_h</p:attrName>
                                        </p:attrNameLst>
                                      </p:cBhvr>
                                      <p:tavLst>
                                        <p:tav tm="0">
                                          <p:val>
                                            <p:fltVal val="0"/>
                                          </p:val>
                                        </p:tav>
                                        <p:tav tm="100000">
                                          <p:val>
                                            <p:strVal val="#ppt_h"/>
                                          </p:val>
                                        </p:tav>
                                      </p:tavLst>
                                    </p:anim>
                                    <p:animEffect transition="in" filter="fade">
                                      <p:cBhvr>
                                        <p:cTn id="33" dur="1000"/>
                                        <p:tgtEl>
                                          <p:spTgt spid="37891">
                                            <p:txEl>
                                              <p:pRg st="4" end="4"/>
                                            </p:txEl>
                                          </p:spTgt>
                                        </p:tgtEl>
                                      </p:cBhvr>
                                    </p:animEffect>
                                  </p:childTnLst>
                                </p:cTn>
                              </p:par>
                            </p:childTnLst>
                          </p:cTn>
                        </p:par>
                        <p:par>
                          <p:cTn id="34" fill="hold" nodeType="afterGroup">
                            <p:stCondLst>
                              <p:cond delay="7500"/>
                            </p:stCondLst>
                            <p:childTnLst>
                              <p:par>
                                <p:cTn id="35" presetID="53" presetClass="entr" presetSubtype="0" fill="hold" grpId="0" nodeType="afterEffect">
                                  <p:stCondLst>
                                    <p:cond delay="500"/>
                                  </p:stCondLst>
                                  <p:childTnLst>
                                    <p:set>
                                      <p:cBhvr>
                                        <p:cTn id="36" dur="1" fill="hold">
                                          <p:stCondLst>
                                            <p:cond delay="0"/>
                                          </p:stCondLst>
                                        </p:cTn>
                                        <p:tgtEl>
                                          <p:spTgt spid="37891">
                                            <p:txEl>
                                              <p:pRg st="5" end="5"/>
                                            </p:txEl>
                                          </p:spTgt>
                                        </p:tgtEl>
                                        <p:attrNameLst>
                                          <p:attrName>style.visibility</p:attrName>
                                        </p:attrNameLst>
                                      </p:cBhvr>
                                      <p:to>
                                        <p:strVal val="visible"/>
                                      </p:to>
                                    </p:set>
                                    <p:anim calcmode="lin" valueType="num">
                                      <p:cBhvr>
                                        <p:cTn id="37" dur="1000" fill="hold"/>
                                        <p:tgtEl>
                                          <p:spTgt spid="37891">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7891">
                                            <p:txEl>
                                              <p:pRg st="5" end="5"/>
                                            </p:txEl>
                                          </p:spTgt>
                                        </p:tgtEl>
                                        <p:attrNameLst>
                                          <p:attrName>ppt_h</p:attrName>
                                        </p:attrNameLst>
                                      </p:cBhvr>
                                      <p:tavLst>
                                        <p:tav tm="0">
                                          <p:val>
                                            <p:fltVal val="0"/>
                                          </p:val>
                                        </p:tav>
                                        <p:tav tm="100000">
                                          <p:val>
                                            <p:strVal val="#ppt_h"/>
                                          </p:val>
                                        </p:tav>
                                      </p:tavLst>
                                    </p:anim>
                                    <p:animEffect transition="in" filter="fade">
                                      <p:cBhvr>
                                        <p:cTn id="39" dur="1000"/>
                                        <p:tgtEl>
                                          <p:spTgt spid="37891">
                                            <p:txEl>
                                              <p:pRg st="5" end="5"/>
                                            </p:txEl>
                                          </p:spTgt>
                                        </p:tgtEl>
                                      </p:cBhvr>
                                    </p:animEffect>
                                  </p:childTnLst>
                                </p:cTn>
                              </p:par>
                            </p:childTnLst>
                          </p:cTn>
                        </p:par>
                        <p:par>
                          <p:cTn id="40" fill="hold" nodeType="afterGroup">
                            <p:stCondLst>
                              <p:cond delay="9000"/>
                            </p:stCondLst>
                            <p:childTnLst>
                              <p:par>
                                <p:cTn id="41" presetID="53" presetClass="entr" presetSubtype="0" fill="hold" grpId="0" nodeType="afterEffect">
                                  <p:stCondLst>
                                    <p:cond delay="500"/>
                                  </p:stCondLst>
                                  <p:childTnLst>
                                    <p:set>
                                      <p:cBhvr>
                                        <p:cTn id="42" dur="1" fill="hold">
                                          <p:stCondLst>
                                            <p:cond delay="0"/>
                                          </p:stCondLst>
                                        </p:cTn>
                                        <p:tgtEl>
                                          <p:spTgt spid="37891">
                                            <p:txEl>
                                              <p:pRg st="6" end="6"/>
                                            </p:txEl>
                                          </p:spTgt>
                                        </p:tgtEl>
                                        <p:attrNameLst>
                                          <p:attrName>style.visibility</p:attrName>
                                        </p:attrNameLst>
                                      </p:cBhvr>
                                      <p:to>
                                        <p:strVal val="visible"/>
                                      </p:to>
                                    </p:set>
                                    <p:anim calcmode="lin" valueType="num">
                                      <p:cBhvr>
                                        <p:cTn id="43" dur="1000" fill="hold"/>
                                        <p:tgtEl>
                                          <p:spTgt spid="37891">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37891">
                                            <p:txEl>
                                              <p:pRg st="6" end="6"/>
                                            </p:txEl>
                                          </p:spTgt>
                                        </p:tgtEl>
                                        <p:attrNameLst>
                                          <p:attrName>ppt_h</p:attrName>
                                        </p:attrNameLst>
                                      </p:cBhvr>
                                      <p:tavLst>
                                        <p:tav tm="0">
                                          <p:val>
                                            <p:fltVal val="0"/>
                                          </p:val>
                                        </p:tav>
                                        <p:tav tm="100000">
                                          <p:val>
                                            <p:strVal val="#ppt_h"/>
                                          </p:val>
                                        </p:tav>
                                      </p:tavLst>
                                    </p:anim>
                                    <p:animEffect transition="in" filter="fade">
                                      <p:cBhvr>
                                        <p:cTn id="45" dur="1000"/>
                                        <p:tgtEl>
                                          <p:spTgt spid="37891">
                                            <p:txEl>
                                              <p:pRg st="6" end="6"/>
                                            </p:txEl>
                                          </p:spTgt>
                                        </p:tgtEl>
                                      </p:cBhvr>
                                    </p:animEffect>
                                  </p:childTnLst>
                                </p:cTn>
                              </p:par>
                            </p:childTnLst>
                          </p:cTn>
                        </p:par>
                        <p:par>
                          <p:cTn id="46" fill="hold" nodeType="afterGroup">
                            <p:stCondLst>
                              <p:cond delay="10500"/>
                            </p:stCondLst>
                            <p:childTnLst>
                              <p:par>
                                <p:cTn id="47" presetID="53" presetClass="entr" presetSubtype="0" fill="hold" grpId="0" nodeType="afterEffect">
                                  <p:stCondLst>
                                    <p:cond delay="500"/>
                                  </p:stCondLst>
                                  <p:childTnLst>
                                    <p:set>
                                      <p:cBhvr>
                                        <p:cTn id="48" dur="1" fill="hold">
                                          <p:stCondLst>
                                            <p:cond delay="0"/>
                                          </p:stCondLst>
                                        </p:cTn>
                                        <p:tgtEl>
                                          <p:spTgt spid="37891">
                                            <p:txEl>
                                              <p:pRg st="7" end="7"/>
                                            </p:txEl>
                                          </p:spTgt>
                                        </p:tgtEl>
                                        <p:attrNameLst>
                                          <p:attrName>style.visibility</p:attrName>
                                        </p:attrNameLst>
                                      </p:cBhvr>
                                      <p:to>
                                        <p:strVal val="visible"/>
                                      </p:to>
                                    </p:set>
                                    <p:anim calcmode="lin" valueType="num">
                                      <p:cBhvr>
                                        <p:cTn id="49" dur="1000" fill="hold"/>
                                        <p:tgtEl>
                                          <p:spTgt spid="37891">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37891">
                                            <p:txEl>
                                              <p:pRg st="7" end="7"/>
                                            </p:txEl>
                                          </p:spTgt>
                                        </p:tgtEl>
                                        <p:attrNameLst>
                                          <p:attrName>ppt_h</p:attrName>
                                        </p:attrNameLst>
                                      </p:cBhvr>
                                      <p:tavLst>
                                        <p:tav tm="0">
                                          <p:val>
                                            <p:fltVal val="0"/>
                                          </p:val>
                                        </p:tav>
                                        <p:tav tm="100000">
                                          <p:val>
                                            <p:strVal val="#ppt_h"/>
                                          </p:val>
                                        </p:tav>
                                      </p:tavLst>
                                    </p:anim>
                                    <p:animEffect transition="in" filter="fade">
                                      <p:cBhvr>
                                        <p:cTn id="51" dur="1000"/>
                                        <p:tgtEl>
                                          <p:spTgt spid="37891">
                                            <p:txEl>
                                              <p:pRg st="7" end="7"/>
                                            </p:txEl>
                                          </p:spTgt>
                                        </p:tgtEl>
                                      </p:cBhvr>
                                    </p:animEffect>
                                  </p:childTnLst>
                                </p:cTn>
                              </p:par>
                            </p:childTnLst>
                          </p:cTn>
                        </p:par>
                        <p:par>
                          <p:cTn id="52" fill="hold" nodeType="afterGroup">
                            <p:stCondLst>
                              <p:cond delay="12000"/>
                            </p:stCondLst>
                            <p:childTnLst>
                              <p:par>
                                <p:cTn id="53" presetID="53" presetClass="entr" presetSubtype="0" fill="hold" grpId="0" nodeType="afterEffect">
                                  <p:stCondLst>
                                    <p:cond delay="500"/>
                                  </p:stCondLst>
                                  <p:childTnLst>
                                    <p:set>
                                      <p:cBhvr>
                                        <p:cTn id="54" dur="1" fill="hold">
                                          <p:stCondLst>
                                            <p:cond delay="0"/>
                                          </p:stCondLst>
                                        </p:cTn>
                                        <p:tgtEl>
                                          <p:spTgt spid="37891">
                                            <p:txEl>
                                              <p:pRg st="8" end="8"/>
                                            </p:txEl>
                                          </p:spTgt>
                                        </p:tgtEl>
                                        <p:attrNameLst>
                                          <p:attrName>style.visibility</p:attrName>
                                        </p:attrNameLst>
                                      </p:cBhvr>
                                      <p:to>
                                        <p:strVal val="visible"/>
                                      </p:to>
                                    </p:set>
                                    <p:anim calcmode="lin" valueType="num">
                                      <p:cBhvr>
                                        <p:cTn id="55" dur="1000" fill="hold"/>
                                        <p:tgtEl>
                                          <p:spTgt spid="37891">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37891">
                                            <p:txEl>
                                              <p:pRg st="8" end="8"/>
                                            </p:txEl>
                                          </p:spTgt>
                                        </p:tgtEl>
                                        <p:attrNameLst>
                                          <p:attrName>ppt_h</p:attrName>
                                        </p:attrNameLst>
                                      </p:cBhvr>
                                      <p:tavLst>
                                        <p:tav tm="0">
                                          <p:val>
                                            <p:fltVal val="0"/>
                                          </p:val>
                                        </p:tav>
                                        <p:tav tm="100000">
                                          <p:val>
                                            <p:strVal val="#ppt_h"/>
                                          </p:val>
                                        </p:tav>
                                      </p:tavLst>
                                    </p:anim>
                                    <p:animEffect transition="in" filter="fade">
                                      <p:cBhvr>
                                        <p:cTn id="57" dur="1000"/>
                                        <p:tgtEl>
                                          <p:spTgt spid="37891">
                                            <p:txEl>
                                              <p:pRg st="8" end="8"/>
                                            </p:txEl>
                                          </p:spTgt>
                                        </p:tgtEl>
                                      </p:cBhvr>
                                    </p:animEffect>
                                  </p:childTnLst>
                                </p:cTn>
                              </p:par>
                            </p:childTnLst>
                          </p:cTn>
                        </p:par>
                        <p:par>
                          <p:cTn id="58" fill="hold" nodeType="afterGroup">
                            <p:stCondLst>
                              <p:cond delay="13500"/>
                            </p:stCondLst>
                            <p:childTnLst>
                              <p:par>
                                <p:cTn id="59" presetID="53" presetClass="entr" presetSubtype="0" fill="hold" grpId="0" nodeType="afterEffect">
                                  <p:stCondLst>
                                    <p:cond delay="500"/>
                                  </p:stCondLst>
                                  <p:childTnLst>
                                    <p:set>
                                      <p:cBhvr>
                                        <p:cTn id="60" dur="1" fill="hold">
                                          <p:stCondLst>
                                            <p:cond delay="0"/>
                                          </p:stCondLst>
                                        </p:cTn>
                                        <p:tgtEl>
                                          <p:spTgt spid="37891">
                                            <p:txEl>
                                              <p:pRg st="9" end="9"/>
                                            </p:txEl>
                                          </p:spTgt>
                                        </p:tgtEl>
                                        <p:attrNameLst>
                                          <p:attrName>style.visibility</p:attrName>
                                        </p:attrNameLst>
                                      </p:cBhvr>
                                      <p:to>
                                        <p:strVal val="visible"/>
                                      </p:to>
                                    </p:set>
                                    <p:anim calcmode="lin" valueType="num">
                                      <p:cBhvr>
                                        <p:cTn id="61" dur="1000" fill="hold"/>
                                        <p:tgtEl>
                                          <p:spTgt spid="37891">
                                            <p:txEl>
                                              <p:pRg st="9" end="9"/>
                                            </p:txEl>
                                          </p:spTgt>
                                        </p:tgtEl>
                                        <p:attrNameLst>
                                          <p:attrName>ppt_w</p:attrName>
                                        </p:attrNameLst>
                                      </p:cBhvr>
                                      <p:tavLst>
                                        <p:tav tm="0">
                                          <p:val>
                                            <p:fltVal val="0"/>
                                          </p:val>
                                        </p:tav>
                                        <p:tav tm="100000">
                                          <p:val>
                                            <p:strVal val="#ppt_w"/>
                                          </p:val>
                                        </p:tav>
                                      </p:tavLst>
                                    </p:anim>
                                    <p:anim calcmode="lin" valueType="num">
                                      <p:cBhvr>
                                        <p:cTn id="62" dur="1000" fill="hold"/>
                                        <p:tgtEl>
                                          <p:spTgt spid="37891">
                                            <p:txEl>
                                              <p:pRg st="9" end="9"/>
                                            </p:txEl>
                                          </p:spTgt>
                                        </p:tgtEl>
                                        <p:attrNameLst>
                                          <p:attrName>ppt_h</p:attrName>
                                        </p:attrNameLst>
                                      </p:cBhvr>
                                      <p:tavLst>
                                        <p:tav tm="0">
                                          <p:val>
                                            <p:fltVal val="0"/>
                                          </p:val>
                                        </p:tav>
                                        <p:tav tm="100000">
                                          <p:val>
                                            <p:strVal val="#ppt_h"/>
                                          </p:val>
                                        </p:tav>
                                      </p:tavLst>
                                    </p:anim>
                                    <p:animEffect transition="in" filter="fade">
                                      <p:cBhvr>
                                        <p:cTn id="63" dur="1000"/>
                                        <p:tgtEl>
                                          <p:spTgt spid="37891">
                                            <p:txEl>
                                              <p:pRg st="9" end="9"/>
                                            </p:txEl>
                                          </p:spTgt>
                                        </p:tgtEl>
                                      </p:cBhvr>
                                    </p:animEffect>
                                  </p:childTnLst>
                                </p:cTn>
                              </p:par>
                            </p:childTnLst>
                          </p:cTn>
                        </p:par>
                        <p:par>
                          <p:cTn id="64" fill="hold" nodeType="afterGroup">
                            <p:stCondLst>
                              <p:cond delay="15000"/>
                            </p:stCondLst>
                            <p:childTnLst>
                              <p:par>
                                <p:cTn id="65" presetID="53" presetClass="entr" presetSubtype="0" fill="hold" grpId="0" nodeType="afterEffect">
                                  <p:stCondLst>
                                    <p:cond delay="500"/>
                                  </p:stCondLst>
                                  <p:childTnLst>
                                    <p:set>
                                      <p:cBhvr>
                                        <p:cTn id="66" dur="1" fill="hold">
                                          <p:stCondLst>
                                            <p:cond delay="0"/>
                                          </p:stCondLst>
                                        </p:cTn>
                                        <p:tgtEl>
                                          <p:spTgt spid="37891">
                                            <p:txEl>
                                              <p:pRg st="10" end="10"/>
                                            </p:txEl>
                                          </p:spTgt>
                                        </p:tgtEl>
                                        <p:attrNameLst>
                                          <p:attrName>style.visibility</p:attrName>
                                        </p:attrNameLst>
                                      </p:cBhvr>
                                      <p:to>
                                        <p:strVal val="visible"/>
                                      </p:to>
                                    </p:set>
                                    <p:anim calcmode="lin" valueType="num">
                                      <p:cBhvr>
                                        <p:cTn id="67" dur="1000" fill="hold"/>
                                        <p:tgtEl>
                                          <p:spTgt spid="37891">
                                            <p:txEl>
                                              <p:pRg st="10" end="10"/>
                                            </p:txEl>
                                          </p:spTgt>
                                        </p:tgtEl>
                                        <p:attrNameLst>
                                          <p:attrName>ppt_w</p:attrName>
                                        </p:attrNameLst>
                                      </p:cBhvr>
                                      <p:tavLst>
                                        <p:tav tm="0">
                                          <p:val>
                                            <p:fltVal val="0"/>
                                          </p:val>
                                        </p:tav>
                                        <p:tav tm="100000">
                                          <p:val>
                                            <p:strVal val="#ppt_w"/>
                                          </p:val>
                                        </p:tav>
                                      </p:tavLst>
                                    </p:anim>
                                    <p:anim calcmode="lin" valueType="num">
                                      <p:cBhvr>
                                        <p:cTn id="68" dur="1000" fill="hold"/>
                                        <p:tgtEl>
                                          <p:spTgt spid="37891">
                                            <p:txEl>
                                              <p:pRg st="10" end="10"/>
                                            </p:txEl>
                                          </p:spTgt>
                                        </p:tgtEl>
                                        <p:attrNameLst>
                                          <p:attrName>ppt_h</p:attrName>
                                        </p:attrNameLst>
                                      </p:cBhvr>
                                      <p:tavLst>
                                        <p:tav tm="0">
                                          <p:val>
                                            <p:fltVal val="0"/>
                                          </p:val>
                                        </p:tav>
                                        <p:tav tm="100000">
                                          <p:val>
                                            <p:strVal val="#ppt_h"/>
                                          </p:val>
                                        </p:tav>
                                      </p:tavLst>
                                    </p:anim>
                                    <p:animEffect transition="in" filter="fade">
                                      <p:cBhvr>
                                        <p:cTn id="69" dur="1000"/>
                                        <p:tgtEl>
                                          <p:spTgt spid="37891">
                                            <p:txEl>
                                              <p:pRg st="10" end="10"/>
                                            </p:txEl>
                                          </p:spTgt>
                                        </p:tgtEl>
                                      </p:cBhvr>
                                    </p:animEffect>
                                  </p:childTnLst>
                                </p:cTn>
                              </p:par>
                            </p:childTnLst>
                          </p:cTn>
                        </p:par>
                        <p:par>
                          <p:cTn id="70" fill="hold" nodeType="afterGroup">
                            <p:stCondLst>
                              <p:cond delay="16500"/>
                            </p:stCondLst>
                            <p:childTnLst>
                              <p:par>
                                <p:cTn id="71" presetID="53" presetClass="entr" presetSubtype="0" fill="hold" grpId="0" nodeType="afterEffect">
                                  <p:stCondLst>
                                    <p:cond delay="500"/>
                                  </p:stCondLst>
                                  <p:childTnLst>
                                    <p:set>
                                      <p:cBhvr>
                                        <p:cTn id="72" dur="1" fill="hold">
                                          <p:stCondLst>
                                            <p:cond delay="0"/>
                                          </p:stCondLst>
                                        </p:cTn>
                                        <p:tgtEl>
                                          <p:spTgt spid="37891">
                                            <p:txEl>
                                              <p:pRg st="11" end="11"/>
                                            </p:txEl>
                                          </p:spTgt>
                                        </p:tgtEl>
                                        <p:attrNameLst>
                                          <p:attrName>style.visibility</p:attrName>
                                        </p:attrNameLst>
                                      </p:cBhvr>
                                      <p:to>
                                        <p:strVal val="visible"/>
                                      </p:to>
                                    </p:set>
                                    <p:anim calcmode="lin" valueType="num">
                                      <p:cBhvr>
                                        <p:cTn id="73" dur="1000" fill="hold"/>
                                        <p:tgtEl>
                                          <p:spTgt spid="37891">
                                            <p:txEl>
                                              <p:pRg st="11" end="11"/>
                                            </p:txEl>
                                          </p:spTgt>
                                        </p:tgtEl>
                                        <p:attrNameLst>
                                          <p:attrName>ppt_w</p:attrName>
                                        </p:attrNameLst>
                                      </p:cBhvr>
                                      <p:tavLst>
                                        <p:tav tm="0">
                                          <p:val>
                                            <p:fltVal val="0"/>
                                          </p:val>
                                        </p:tav>
                                        <p:tav tm="100000">
                                          <p:val>
                                            <p:strVal val="#ppt_w"/>
                                          </p:val>
                                        </p:tav>
                                      </p:tavLst>
                                    </p:anim>
                                    <p:anim calcmode="lin" valueType="num">
                                      <p:cBhvr>
                                        <p:cTn id="74" dur="1000" fill="hold"/>
                                        <p:tgtEl>
                                          <p:spTgt spid="37891">
                                            <p:txEl>
                                              <p:pRg st="11" end="11"/>
                                            </p:txEl>
                                          </p:spTgt>
                                        </p:tgtEl>
                                        <p:attrNameLst>
                                          <p:attrName>ppt_h</p:attrName>
                                        </p:attrNameLst>
                                      </p:cBhvr>
                                      <p:tavLst>
                                        <p:tav tm="0">
                                          <p:val>
                                            <p:fltVal val="0"/>
                                          </p:val>
                                        </p:tav>
                                        <p:tav tm="100000">
                                          <p:val>
                                            <p:strVal val="#ppt_h"/>
                                          </p:val>
                                        </p:tav>
                                      </p:tavLst>
                                    </p:anim>
                                    <p:animEffect transition="in" filter="fade">
                                      <p:cBhvr>
                                        <p:cTn id="75" dur="1000"/>
                                        <p:tgtEl>
                                          <p:spTgt spid="37891">
                                            <p:txEl>
                                              <p:pRg st="11" end="11"/>
                                            </p:txEl>
                                          </p:spTgt>
                                        </p:tgtEl>
                                      </p:cBhvr>
                                    </p:animEffect>
                                  </p:childTnLst>
                                </p:cTn>
                              </p:par>
                            </p:childTnLst>
                          </p:cTn>
                        </p:par>
                        <p:par>
                          <p:cTn id="76" fill="hold" nodeType="afterGroup">
                            <p:stCondLst>
                              <p:cond delay="18000"/>
                            </p:stCondLst>
                            <p:childTnLst>
                              <p:par>
                                <p:cTn id="77" presetID="53" presetClass="entr" presetSubtype="0" fill="hold" grpId="0" nodeType="afterEffect">
                                  <p:stCondLst>
                                    <p:cond delay="500"/>
                                  </p:stCondLst>
                                  <p:childTnLst>
                                    <p:set>
                                      <p:cBhvr>
                                        <p:cTn id="78" dur="1" fill="hold">
                                          <p:stCondLst>
                                            <p:cond delay="0"/>
                                          </p:stCondLst>
                                        </p:cTn>
                                        <p:tgtEl>
                                          <p:spTgt spid="37891">
                                            <p:txEl>
                                              <p:pRg st="12" end="12"/>
                                            </p:txEl>
                                          </p:spTgt>
                                        </p:tgtEl>
                                        <p:attrNameLst>
                                          <p:attrName>style.visibility</p:attrName>
                                        </p:attrNameLst>
                                      </p:cBhvr>
                                      <p:to>
                                        <p:strVal val="visible"/>
                                      </p:to>
                                    </p:set>
                                    <p:anim calcmode="lin" valueType="num">
                                      <p:cBhvr>
                                        <p:cTn id="79" dur="1000" fill="hold"/>
                                        <p:tgtEl>
                                          <p:spTgt spid="37891">
                                            <p:txEl>
                                              <p:pRg st="12" end="12"/>
                                            </p:txEl>
                                          </p:spTgt>
                                        </p:tgtEl>
                                        <p:attrNameLst>
                                          <p:attrName>ppt_w</p:attrName>
                                        </p:attrNameLst>
                                      </p:cBhvr>
                                      <p:tavLst>
                                        <p:tav tm="0">
                                          <p:val>
                                            <p:fltVal val="0"/>
                                          </p:val>
                                        </p:tav>
                                        <p:tav tm="100000">
                                          <p:val>
                                            <p:strVal val="#ppt_w"/>
                                          </p:val>
                                        </p:tav>
                                      </p:tavLst>
                                    </p:anim>
                                    <p:anim calcmode="lin" valueType="num">
                                      <p:cBhvr>
                                        <p:cTn id="80" dur="1000" fill="hold"/>
                                        <p:tgtEl>
                                          <p:spTgt spid="37891">
                                            <p:txEl>
                                              <p:pRg st="12" end="12"/>
                                            </p:txEl>
                                          </p:spTgt>
                                        </p:tgtEl>
                                        <p:attrNameLst>
                                          <p:attrName>ppt_h</p:attrName>
                                        </p:attrNameLst>
                                      </p:cBhvr>
                                      <p:tavLst>
                                        <p:tav tm="0">
                                          <p:val>
                                            <p:fltVal val="0"/>
                                          </p:val>
                                        </p:tav>
                                        <p:tav tm="100000">
                                          <p:val>
                                            <p:strVal val="#ppt_h"/>
                                          </p:val>
                                        </p:tav>
                                      </p:tavLst>
                                    </p:anim>
                                    <p:animEffect transition="in" filter="fade">
                                      <p:cBhvr>
                                        <p:cTn id="81" dur="1000"/>
                                        <p:tgtEl>
                                          <p:spTgt spid="3789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C7D773B5-68B4-2F43-8497-8D98C35718D3}"/>
              </a:ext>
            </a:extLst>
          </p:cNvPr>
          <p:cNvSpPr>
            <a:spLocks noGrp="1" noChangeArrowheads="1"/>
          </p:cNvSpPr>
          <p:nvPr>
            <p:ph type="title"/>
          </p:nvPr>
        </p:nvSpPr>
        <p:spPr>
          <a:xfrm>
            <a:off x="1447800" y="762000"/>
            <a:ext cx="6778625" cy="914400"/>
          </a:xfrm>
        </p:spPr>
        <p:txBody>
          <a:bodyPr/>
          <a:lstStyle/>
          <a:p>
            <a:r>
              <a:rPr lang="en-US" altLang="en-US"/>
              <a:t>    		   CART</a:t>
            </a:r>
          </a:p>
        </p:txBody>
      </p:sp>
      <p:sp>
        <p:nvSpPr>
          <p:cNvPr id="84995" name="Rectangle 3">
            <a:extLst>
              <a:ext uri="{FF2B5EF4-FFF2-40B4-BE49-F238E27FC236}">
                <a16:creationId xmlns:a16="http://schemas.microsoft.com/office/drawing/2014/main" id="{3F22BB28-EF51-CF49-AE63-936F88848839}"/>
              </a:ext>
            </a:extLst>
          </p:cNvPr>
          <p:cNvSpPr>
            <a:spLocks noGrp="1" noChangeArrowheads="1"/>
          </p:cNvSpPr>
          <p:nvPr>
            <p:ph type="body" idx="1"/>
          </p:nvPr>
        </p:nvSpPr>
        <p:spPr>
          <a:xfrm>
            <a:off x="533400" y="1828800"/>
            <a:ext cx="3810000" cy="4572000"/>
          </a:xfrm>
        </p:spPr>
        <p:txBody>
          <a:bodyPr/>
          <a:lstStyle/>
          <a:p>
            <a:pPr>
              <a:lnSpc>
                <a:spcPct val="80000"/>
              </a:lnSpc>
            </a:pPr>
            <a:r>
              <a:rPr lang="en-US" altLang="en-US" sz="1800" b="1"/>
              <a:t>Communication Access Realtime Translation</a:t>
            </a:r>
          </a:p>
          <a:p>
            <a:pPr>
              <a:lnSpc>
                <a:spcPct val="80000"/>
              </a:lnSpc>
            </a:pPr>
            <a:r>
              <a:rPr lang="en-US" altLang="en-US" sz="1800"/>
              <a:t>Performed by a Certified CART provider using a realtime translation system (stenotype machine, notebook computer and realtime translation software). </a:t>
            </a:r>
          </a:p>
          <a:p>
            <a:pPr>
              <a:lnSpc>
                <a:spcPct val="80000"/>
              </a:lnSpc>
            </a:pPr>
            <a:r>
              <a:rPr lang="en-US" altLang="en-US" sz="1800"/>
              <a:t>The certified CART provider is able to simultaneously translate the spoken word at 170-210 words per minute with a minimum of 96% accuracy. </a:t>
            </a:r>
          </a:p>
          <a:p>
            <a:pPr>
              <a:lnSpc>
                <a:spcPct val="80000"/>
              </a:lnSpc>
            </a:pPr>
            <a:r>
              <a:rPr lang="en-US" altLang="en-US" sz="1800"/>
              <a:t>CART is displayed as a full screen of text as distinguished from captioning which displays two or three lines of text with a video picture. </a:t>
            </a:r>
          </a:p>
        </p:txBody>
      </p:sp>
      <p:pic>
        <p:nvPicPr>
          <p:cNvPr id="84997" name="Picture 5">
            <a:extLst>
              <a:ext uri="{FF2B5EF4-FFF2-40B4-BE49-F238E27FC236}">
                <a16:creationId xmlns:a16="http://schemas.microsoft.com/office/drawing/2014/main" id="{33E288DB-FFEA-7249-9EC2-D73F59831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676400"/>
            <a:ext cx="4286250" cy="3352800"/>
          </a:xfrm>
          <a:prstGeom prst="rect">
            <a:avLst/>
          </a:prstGeom>
          <a:noFill/>
          <a:extLst>
            <a:ext uri="{909E8E84-426E-40DD-AFC4-6F175D3DCCD1}">
              <a14:hiddenFill xmlns:a14="http://schemas.microsoft.com/office/drawing/2010/main">
                <a:solidFill>
                  <a:srgbClr val="FFFFFF"/>
                </a:solidFill>
              </a14:hiddenFill>
            </a:ext>
          </a:extLst>
        </p:spPr>
      </p:pic>
      <p:sp>
        <p:nvSpPr>
          <p:cNvPr id="84999" name="Rectangle 7">
            <a:extLst>
              <a:ext uri="{FF2B5EF4-FFF2-40B4-BE49-F238E27FC236}">
                <a16:creationId xmlns:a16="http://schemas.microsoft.com/office/drawing/2014/main" id="{40957389-B522-AF49-B6CD-5E781AA3DF33}"/>
              </a:ext>
            </a:extLst>
          </p:cNvPr>
          <p:cNvSpPr>
            <a:spLocks noChangeArrowheads="1"/>
          </p:cNvSpPr>
          <p:nvPr/>
        </p:nvSpPr>
        <p:spPr bwMode="auto">
          <a:xfrm>
            <a:off x="4800600" y="5181600"/>
            <a:ext cx="3200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solidFill>
                  <a:srgbClr val="000000"/>
                </a:solidFill>
              </a:rPr>
              <a:t>Terry McGinty providing CART, large audience setting</a:t>
            </a:r>
            <a:r>
              <a:rPr lang="en-US" altLang="en-US"/>
              <a:t> </a:t>
            </a:r>
          </a:p>
        </p:txBody>
      </p:sp>
      <p:sp>
        <p:nvSpPr>
          <p:cNvPr id="85000" name="Text Box 8">
            <a:extLst>
              <a:ext uri="{FF2B5EF4-FFF2-40B4-BE49-F238E27FC236}">
                <a16:creationId xmlns:a16="http://schemas.microsoft.com/office/drawing/2014/main" id="{CC00B0DA-5BC3-CD49-A977-B381AA8FF998}"/>
              </a:ext>
            </a:extLst>
          </p:cNvPr>
          <p:cNvSpPr txBox="1">
            <a:spLocks noChangeArrowheads="1"/>
          </p:cNvSpPr>
          <p:nvPr/>
        </p:nvSpPr>
        <p:spPr bwMode="auto">
          <a:xfrm>
            <a:off x="7772400" y="59436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hlinkClick r:id="rId3" action="ppaction://hlinksldjump"/>
              </a:rPr>
              <a:t>back</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49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99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49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49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499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49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P spid="84995" grpId="0" build="p"/>
      <p:bldP spid="8499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8B35230A-46C6-7449-8AA8-DC3233A1E8D8}"/>
              </a:ext>
            </a:extLst>
          </p:cNvPr>
          <p:cNvSpPr>
            <a:spLocks noGrp="1" noChangeArrowheads="1"/>
          </p:cNvSpPr>
          <p:nvPr>
            <p:ph type="title"/>
          </p:nvPr>
        </p:nvSpPr>
        <p:spPr>
          <a:xfrm>
            <a:off x="1371600" y="762000"/>
            <a:ext cx="6854825" cy="914400"/>
          </a:xfrm>
        </p:spPr>
        <p:txBody>
          <a:bodyPr/>
          <a:lstStyle/>
          <a:p>
            <a:r>
              <a:rPr lang="en-US" altLang="en-US"/>
              <a:t>       Remote Captioning</a:t>
            </a:r>
          </a:p>
        </p:txBody>
      </p:sp>
      <p:sp>
        <p:nvSpPr>
          <p:cNvPr id="90115" name="Rectangle 3">
            <a:extLst>
              <a:ext uri="{FF2B5EF4-FFF2-40B4-BE49-F238E27FC236}">
                <a16:creationId xmlns:a16="http://schemas.microsoft.com/office/drawing/2014/main" id="{465268B7-0292-BB4D-8C27-EFC332C616F9}"/>
              </a:ext>
            </a:extLst>
          </p:cNvPr>
          <p:cNvSpPr>
            <a:spLocks noGrp="1" noChangeArrowheads="1"/>
          </p:cNvSpPr>
          <p:nvPr>
            <p:ph type="body" idx="1"/>
          </p:nvPr>
        </p:nvSpPr>
        <p:spPr>
          <a:xfrm>
            <a:off x="685800" y="1828800"/>
            <a:ext cx="4267200" cy="3886200"/>
          </a:xfrm>
        </p:spPr>
        <p:txBody>
          <a:bodyPr/>
          <a:lstStyle/>
          <a:p>
            <a:pPr>
              <a:lnSpc>
                <a:spcPct val="90000"/>
              </a:lnSpc>
            </a:pPr>
            <a:r>
              <a:rPr lang="en-US" altLang="en-US" sz="1600"/>
              <a:t>Same as CART except that the CART is located in a different location than the consumer and/or the presenter. </a:t>
            </a:r>
          </a:p>
          <a:p>
            <a:pPr>
              <a:lnSpc>
                <a:spcPct val="90000"/>
              </a:lnSpc>
            </a:pPr>
            <a:r>
              <a:rPr lang="en-US" altLang="en-US" sz="1600"/>
              <a:t>It is accomplished by a CART provider utilizing remote connectivity software. </a:t>
            </a:r>
          </a:p>
          <a:p>
            <a:pPr>
              <a:lnSpc>
                <a:spcPct val="90000"/>
              </a:lnSpc>
            </a:pPr>
            <a:r>
              <a:rPr lang="en-US" altLang="en-US" sz="1600"/>
              <a:t>The audio of the proceedings is sent to the CART provider via telephone line or IP phone and the CART provider listens to the proceedings and writes the text to an internet site. </a:t>
            </a:r>
          </a:p>
          <a:p>
            <a:pPr>
              <a:lnSpc>
                <a:spcPct val="90000"/>
              </a:lnSpc>
            </a:pPr>
            <a:r>
              <a:rPr lang="en-US" altLang="en-US" sz="1600"/>
              <a:t>It is an affordable alternative to onsite CART, which requires travel time and setup fees.</a:t>
            </a:r>
            <a:r>
              <a:rPr lang="en-US" altLang="en-US" sz="2400"/>
              <a:t> </a:t>
            </a:r>
          </a:p>
          <a:p>
            <a:pPr>
              <a:lnSpc>
                <a:spcPct val="90000"/>
              </a:lnSpc>
            </a:pPr>
            <a:r>
              <a:rPr lang="en-US" altLang="en-US" sz="1800"/>
              <a:t>It is also a useful tool for rural areas where there are no CART providers</a:t>
            </a:r>
            <a:r>
              <a:rPr lang="en-US" altLang="en-US" sz="2400"/>
              <a:t> </a:t>
            </a:r>
          </a:p>
        </p:txBody>
      </p:sp>
      <p:pic>
        <p:nvPicPr>
          <p:cNvPr id="90117" name="Picture 5">
            <a:extLst>
              <a:ext uri="{FF2B5EF4-FFF2-40B4-BE49-F238E27FC236}">
                <a16:creationId xmlns:a16="http://schemas.microsoft.com/office/drawing/2014/main" id="{CE82587F-EEEF-CF40-A7F1-A6C82B1EC0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76400"/>
            <a:ext cx="3810000" cy="3657600"/>
          </a:xfrm>
          <a:prstGeom prst="rect">
            <a:avLst/>
          </a:prstGeom>
          <a:noFill/>
          <a:extLst>
            <a:ext uri="{909E8E84-426E-40DD-AFC4-6F175D3DCCD1}">
              <a14:hiddenFill xmlns:a14="http://schemas.microsoft.com/office/drawing/2010/main">
                <a:solidFill>
                  <a:srgbClr val="FFFFFF"/>
                </a:solidFill>
              </a14:hiddenFill>
            </a:ext>
          </a:extLst>
        </p:spPr>
      </p:pic>
      <p:sp>
        <p:nvSpPr>
          <p:cNvPr id="90118" name="Rectangle 6">
            <a:extLst>
              <a:ext uri="{FF2B5EF4-FFF2-40B4-BE49-F238E27FC236}">
                <a16:creationId xmlns:a16="http://schemas.microsoft.com/office/drawing/2014/main" id="{8E58A5F0-E858-3948-9973-64225E2CE932}"/>
              </a:ext>
            </a:extLst>
          </p:cNvPr>
          <p:cNvSpPr>
            <a:spLocks noChangeArrowheads="1"/>
          </p:cNvSpPr>
          <p:nvPr/>
        </p:nvSpPr>
        <p:spPr bwMode="auto">
          <a:xfrm>
            <a:off x="4953000" y="5334000"/>
            <a:ext cx="344328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solidFill>
                  <a:srgbClr val="000000"/>
                </a:solidFill>
              </a:rPr>
              <a:t>Teleview screen as viewed by consumer during remote CART session. </a:t>
            </a:r>
            <a:br>
              <a:rPr lang="en-US" altLang="en-US" sz="1400">
                <a:solidFill>
                  <a:srgbClr val="000000"/>
                </a:solidFill>
              </a:rPr>
            </a:br>
            <a:endParaRPr lang="en-US" altLang="en-US" sz="1400">
              <a:solidFill>
                <a:srgbClr val="000000"/>
              </a:solidFill>
            </a:endParaRPr>
          </a:p>
        </p:txBody>
      </p:sp>
      <p:sp>
        <p:nvSpPr>
          <p:cNvPr id="90119" name="Text Box 7">
            <a:extLst>
              <a:ext uri="{FF2B5EF4-FFF2-40B4-BE49-F238E27FC236}">
                <a16:creationId xmlns:a16="http://schemas.microsoft.com/office/drawing/2014/main" id="{11A7F50B-717A-F746-91FA-C1A5A3222FB5}"/>
              </a:ext>
            </a:extLst>
          </p:cNvPr>
          <p:cNvSpPr txBox="1">
            <a:spLocks noChangeArrowheads="1"/>
          </p:cNvSpPr>
          <p:nvPr/>
        </p:nvSpPr>
        <p:spPr bwMode="auto">
          <a:xfrm>
            <a:off x="7543800" y="60198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hlinkClick r:id="rId3" action="ppaction://hlinksldjump"/>
              </a:rPr>
              <a:t>back</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01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11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1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11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011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01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0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90115" grpId="0" build="p"/>
      <p:bldP spid="901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C0D2221B-E6FA-844E-B94C-534CD7178809}"/>
              </a:ext>
            </a:extLst>
          </p:cNvPr>
          <p:cNvSpPr>
            <a:spLocks noGrp="1" noChangeArrowheads="1"/>
          </p:cNvSpPr>
          <p:nvPr>
            <p:ph type="title"/>
          </p:nvPr>
        </p:nvSpPr>
        <p:spPr>
          <a:xfrm>
            <a:off x="1066800" y="762000"/>
            <a:ext cx="7159625" cy="914400"/>
          </a:xfrm>
        </p:spPr>
        <p:txBody>
          <a:bodyPr/>
          <a:lstStyle/>
          <a:p>
            <a:r>
              <a:rPr lang="en-US" altLang="en-US"/>
              <a:t>Cued Speech Transliterator</a:t>
            </a:r>
          </a:p>
        </p:txBody>
      </p:sp>
      <p:sp>
        <p:nvSpPr>
          <p:cNvPr id="92163" name="Rectangle 3">
            <a:extLst>
              <a:ext uri="{FF2B5EF4-FFF2-40B4-BE49-F238E27FC236}">
                <a16:creationId xmlns:a16="http://schemas.microsoft.com/office/drawing/2014/main" id="{E25CD02C-E567-FE48-AF9F-01C8BE6C7E7A}"/>
              </a:ext>
            </a:extLst>
          </p:cNvPr>
          <p:cNvSpPr>
            <a:spLocks noGrp="1" noChangeArrowheads="1"/>
          </p:cNvSpPr>
          <p:nvPr>
            <p:ph type="body" idx="1"/>
          </p:nvPr>
        </p:nvSpPr>
        <p:spPr>
          <a:xfrm>
            <a:off x="1066800" y="1828800"/>
            <a:ext cx="7159625" cy="3886200"/>
          </a:xfrm>
        </p:spPr>
        <p:txBody>
          <a:bodyPr/>
          <a:lstStyle/>
          <a:p>
            <a:r>
              <a:rPr lang="en-US" altLang="en-US" sz="2000"/>
              <a:t>A Cued Speech Transliterator uses </a:t>
            </a:r>
            <a:r>
              <a:rPr lang="en-US" altLang="en-US" sz="2000" i="1"/>
              <a:t>Cued Speech</a:t>
            </a:r>
            <a:r>
              <a:rPr lang="en-US" altLang="en-US" sz="2000"/>
              <a:t> to convey the sounds that make of the words some one is saying so that another person (who understands Cued Speech) can understand word for word what was being said in the same language that it was said in.</a:t>
            </a:r>
          </a:p>
          <a:p>
            <a:r>
              <a:rPr lang="en-US" altLang="en-US" sz="2000"/>
              <a:t>Cued Speech Transliterators are completely different from </a:t>
            </a:r>
            <a:r>
              <a:rPr lang="en-US" altLang="en-US" sz="2000" i="1"/>
              <a:t>Sign Language interpreters</a:t>
            </a:r>
            <a:r>
              <a:rPr lang="en-US" altLang="en-US" sz="2000"/>
              <a:t>, who convey what is being said in a manual language that is completely different from the spoken language.</a:t>
            </a:r>
            <a:r>
              <a:rPr lang="en-US" altLang="en-US"/>
              <a:t> </a:t>
            </a:r>
            <a:r>
              <a:rPr lang="en-US" altLang="en-US" sz="2000"/>
              <a:t> </a:t>
            </a:r>
          </a:p>
        </p:txBody>
      </p:sp>
      <p:sp>
        <p:nvSpPr>
          <p:cNvPr id="92164" name="Text Box 4">
            <a:extLst>
              <a:ext uri="{FF2B5EF4-FFF2-40B4-BE49-F238E27FC236}">
                <a16:creationId xmlns:a16="http://schemas.microsoft.com/office/drawing/2014/main" id="{C4137ED8-79C6-D449-B52A-9110BDAC4995}"/>
              </a:ext>
            </a:extLst>
          </p:cNvPr>
          <p:cNvSpPr txBox="1">
            <a:spLocks noChangeArrowheads="1"/>
          </p:cNvSpPr>
          <p:nvPr/>
        </p:nvSpPr>
        <p:spPr bwMode="auto">
          <a:xfrm>
            <a:off x="7315200" y="58674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hlinkClick r:id="rId2" action="ppaction://hlinksldjump"/>
              </a:rPr>
              <a:t>back</a:t>
            </a:r>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25D11D84-6E33-7840-A617-1B6CB895FC37}"/>
              </a:ext>
            </a:extLst>
          </p:cNvPr>
          <p:cNvSpPr>
            <a:spLocks noGrp="1" noChangeArrowheads="1"/>
          </p:cNvSpPr>
          <p:nvPr>
            <p:ph type="title"/>
          </p:nvPr>
        </p:nvSpPr>
        <p:spPr/>
        <p:txBody>
          <a:bodyPr/>
          <a:lstStyle/>
          <a:p>
            <a:endParaRPr lang="en-US" altLang="en-US"/>
          </a:p>
        </p:txBody>
      </p:sp>
      <p:pic>
        <p:nvPicPr>
          <p:cNvPr id="38915" name="Picture 3">
            <a:extLst>
              <a:ext uri="{FF2B5EF4-FFF2-40B4-BE49-F238E27FC236}">
                <a16:creationId xmlns:a16="http://schemas.microsoft.com/office/drawing/2014/main" id="{00C6BCE1-4F67-9843-85AE-A0E21EC94A94}"/>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381000"/>
            <a:ext cx="8229600" cy="6153150"/>
          </a:xfrm>
          <a:solidFill>
            <a:schemeClr val="accent1">
              <a:alpha val="46001"/>
            </a:schemeClr>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6" name="Text Box 4">
            <a:extLst>
              <a:ext uri="{FF2B5EF4-FFF2-40B4-BE49-F238E27FC236}">
                <a16:creationId xmlns:a16="http://schemas.microsoft.com/office/drawing/2014/main" id="{938276B7-E563-E043-A980-5C6EE28150C7}"/>
              </a:ext>
            </a:extLst>
          </p:cNvPr>
          <p:cNvSpPr txBox="1">
            <a:spLocks noChangeArrowheads="1"/>
          </p:cNvSpPr>
          <p:nvPr/>
        </p:nvSpPr>
        <p:spPr bwMode="auto">
          <a:xfrm>
            <a:off x="5775325" y="1027113"/>
            <a:ext cx="2911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latin typeface="Arial" panose="020B0604020202020204" pitchFamily="34" charset="0"/>
            </a:endParaRPr>
          </a:p>
        </p:txBody>
      </p:sp>
      <p:sp>
        <p:nvSpPr>
          <p:cNvPr id="38917" name="Text Box 5">
            <a:extLst>
              <a:ext uri="{FF2B5EF4-FFF2-40B4-BE49-F238E27FC236}">
                <a16:creationId xmlns:a16="http://schemas.microsoft.com/office/drawing/2014/main" id="{40E4AF44-5B67-C64C-A3BC-0B287991B01C}"/>
              </a:ext>
            </a:extLst>
          </p:cNvPr>
          <p:cNvSpPr txBox="1">
            <a:spLocks noChangeArrowheads="1"/>
          </p:cNvSpPr>
          <p:nvPr/>
        </p:nvSpPr>
        <p:spPr bwMode="auto">
          <a:xfrm>
            <a:off x="990600" y="1447800"/>
            <a:ext cx="7162800" cy="538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effectLst>
                  <a:outerShdw blurRad="38100" dist="38100" dir="2700000" algn="tl">
                    <a:srgbClr val="000000"/>
                  </a:outerShdw>
                </a:effectLst>
                <a:latin typeface="Tahoma" panose="020B0604030504040204" pitchFamily="34" charset="0"/>
              </a:rPr>
              <a:t>Lauren E. Butler</a:t>
            </a:r>
          </a:p>
          <a:p>
            <a:pPr algn="ctr">
              <a:spcBef>
                <a:spcPct val="50000"/>
              </a:spcBef>
            </a:pPr>
            <a:r>
              <a:rPr lang="en-US" altLang="en-US" sz="2400">
                <a:effectLst>
                  <a:outerShdw blurRad="38100" dist="38100" dir="2700000" algn="tl">
                    <a:srgbClr val="000000"/>
                  </a:outerShdw>
                </a:effectLst>
                <a:latin typeface="Tahoma" panose="020B0604030504040204" pitchFamily="34" charset="0"/>
              </a:rPr>
              <a:t>Madhu Sundarrajan</a:t>
            </a:r>
            <a:r>
              <a:rPr lang="en-US" altLang="en-US">
                <a:latin typeface="Arial" panose="020B0604020202020204" pitchFamily="34" charset="0"/>
              </a:rPr>
              <a:t> </a:t>
            </a:r>
            <a:endParaRPr lang="en-US" altLang="en-US" sz="2400">
              <a:effectLst>
                <a:outerShdw blurRad="38100" dist="38100" dir="2700000" algn="tl">
                  <a:srgbClr val="000000"/>
                </a:outerShdw>
              </a:effectLst>
              <a:latin typeface="Tahoma" panose="020B0604030504040204" pitchFamily="34" charset="0"/>
            </a:endParaRPr>
          </a:p>
          <a:p>
            <a:pPr algn="ctr">
              <a:spcBef>
                <a:spcPct val="50000"/>
              </a:spcBef>
            </a:pPr>
            <a:r>
              <a:rPr lang="en-US" altLang="en-US" sz="2400">
                <a:effectLst>
                  <a:outerShdw blurRad="38100" dist="38100" dir="2700000" algn="tl">
                    <a:srgbClr val="000000"/>
                  </a:outerShdw>
                </a:effectLst>
                <a:latin typeface="Tahoma" panose="020B0604030504040204" pitchFamily="34" charset="0"/>
              </a:rPr>
              <a:t>Reagan L. Youngblood</a:t>
            </a:r>
          </a:p>
          <a:p>
            <a:pPr algn="ctr">
              <a:spcBef>
                <a:spcPct val="50000"/>
              </a:spcBef>
            </a:pPr>
            <a:endParaRPr lang="en-US" altLang="en-US" sz="2400">
              <a:effectLst>
                <a:outerShdw blurRad="38100" dist="38100" dir="2700000" algn="tl">
                  <a:srgbClr val="000000"/>
                </a:outerShdw>
              </a:effectLst>
              <a:latin typeface="Tahoma" panose="020B0604030504040204" pitchFamily="34" charset="0"/>
            </a:endParaRPr>
          </a:p>
          <a:p>
            <a:pPr algn="ctr">
              <a:spcBef>
                <a:spcPct val="50000"/>
              </a:spcBef>
            </a:pPr>
            <a:endParaRPr lang="en-US" altLang="en-US" sz="2400">
              <a:effectLst>
                <a:outerShdw blurRad="38100" dist="38100" dir="2700000" algn="tl">
                  <a:srgbClr val="000000"/>
                </a:outerShdw>
              </a:effectLst>
              <a:latin typeface="Tahoma" panose="020B0604030504040204" pitchFamily="34" charset="0"/>
            </a:endParaRPr>
          </a:p>
          <a:p>
            <a:pPr algn="ctr">
              <a:spcBef>
                <a:spcPct val="50000"/>
              </a:spcBef>
            </a:pPr>
            <a:r>
              <a:rPr lang="en-US" altLang="en-US" sz="2400">
                <a:effectLst>
                  <a:outerShdw blurRad="38100" dist="38100" dir="2700000" algn="tl">
                    <a:srgbClr val="000000"/>
                  </a:outerShdw>
                </a:effectLst>
                <a:latin typeface="Tahoma" panose="020B0604030504040204" pitchFamily="34" charset="0"/>
              </a:rPr>
              <a:t>University of Texas at Dallas</a:t>
            </a:r>
          </a:p>
          <a:p>
            <a:pPr algn="ctr">
              <a:spcBef>
                <a:spcPct val="50000"/>
              </a:spcBef>
            </a:pPr>
            <a:r>
              <a:rPr lang="en-US" altLang="en-US" sz="2400">
                <a:effectLst>
                  <a:outerShdw blurRad="38100" dist="38100" dir="2700000" algn="tl">
                    <a:srgbClr val="000000"/>
                  </a:outerShdw>
                </a:effectLst>
                <a:latin typeface="Tahoma" panose="020B0604030504040204" pitchFamily="34" charset="0"/>
              </a:rPr>
              <a:t>Callier Center for Communication Disorders</a:t>
            </a:r>
          </a:p>
          <a:p>
            <a:pPr algn="ctr">
              <a:spcBef>
                <a:spcPct val="50000"/>
              </a:spcBef>
            </a:pPr>
            <a:endParaRPr lang="en-US" altLang="en-US" sz="2400">
              <a:effectLst>
                <a:outerShdw blurRad="38100" dist="38100" dir="2700000" algn="tl">
                  <a:srgbClr val="000000"/>
                </a:outerShdw>
              </a:effectLst>
              <a:latin typeface="Tahoma" panose="020B0604030504040204" pitchFamily="34" charset="0"/>
            </a:endParaRPr>
          </a:p>
          <a:p>
            <a:pPr algn="ctr">
              <a:spcBef>
                <a:spcPct val="50000"/>
              </a:spcBef>
            </a:pPr>
            <a:endParaRPr lang="en-US" altLang="en-US" sz="2400">
              <a:effectLst>
                <a:outerShdw blurRad="38100" dist="38100" dir="2700000" algn="tl">
                  <a:srgbClr val="000000"/>
                </a:outerShdw>
              </a:effectLst>
              <a:latin typeface="Tahoma" panose="020B0604030504040204" pitchFamily="34" charset="0"/>
            </a:endParaRPr>
          </a:p>
          <a:p>
            <a:pPr algn="ctr">
              <a:spcBef>
                <a:spcPct val="50000"/>
              </a:spcBef>
            </a:pPr>
            <a:r>
              <a:rPr lang="en-US" altLang="en-US" sz="2400">
                <a:effectLst>
                  <a:outerShdw blurRad="38100" dist="38100" dir="2700000" algn="tl">
                    <a:srgbClr val="000000"/>
                  </a:outerShdw>
                </a:effectLst>
                <a:latin typeface="Tahoma" panose="020B0604030504040204" pitchFamily="34" charset="0"/>
              </a:rPr>
              <a:t>Spring 2006</a:t>
            </a:r>
          </a:p>
        </p:txBody>
      </p:sp>
      <p:sp>
        <p:nvSpPr>
          <p:cNvPr id="38918" name="Rectangle 6">
            <a:extLst>
              <a:ext uri="{FF2B5EF4-FFF2-40B4-BE49-F238E27FC236}">
                <a16:creationId xmlns:a16="http://schemas.microsoft.com/office/drawing/2014/main" id="{D3D46518-F8CC-DB4A-A124-D0CD6E4111D4}"/>
              </a:ext>
            </a:extLst>
          </p:cNvPr>
          <p:cNvSpPr>
            <a:spLocks noChangeArrowheads="1"/>
          </p:cNvSpPr>
          <p:nvPr/>
        </p:nvSpPr>
        <p:spPr bwMode="auto">
          <a:xfrm>
            <a:off x="533400" y="6153150"/>
            <a:ext cx="7572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1400">
                <a:hlinkClick r:id="" action="ppaction://hlinkshowjump?jump=lastslide"/>
              </a:rPr>
              <a:t>INDEX</a:t>
            </a:r>
            <a:endParaRPr lang="en-US" altLang="en-US" sz="1400"/>
          </a:p>
        </p:txBody>
      </p:sp>
      <p:sp>
        <p:nvSpPr>
          <p:cNvPr id="38919" name="Text Box 7">
            <a:extLst>
              <a:ext uri="{FF2B5EF4-FFF2-40B4-BE49-F238E27FC236}">
                <a16:creationId xmlns:a16="http://schemas.microsoft.com/office/drawing/2014/main" id="{B23CBEF9-1FE9-7940-9720-AE1E3A4581BE}"/>
              </a:ext>
            </a:extLst>
          </p:cNvPr>
          <p:cNvSpPr txBox="1">
            <a:spLocks noChangeArrowheads="1"/>
          </p:cNvSpPr>
          <p:nvPr/>
        </p:nvSpPr>
        <p:spPr bwMode="auto">
          <a:xfrm>
            <a:off x="7467600" y="609600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hlinkClick r:id="rId4" action="ppaction://hlinksldjump"/>
              </a:rPr>
              <a:t>Click to exit</a:t>
            </a:r>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8" presetClass="entr" presetSubtype="0" fill="hold" grpId="0" nodeType="afterEffect">
                                  <p:stCondLst>
                                    <p:cond delay="0"/>
                                  </p:stCondLst>
                                  <p:childTnLst>
                                    <p:set>
                                      <p:cBhvr>
                                        <p:cTn id="6" dur="1" fill="hold">
                                          <p:stCondLst>
                                            <p:cond delay="0"/>
                                          </p:stCondLst>
                                        </p:cTn>
                                        <p:tgtEl>
                                          <p:spTgt spid="38917"/>
                                        </p:tgtEl>
                                        <p:attrNameLst>
                                          <p:attrName>style.visibility</p:attrName>
                                        </p:attrNameLst>
                                      </p:cBhvr>
                                      <p:to>
                                        <p:strVal val="visible"/>
                                      </p:to>
                                    </p:set>
                                    <p:anim calcmode="lin" valueType="num">
                                      <p:cBhvr>
                                        <p:cTn id="7" dur="15000" fill="hold"/>
                                        <p:tgtEl>
                                          <p:spTgt spid="38917"/>
                                        </p:tgtEl>
                                        <p:attrNameLst>
                                          <p:attrName>ppt_x</p:attrName>
                                        </p:attrNameLst>
                                      </p:cBhvr>
                                      <p:tavLst>
                                        <p:tav tm="0">
                                          <p:val>
                                            <p:strVal val="#ppt_x"/>
                                          </p:val>
                                        </p:tav>
                                        <p:tav tm="100000">
                                          <p:val>
                                            <p:strVal val="#ppt_x"/>
                                          </p:val>
                                        </p:tav>
                                      </p:tavLst>
                                    </p:anim>
                                    <p:anim calcmode="lin" valueType="num">
                                      <p:cBhvr>
                                        <p:cTn id="8" dur="15000" fill="hold"/>
                                        <p:tgtEl>
                                          <p:spTgt spid="38917"/>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1404E6C-B85E-B645-80C4-71AA995597EF}"/>
              </a:ext>
            </a:extLst>
          </p:cNvPr>
          <p:cNvSpPr>
            <a:spLocks noGrp="1" noChangeArrowheads="1"/>
          </p:cNvSpPr>
          <p:nvPr>
            <p:ph type="title"/>
          </p:nvPr>
        </p:nvSpPr>
        <p:spPr>
          <a:xfrm>
            <a:off x="990600" y="762000"/>
            <a:ext cx="7235825" cy="914400"/>
          </a:xfrm>
        </p:spPr>
        <p:txBody>
          <a:bodyPr/>
          <a:lstStyle/>
          <a:p>
            <a:r>
              <a:rPr lang="en-US" altLang="en-US"/>
              <a:t>Resources:</a:t>
            </a:r>
          </a:p>
        </p:txBody>
      </p:sp>
      <p:sp>
        <p:nvSpPr>
          <p:cNvPr id="39939" name="Rectangle 3">
            <a:extLst>
              <a:ext uri="{FF2B5EF4-FFF2-40B4-BE49-F238E27FC236}">
                <a16:creationId xmlns:a16="http://schemas.microsoft.com/office/drawing/2014/main" id="{CA78BD2E-A5BA-9045-9EB3-89B97F0C0EE0}"/>
              </a:ext>
            </a:extLst>
          </p:cNvPr>
          <p:cNvSpPr>
            <a:spLocks noGrp="1" noChangeArrowheads="1"/>
          </p:cNvSpPr>
          <p:nvPr>
            <p:ph type="body" idx="1"/>
          </p:nvPr>
        </p:nvSpPr>
        <p:spPr>
          <a:xfrm>
            <a:off x="990600" y="1828800"/>
            <a:ext cx="7235825" cy="3886200"/>
          </a:xfrm>
        </p:spPr>
        <p:txBody>
          <a:bodyPr/>
          <a:lstStyle/>
          <a:p>
            <a:pPr>
              <a:buFont typeface="Wingdings" pitchFamily="2" charset="2"/>
              <a:buNone/>
            </a:pPr>
            <a:endParaRPr lang="en-US" altLang="en-US"/>
          </a:p>
          <a:p>
            <a:pPr>
              <a:buFont typeface="Wingdings" pitchFamily="2" charset="2"/>
              <a:buChar char="v"/>
            </a:pPr>
            <a:r>
              <a:rPr lang="en-US" altLang="en-US"/>
              <a:t>AG Bell Association for Deaf and Hard of Hearing: </a:t>
            </a:r>
            <a:r>
              <a:rPr lang="en-US" altLang="en-US" u="sng">
                <a:solidFill>
                  <a:srgbClr val="3333CC"/>
                </a:solidFill>
              </a:rPr>
              <a:t>www.agbell.org </a:t>
            </a:r>
          </a:p>
          <a:p>
            <a:pPr>
              <a:buFont typeface="Wingdings" pitchFamily="2" charset="2"/>
              <a:buChar char="v"/>
            </a:pPr>
            <a:r>
              <a:rPr lang="en-US" altLang="en-US" u="sng">
                <a:solidFill>
                  <a:srgbClr val="3333CC"/>
                </a:solidFill>
              </a:rPr>
              <a:t>www.eeoc.gov</a:t>
            </a:r>
          </a:p>
          <a:p>
            <a:pPr>
              <a:buFont typeface="Wingdings" pitchFamily="2" charset="2"/>
              <a:buChar char="v"/>
            </a:pPr>
            <a:r>
              <a:rPr lang="en-US" altLang="en-US" u="sng">
                <a:solidFill>
                  <a:srgbClr val="3333CC"/>
                </a:solidFill>
              </a:rPr>
              <a:t>www.hhs.gov</a:t>
            </a:r>
            <a:r>
              <a:rPr lang="en-US" altLang="en-US"/>
              <a:t> </a:t>
            </a:r>
          </a:p>
          <a:p>
            <a:pPr>
              <a:buFont typeface="Wingdings" pitchFamily="2" charset="2"/>
              <a:buChar char="v"/>
            </a:pPr>
            <a:r>
              <a:rPr lang="en-US" altLang="en-US" u="sng">
                <a:solidFill>
                  <a:srgbClr val="3333CC"/>
                </a:solidFill>
              </a:rPr>
              <a:t>www.nad.org</a:t>
            </a:r>
            <a:r>
              <a:rPr lang="en-US" altLang="en-US"/>
              <a:t> </a:t>
            </a:r>
          </a:p>
          <a:p>
            <a:pPr>
              <a:buFont typeface="Wingdings" pitchFamily="2" charset="2"/>
              <a:buChar char="v"/>
            </a:pPr>
            <a:r>
              <a:rPr lang="en-US" altLang="en-US" u="sng">
                <a:solidFill>
                  <a:schemeClr val="hlink"/>
                </a:solidFill>
              </a:rPr>
              <a:t>www.texascaption.com</a:t>
            </a:r>
          </a:p>
          <a:p>
            <a:pPr>
              <a:buFont typeface="Wingdings" pitchFamily="2" charset="2"/>
              <a:buChar char="v"/>
            </a:pPr>
            <a:endParaRPr lang="en-US" altLang="en-US" u="sng">
              <a:solidFill>
                <a:srgbClr val="3333CC"/>
              </a:solidFill>
            </a:endParaRPr>
          </a:p>
          <a:p>
            <a:pPr>
              <a:buFont typeface="Wingdings" pitchFamily="2" charset="2"/>
              <a:buChar char="v"/>
            </a:pPr>
            <a:endParaRPr lang="en-US" altLang="en-US" u="sng">
              <a:solidFill>
                <a:srgbClr val="3333CC"/>
              </a:solidFill>
            </a:endParaRPr>
          </a:p>
          <a:p>
            <a:pPr>
              <a:buFont typeface="Wingdings" pitchFamily="2" charset="2"/>
              <a:buNone/>
            </a:pPr>
            <a:endParaRPr lang="en-US" altLang="en-US" u="sng">
              <a:solidFill>
                <a:srgbClr val="3333CC"/>
              </a:solidFill>
            </a:endParaRPr>
          </a:p>
        </p:txBody>
      </p:sp>
      <p:sp>
        <p:nvSpPr>
          <p:cNvPr id="39940" name="Rectangle 4">
            <a:extLst>
              <a:ext uri="{FF2B5EF4-FFF2-40B4-BE49-F238E27FC236}">
                <a16:creationId xmlns:a16="http://schemas.microsoft.com/office/drawing/2014/main" id="{4DD05CC2-9598-3446-9BD6-5425847535E8}"/>
              </a:ext>
            </a:extLst>
          </p:cNvPr>
          <p:cNvSpPr>
            <a:spLocks noChangeArrowheads="1"/>
          </p:cNvSpPr>
          <p:nvPr/>
        </p:nvSpPr>
        <p:spPr bwMode="auto">
          <a:xfrm>
            <a:off x="762000" y="5924550"/>
            <a:ext cx="7572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1400">
                <a:hlinkClick r:id="" action="ppaction://hlinkshowjump?jump=lastslide"/>
              </a:rPr>
              <a:t>INDEX</a:t>
            </a:r>
            <a:endParaRPr lang="en-US" altLang="en-US" sz="1400"/>
          </a:p>
        </p:txBody>
      </p:sp>
      <p:sp>
        <p:nvSpPr>
          <p:cNvPr id="39941" name="Text Box 5">
            <a:extLst>
              <a:ext uri="{FF2B5EF4-FFF2-40B4-BE49-F238E27FC236}">
                <a16:creationId xmlns:a16="http://schemas.microsoft.com/office/drawing/2014/main" id="{83E8873D-A5AF-0F43-A1F6-EACFECB5980F}"/>
              </a:ext>
            </a:extLst>
          </p:cNvPr>
          <p:cNvSpPr txBox="1">
            <a:spLocks noChangeArrowheads="1"/>
          </p:cNvSpPr>
          <p:nvPr/>
        </p:nvSpPr>
        <p:spPr bwMode="auto">
          <a:xfrm>
            <a:off x="7696200" y="59436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96502079-4BB0-AE4E-8B80-0003174DB333}"/>
              </a:ext>
            </a:extLst>
          </p:cNvPr>
          <p:cNvSpPr>
            <a:spLocks noGrp="1" noChangeArrowheads="1"/>
          </p:cNvSpPr>
          <p:nvPr>
            <p:ph type="title"/>
          </p:nvPr>
        </p:nvSpPr>
        <p:spPr>
          <a:xfrm>
            <a:off x="3276600" y="762000"/>
            <a:ext cx="1525588" cy="914400"/>
          </a:xfrm>
        </p:spPr>
        <p:txBody>
          <a:bodyPr/>
          <a:lstStyle/>
          <a:p>
            <a:r>
              <a:rPr lang="en-US" altLang="en-US" b="1" i="1">
                <a:solidFill>
                  <a:srgbClr val="000000"/>
                </a:solidFill>
              </a:rPr>
              <a:t>INDEX</a:t>
            </a:r>
          </a:p>
        </p:txBody>
      </p:sp>
      <p:sp>
        <p:nvSpPr>
          <p:cNvPr id="88067" name="Rectangle 3">
            <a:extLst>
              <a:ext uri="{FF2B5EF4-FFF2-40B4-BE49-F238E27FC236}">
                <a16:creationId xmlns:a16="http://schemas.microsoft.com/office/drawing/2014/main" id="{A5407DC2-6941-1E43-AD87-1F289D0586A3}"/>
              </a:ext>
            </a:extLst>
          </p:cNvPr>
          <p:cNvSpPr>
            <a:spLocks noGrp="1" noChangeArrowheads="1"/>
          </p:cNvSpPr>
          <p:nvPr>
            <p:ph type="body" idx="1"/>
          </p:nvPr>
        </p:nvSpPr>
        <p:spPr>
          <a:xfrm>
            <a:off x="1143000" y="1905000"/>
            <a:ext cx="4191000" cy="3886200"/>
          </a:xfrm>
        </p:spPr>
        <p:txBody>
          <a:bodyPr/>
          <a:lstStyle/>
          <a:p>
            <a:pPr>
              <a:lnSpc>
                <a:spcPct val="80000"/>
              </a:lnSpc>
            </a:pPr>
            <a:endParaRPr lang="en-US" altLang="en-US" sz="2000">
              <a:solidFill>
                <a:srgbClr val="000000"/>
              </a:solidFill>
            </a:endParaRPr>
          </a:p>
          <a:p>
            <a:pPr>
              <a:lnSpc>
                <a:spcPct val="80000"/>
              </a:lnSpc>
            </a:pPr>
            <a:r>
              <a:rPr lang="en-US" altLang="en-US" sz="2000">
                <a:solidFill>
                  <a:srgbClr val="000000"/>
                </a:solidFill>
                <a:hlinkClick r:id="rId3" action="ppaction://hlinksldjump"/>
              </a:rPr>
              <a:t>Title</a:t>
            </a:r>
            <a:endParaRPr lang="en-US" altLang="en-US" sz="2000">
              <a:solidFill>
                <a:srgbClr val="000000"/>
              </a:solidFill>
            </a:endParaRPr>
          </a:p>
          <a:p>
            <a:pPr>
              <a:lnSpc>
                <a:spcPct val="80000"/>
              </a:lnSpc>
            </a:pPr>
            <a:r>
              <a:rPr lang="en-US" altLang="en-US" sz="2000">
                <a:solidFill>
                  <a:srgbClr val="000000"/>
                </a:solidFill>
                <a:hlinkClick r:id="rId4" action="ppaction://hlinksldjump"/>
              </a:rPr>
              <a:t>Title II</a:t>
            </a:r>
            <a:endParaRPr lang="en-US" altLang="en-US" sz="2000">
              <a:solidFill>
                <a:srgbClr val="000000"/>
              </a:solidFill>
            </a:endParaRPr>
          </a:p>
          <a:p>
            <a:pPr>
              <a:lnSpc>
                <a:spcPct val="80000"/>
              </a:lnSpc>
            </a:pPr>
            <a:r>
              <a:rPr lang="en-US" altLang="en-US" sz="2000">
                <a:solidFill>
                  <a:srgbClr val="000000"/>
                </a:solidFill>
                <a:hlinkClick r:id="rId5" action="ppaction://hlinksldjump"/>
              </a:rPr>
              <a:t>Introduction</a:t>
            </a:r>
            <a:endParaRPr lang="en-US" altLang="en-US" sz="2000">
              <a:solidFill>
                <a:srgbClr val="000000"/>
              </a:solidFill>
            </a:endParaRPr>
          </a:p>
          <a:p>
            <a:pPr>
              <a:lnSpc>
                <a:spcPct val="80000"/>
              </a:lnSpc>
            </a:pPr>
            <a:r>
              <a:rPr lang="en-US" altLang="en-US" sz="2000">
                <a:solidFill>
                  <a:srgbClr val="000000"/>
                </a:solidFill>
                <a:hlinkClick r:id="rId6" action="ppaction://hlinksldjump"/>
              </a:rPr>
              <a:t>Challenges</a:t>
            </a:r>
            <a:endParaRPr lang="en-US" altLang="en-US" sz="2000">
              <a:solidFill>
                <a:srgbClr val="000000"/>
              </a:solidFill>
            </a:endParaRPr>
          </a:p>
          <a:p>
            <a:pPr>
              <a:lnSpc>
                <a:spcPct val="80000"/>
              </a:lnSpc>
            </a:pPr>
            <a:r>
              <a:rPr lang="en-US" altLang="en-US" sz="2000">
                <a:solidFill>
                  <a:srgbClr val="000000"/>
                </a:solidFill>
                <a:hlinkClick r:id="rId7" action="ppaction://hlinksldjump"/>
              </a:rPr>
              <a:t>Legislation Menu</a:t>
            </a:r>
            <a:endParaRPr lang="en-US" altLang="en-US" sz="2000">
              <a:solidFill>
                <a:srgbClr val="000000"/>
              </a:solidFill>
            </a:endParaRPr>
          </a:p>
          <a:p>
            <a:pPr>
              <a:lnSpc>
                <a:spcPct val="80000"/>
              </a:lnSpc>
            </a:pPr>
            <a:r>
              <a:rPr lang="en-US" altLang="en-US" sz="2000">
                <a:solidFill>
                  <a:srgbClr val="000000"/>
                </a:solidFill>
                <a:hlinkClick r:id="rId8" action="ppaction://hlinksldjump"/>
              </a:rPr>
              <a:t>IDEA</a:t>
            </a:r>
            <a:endParaRPr lang="en-US" altLang="en-US" sz="2000">
              <a:solidFill>
                <a:srgbClr val="000000"/>
              </a:solidFill>
            </a:endParaRPr>
          </a:p>
          <a:p>
            <a:pPr>
              <a:lnSpc>
                <a:spcPct val="80000"/>
              </a:lnSpc>
            </a:pPr>
            <a:r>
              <a:rPr lang="en-US" altLang="en-US" sz="2000">
                <a:solidFill>
                  <a:srgbClr val="000000"/>
                </a:solidFill>
                <a:hlinkClick r:id="rId9" action="ppaction://hlinksldjump"/>
              </a:rPr>
              <a:t>IDEA II</a:t>
            </a:r>
            <a:endParaRPr lang="en-US" altLang="en-US" sz="2000">
              <a:solidFill>
                <a:srgbClr val="000000"/>
              </a:solidFill>
            </a:endParaRPr>
          </a:p>
          <a:p>
            <a:pPr>
              <a:lnSpc>
                <a:spcPct val="80000"/>
              </a:lnSpc>
            </a:pPr>
            <a:r>
              <a:rPr lang="en-US" altLang="en-US" sz="2000">
                <a:solidFill>
                  <a:srgbClr val="000000"/>
                </a:solidFill>
                <a:hlinkClick r:id="rId10" action="ppaction://hlinksldjump"/>
              </a:rPr>
              <a:t>Contrasts</a:t>
            </a:r>
            <a:endParaRPr lang="en-US" altLang="en-US" sz="2000">
              <a:solidFill>
                <a:srgbClr val="000000"/>
              </a:solidFill>
            </a:endParaRPr>
          </a:p>
          <a:p>
            <a:pPr>
              <a:lnSpc>
                <a:spcPct val="80000"/>
              </a:lnSpc>
            </a:pPr>
            <a:r>
              <a:rPr lang="en-US" altLang="en-US" sz="2000">
                <a:solidFill>
                  <a:srgbClr val="000000"/>
                </a:solidFill>
                <a:hlinkClick r:id="rId11" action="ppaction://hlinksldjump"/>
              </a:rPr>
              <a:t>College Level</a:t>
            </a:r>
            <a:endParaRPr lang="en-US" altLang="en-US" sz="2000">
              <a:solidFill>
                <a:srgbClr val="000000"/>
              </a:solidFill>
            </a:endParaRPr>
          </a:p>
          <a:p>
            <a:pPr>
              <a:lnSpc>
                <a:spcPct val="80000"/>
              </a:lnSpc>
            </a:pPr>
            <a:r>
              <a:rPr lang="en-US" altLang="en-US" sz="2000">
                <a:solidFill>
                  <a:srgbClr val="000000"/>
                </a:solidFill>
                <a:hlinkClick r:id="rId12" action="ppaction://hlinksldjump"/>
              </a:rPr>
              <a:t>Section 504</a:t>
            </a:r>
            <a:endParaRPr lang="en-US" altLang="en-US" sz="2000">
              <a:solidFill>
                <a:srgbClr val="000000"/>
              </a:solidFill>
            </a:endParaRPr>
          </a:p>
          <a:p>
            <a:pPr>
              <a:lnSpc>
                <a:spcPct val="80000"/>
              </a:lnSpc>
            </a:pPr>
            <a:r>
              <a:rPr lang="en-US" altLang="en-US" sz="2000">
                <a:solidFill>
                  <a:srgbClr val="000000"/>
                </a:solidFill>
                <a:hlinkClick r:id="rId13" action="ppaction://hlinksldjump"/>
              </a:rPr>
              <a:t>Section 504 II</a:t>
            </a:r>
            <a:endParaRPr lang="en-US" altLang="en-US" sz="2000">
              <a:solidFill>
                <a:srgbClr val="000000"/>
              </a:solidFill>
            </a:endParaRPr>
          </a:p>
        </p:txBody>
      </p:sp>
      <p:sp>
        <p:nvSpPr>
          <p:cNvPr id="88068" name="Rectangle 4">
            <a:extLst>
              <a:ext uri="{FF2B5EF4-FFF2-40B4-BE49-F238E27FC236}">
                <a16:creationId xmlns:a16="http://schemas.microsoft.com/office/drawing/2014/main" id="{BE47D03D-48E0-2C47-BEB4-C95CEC4CC750}"/>
              </a:ext>
            </a:extLst>
          </p:cNvPr>
          <p:cNvSpPr>
            <a:spLocks noChangeArrowheads="1"/>
          </p:cNvSpPr>
          <p:nvPr/>
        </p:nvSpPr>
        <p:spPr bwMode="auto">
          <a:xfrm>
            <a:off x="4953000" y="1981200"/>
            <a:ext cx="41910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fontAlgn="base">
              <a:spcBef>
                <a:spcPct val="20000"/>
              </a:spcBef>
              <a:spcAft>
                <a:spcPct val="0"/>
              </a:spcAft>
              <a:buChar char="»"/>
              <a:defRPr sz="1600">
                <a:solidFill>
                  <a:srgbClr val="79551B"/>
                </a:solidFill>
                <a:latin typeface="Palatino Linotype" panose="02040502050505030304" pitchFamily="18" charset="0"/>
              </a:defRPr>
            </a:lvl6pPr>
            <a:lvl7pPr marL="2971800" indent="-228600" fontAlgn="base">
              <a:spcBef>
                <a:spcPct val="20000"/>
              </a:spcBef>
              <a:spcAft>
                <a:spcPct val="0"/>
              </a:spcAft>
              <a:buChar char="»"/>
              <a:defRPr sz="1600">
                <a:solidFill>
                  <a:srgbClr val="79551B"/>
                </a:solidFill>
                <a:latin typeface="Palatino Linotype" panose="02040502050505030304" pitchFamily="18" charset="0"/>
              </a:defRPr>
            </a:lvl7pPr>
            <a:lvl8pPr marL="3429000" indent="-228600" fontAlgn="base">
              <a:spcBef>
                <a:spcPct val="20000"/>
              </a:spcBef>
              <a:spcAft>
                <a:spcPct val="0"/>
              </a:spcAft>
              <a:buChar char="»"/>
              <a:defRPr sz="1600">
                <a:solidFill>
                  <a:srgbClr val="79551B"/>
                </a:solidFill>
                <a:latin typeface="Palatino Linotype" panose="02040502050505030304" pitchFamily="18" charset="0"/>
              </a:defRPr>
            </a:lvl8pPr>
            <a:lvl9pPr marL="3886200" indent="-228600" fontAlgn="base">
              <a:spcBef>
                <a:spcPct val="20000"/>
              </a:spcBef>
              <a:spcAft>
                <a:spcPct val="0"/>
              </a:spcAft>
              <a:buChar char="»"/>
              <a:defRPr sz="1600">
                <a:solidFill>
                  <a:srgbClr val="79551B"/>
                </a:solidFill>
                <a:latin typeface="Palatino Linotype" panose="02040502050505030304" pitchFamily="18" charset="0"/>
              </a:defRPr>
            </a:lvl9pPr>
          </a:lstStyle>
          <a:p>
            <a:pPr>
              <a:lnSpc>
                <a:spcPct val="90000"/>
              </a:lnSpc>
            </a:pPr>
            <a:r>
              <a:rPr lang="en-US" altLang="en-US" sz="2000">
                <a:hlinkClick r:id="rId14" action="ppaction://hlinksldjump"/>
              </a:rPr>
              <a:t>ADA</a:t>
            </a:r>
            <a:endParaRPr lang="en-US" altLang="en-US" sz="2000"/>
          </a:p>
          <a:p>
            <a:pPr>
              <a:lnSpc>
                <a:spcPct val="90000"/>
              </a:lnSpc>
            </a:pPr>
            <a:r>
              <a:rPr lang="en-US" altLang="en-US" sz="2000">
                <a:hlinkClick r:id="rId15" action="ppaction://hlinksldjump"/>
              </a:rPr>
              <a:t>Civil Rights</a:t>
            </a:r>
            <a:endParaRPr lang="en-US" altLang="en-US" sz="2000"/>
          </a:p>
          <a:p>
            <a:pPr>
              <a:lnSpc>
                <a:spcPct val="90000"/>
              </a:lnSpc>
            </a:pPr>
            <a:r>
              <a:rPr lang="en-US" altLang="en-US" sz="2000">
                <a:hlinkClick r:id="rId16" action="ppaction://hlinksldjump"/>
              </a:rPr>
              <a:t>Responsibilities</a:t>
            </a:r>
            <a:endParaRPr lang="en-US" altLang="en-US" sz="2000"/>
          </a:p>
          <a:p>
            <a:pPr>
              <a:lnSpc>
                <a:spcPct val="90000"/>
              </a:lnSpc>
            </a:pPr>
            <a:r>
              <a:rPr lang="en-US" altLang="en-US" sz="2000">
                <a:hlinkClick r:id="rId17" action="ppaction://hlinksldjump"/>
              </a:rPr>
              <a:t>Remember</a:t>
            </a:r>
            <a:endParaRPr lang="en-US" altLang="en-US" sz="2000"/>
          </a:p>
          <a:p>
            <a:pPr>
              <a:lnSpc>
                <a:spcPct val="90000"/>
              </a:lnSpc>
            </a:pPr>
            <a:r>
              <a:rPr lang="en-US" altLang="en-US" sz="2000">
                <a:hlinkClick r:id="rId18" action="ppaction://hlinksldjump"/>
              </a:rPr>
              <a:t>Documentation</a:t>
            </a:r>
            <a:endParaRPr lang="en-US" altLang="en-US" sz="2000"/>
          </a:p>
          <a:p>
            <a:pPr>
              <a:lnSpc>
                <a:spcPct val="90000"/>
              </a:lnSpc>
            </a:pPr>
            <a:r>
              <a:rPr lang="en-US" altLang="en-US" sz="2000">
                <a:hlinkClick r:id="rId19" action="ppaction://hlinksldjump"/>
              </a:rPr>
              <a:t>Tuition</a:t>
            </a:r>
            <a:endParaRPr lang="en-US" altLang="en-US" sz="2000"/>
          </a:p>
          <a:p>
            <a:pPr>
              <a:lnSpc>
                <a:spcPct val="90000"/>
              </a:lnSpc>
            </a:pPr>
            <a:r>
              <a:rPr lang="en-US" altLang="en-US" sz="2000">
                <a:hlinkClick r:id="rId20" action="ppaction://hlinksldjump"/>
              </a:rPr>
              <a:t>Selection</a:t>
            </a:r>
            <a:endParaRPr lang="en-US" altLang="en-US" sz="2000"/>
          </a:p>
          <a:p>
            <a:pPr>
              <a:lnSpc>
                <a:spcPct val="90000"/>
              </a:lnSpc>
            </a:pPr>
            <a:r>
              <a:rPr lang="en-US" altLang="en-US" sz="2000">
                <a:hlinkClick r:id="rId21" action="ppaction://hlinksldjump"/>
              </a:rPr>
              <a:t>Interview</a:t>
            </a:r>
            <a:endParaRPr lang="en-US" altLang="en-US" sz="2000"/>
          </a:p>
          <a:p>
            <a:pPr>
              <a:lnSpc>
                <a:spcPct val="90000"/>
              </a:lnSpc>
            </a:pPr>
            <a:r>
              <a:rPr lang="en-US" altLang="en-US" sz="2000">
                <a:hlinkClick r:id="rId22" action="ppaction://hlinksldjump"/>
              </a:rPr>
              <a:t>Interview II</a:t>
            </a:r>
            <a:endParaRPr lang="en-US" altLang="en-US" sz="2000"/>
          </a:p>
          <a:p>
            <a:pPr>
              <a:lnSpc>
                <a:spcPct val="90000"/>
              </a:lnSpc>
            </a:pPr>
            <a:r>
              <a:rPr lang="en-US" altLang="en-US" sz="2000">
                <a:hlinkClick r:id="rId23" action="ppaction://hlinksldjump"/>
              </a:rPr>
              <a:t>Services</a:t>
            </a:r>
            <a:endParaRPr lang="en-US" altLang="en-US" sz="2000"/>
          </a:p>
          <a:p>
            <a:pPr>
              <a:lnSpc>
                <a:spcPct val="90000"/>
              </a:lnSpc>
            </a:pPr>
            <a:r>
              <a:rPr lang="en-US" altLang="en-US" sz="2000">
                <a:hlinkClick r:id="rId24" action="ppaction://hlinksldjump"/>
              </a:rPr>
              <a:t>Sources</a:t>
            </a:r>
            <a:endParaRPr lang="en-US" altLang="en-US" sz="2000"/>
          </a:p>
          <a:p>
            <a:pPr>
              <a:lnSpc>
                <a:spcPct val="90000"/>
              </a:lnSpc>
            </a:pPr>
            <a:r>
              <a:rPr lang="en-US" altLang="en-US" sz="2000">
                <a:hlinkClick r:id="rId25" action="ppaction://hlinksldjump"/>
              </a:rPr>
              <a:t>Credits</a:t>
            </a:r>
            <a:endParaRPr lang="en-US" altLang="en-US"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09399E0C-3085-DF4E-B17C-517C8C046CFC}"/>
              </a:ext>
            </a:extLst>
          </p:cNvPr>
          <p:cNvSpPr>
            <a:spLocks noGrp="1" noChangeArrowheads="1"/>
          </p:cNvSpPr>
          <p:nvPr>
            <p:ph type="body" idx="1"/>
          </p:nvPr>
        </p:nvSpPr>
        <p:spPr>
          <a:xfrm>
            <a:off x="1676400" y="1600200"/>
            <a:ext cx="6092825" cy="3886200"/>
          </a:xfrm>
        </p:spPr>
        <p:txBody>
          <a:bodyPr/>
          <a:lstStyle/>
          <a:p>
            <a:pPr>
              <a:buFontTx/>
              <a:buNone/>
            </a:pPr>
            <a:r>
              <a:rPr lang="en-US" altLang="en-US" sz="2400"/>
              <a:t>Beginning college is an exciting milestone.</a:t>
            </a:r>
          </a:p>
          <a:p>
            <a:pPr>
              <a:buFontTx/>
              <a:buNone/>
            </a:pPr>
            <a:endParaRPr lang="en-US" altLang="en-US" sz="2400"/>
          </a:p>
          <a:p>
            <a:pPr>
              <a:buFontTx/>
              <a:buNone/>
            </a:pPr>
            <a:r>
              <a:rPr lang="en-US" altLang="en-US" sz="2400"/>
              <a:t>It brings a sense of maturity and freedom…  </a:t>
            </a:r>
          </a:p>
          <a:p>
            <a:pPr>
              <a:buFontTx/>
              <a:buNone/>
            </a:pPr>
            <a:endParaRPr lang="en-US" altLang="en-US" sz="2400"/>
          </a:p>
          <a:p>
            <a:pPr>
              <a:buFontTx/>
              <a:buNone/>
            </a:pPr>
            <a:r>
              <a:rPr lang="en-US" altLang="en-US" sz="2400"/>
              <a:t>But freedom comes with responsibility…</a:t>
            </a:r>
          </a:p>
          <a:p>
            <a:pPr>
              <a:buFontTx/>
              <a:buNone/>
            </a:pPr>
            <a:endParaRPr lang="en-US" altLang="en-US" sz="2400"/>
          </a:p>
          <a:p>
            <a:pPr>
              <a:buFontTx/>
              <a:buNone/>
            </a:pPr>
            <a:r>
              <a:rPr lang="en-US" altLang="en-US" sz="2400"/>
              <a:t>And responsibility comes with challenges.</a:t>
            </a:r>
          </a:p>
          <a:p>
            <a:endParaRPr lang="en-US" altLang="en-US" sz="2400"/>
          </a:p>
          <a:p>
            <a:pPr>
              <a:buFontTx/>
              <a:buNone/>
            </a:pPr>
            <a:endParaRPr lang="en-US" altLang="en-US" sz="2400"/>
          </a:p>
        </p:txBody>
      </p:sp>
      <p:sp>
        <p:nvSpPr>
          <p:cNvPr id="18436" name="Text Box 4">
            <a:extLst>
              <a:ext uri="{FF2B5EF4-FFF2-40B4-BE49-F238E27FC236}">
                <a16:creationId xmlns:a16="http://schemas.microsoft.com/office/drawing/2014/main" id="{47DF6BF8-29AC-5345-BB39-65A5C082B326}"/>
              </a:ext>
            </a:extLst>
          </p:cNvPr>
          <p:cNvSpPr txBox="1">
            <a:spLocks noChangeArrowheads="1"/>
          </p:cNvSpPr>
          <p:nvPr/>
        </p:nvSpPr>
        <p:spPr bwMode="auto">
          <a:xfrm>
            <a:off x="6781800" y="58674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a:latin typeface="Arial" panose="020B0604020202020204" pitchFamily="34" charset="0"/>
                <a:hlinkClick r:id="" action="ppaction://hlinkshowjump?jump=nextslide"/>
              </a:rPr>
              <a:t>continue</a:t>
            </a:r>
            <a:endParaRPr lang="en-US" altLang="en-US">
              <a:latin typeface="Arial" panose="020B0604020202020204" pitchFamily="34" charset="0"/>
            </a:endParaRPr>
          </a:p>
        </p:txBody>
      </p:sp>
      <p:sp>
        <p:nvSpPr>
          <p:cNvPr id="18437" name="Text Box 5">
            <a:extLst>
              <a:ext uri="{FF2B5EF4-FFF2-40B4-BE49-F238E27FC236}">
                <a16:creationId xmlns:a16="http://schemas.microsoft.com/office/drawing/2014/main" id="{8F314FA7-6419-474B-B585-6C42687DE411}"/>
              </a:ext>
            </a:extLst>
          </p:cNvPr>
          <p:cNvSpPr txBox="1">
            <a:spLocks noChangeArrowheads="1"/>
          </p:cNvSpPr>
          <p:nvPr/>
        </p:nvSpPr>
        <p:spPr bwMode="auto">
          <a:xfrm>
            <a:off x="838200" y="5943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hlinkClick r:id="" action="ppaction://hlinkshowjump?jump=lastslide"/>
              </a:rPr>
              <a:t>INDEX</a:t>
            </a:r>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p:cTn id="7" dur="3000" fill="hold"/>
                                        <p:tgtEl>
                                          <p:spTgt spid="18435">
                                            <p:txEl>
                                              <p:pRg st="0" end="0"/>
                                            </p:txEl>
                                          </p:spTgt>
                                        </p:tgtEl>
                                        <p:attrNameLst>
                                          <p:attrName>ppt_w</p:attrName>
                                        </p:attrNameLst>
                                      </p:cBhvr>
                                      <p:tavLst>
                                        <p:tav tm="0">
                                          <p:val>
                                            <p:strVal val="#ppt_w*0.70"/>
                                          </p:val>
                                        </p:tav>
                                        <p:tav tm="100000">
                                          <p:val>
                                            <p:strVal val="#ppt_w"/>
                                          </p:val>
                                        </p:tav>
                                      </p:tavLst>
                                    </p:anim>
                                    <p:anim calcmode="lin" valueType="num">
                                      <p:cBhvr>
                                        <p:cTn id="8" dur="3000" fill="hold"/>
                                        <p:tgtEl>
                                          <p:spTgt spid="18435">
                                            <p:txEl>
                                              <p:pRg st="0" end="0"/>
                                            </p:txEl>
                                          </p:spTgt>
                                        </p:tgtEl>
                                        <p:attrNameLst>
                                          <p:attrName>ppt_h</p:attrName>
                                        </p:attrNameLst>
                                      </p:cBhvr>
                                      <p:tavLst>
                                        <p:tav tm="0">
                                          <p:val>
                                            <p:strVal val="#ppt_h"/>
                                          </p:val>
                                        </p:tav>
                                        <p:tav tm="100000">
                                          <p:val>
                                            <p:strVal val="#ppt_h"/>
                                          </p:val>
                                        </p:tav>
                                      </p:tavLst>
                                    </p:anim>
                                    <p:animEffect transition="in" filter="fade">
                                      <p:cBhvr>
                                        <p:cTn id="9" dur="3000"/>
                                        <p:tgtEl>
                                          <p:spTgt spid="18435">
                                            <p:txEl>
                                              <p:pRg st="0" end="0"/>
                                            </p:txEl>
                                          </p:spTgt>
                                        </p:tgtEl>
                                      </p:cBhvr>
                                    </p:animEffect>
                                  </p:childTnLst>
                                </p:cTn>
                              </p:par>
                            </p:childTnLst>
                          </p:cTn>
                        </p:par>
                        <p:par>
                          <p:cTn id="10" fill="hold" nodeType="afterGroup">
                            <p:stCondLst>
                              <p:cond delay="3000"/>
                            </p:stCondLst>
                            <p:childTnLst>
                              <p:par>
                                <p:cTn id="11" presetID="55" presetClass="entr" presetSubtype="0" fill="hold" nodeType="after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 calcmode="lin" valueType="num">
                                      <p:cBhvr>
                                        <p:cTn id="13" dur="3000" fill="hold"/>
                                        <p:tgtEl>
                                          <p:spTgt spid="18435">
                                            <p:txEl>
                                              <p:pRg st="2" end="2"/>
                                            </p:txEl>
                                          </p:spTgt>
                                        </p:tgtEl>
                                        <p:attrNameLst>
                                          <p:attrName>ppt_w</p:attrName>
                                        </p:attrNameLst>
                                      </p:cBhvr>
                                      <p:tavLst>
                                        <p:tav tm="0">
                                          <p:val>
                                            <p:strVal val="#ppt_w*0.70"/>
                                          </p:val>
                                        </p:tav>
                                        <p:tav tm="100000">
                                          <p:val>
                                            <p:strVal val="#ppt_w"/>
                                          </p:val>
                                        </p:tav>
                                      </p:tavLst>
                                    </p:anim>
                                    <p:anim calcmode="lin" valueType="num">
                                      <p:cBhvr>
                                        <p:cTn id="14" dur="3000" fill="hold"/>
                                        <p:tgtEl>
                                          <p:spTgt spid="18435">
                                            <p:txEl>
                                              <p:pRg st="2" end="2"/>
                                            </p:txEl>
                                          </p:spTgt>
                                        </p:tgtEl>
                                        <p:attrNameLst>
                                          <p:attrName>ppt_h</p:attrName>
                                        </p:attrNameLst>
                                      </p:cBhvr>
                                      <p:tavLst>
                                        <p:tav tm="0">
                                          <p:val>
                                            <p:strVal val="#ppt_h"/>
                                          </p:val>
                                        </p:tav>
                                        <p:tav tm="100000">
                                          <p:val>
                                            <p:strVal val="#ppt_h"/>
                                          </p:val>
                                        </p:tav>
                                      </p:tavLst>
                                    </p:anim>
                                    <p:animEffect transition="in" filter="fade">
                                      <p:cBhvr>
                                        <p:cTn id="15" dur="3000"/>
                                        <p:tgtEl>
                                          <p:spTgt spid="18435">
                                            <p:txEl>
                                              <p:pRg st="2" end="2"/>
                                            </p:txEl>
                                          </p:spTgt>
                                        </p:tgtEl>
                                      </p:cBhvr>
                                    </p:animEffect>
                                  </p:childTnLst>
                                </p:cTn>
                              </p:par>
                            </p:childTnLst>
                          </p:cTn>
                        </p:par>
                        <p:par>
                          <p:cTn id="16" fill="hold" nodeType="afterGroup">
                            <p:stCondLst>
                              <p:cond delay="6000"/>
                            </p:stCondLst>
                            <p:childTnLst>
                              <p:par>
                                <p:cTn id="17" presetID="55" presetClass="entr" presetSubtype="0" fill="hold" nodeType="after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anim calcmode="lin" valueType="num">
                                      <p:cBhvr>
                                        <p:cTn id="19" dur="3000" fill="hold"/>
                                        <p:tgtEl>
                                          <p:spTgt spid="18435">
                                            <p:txEl>
                                              <p:pRg st="4" end="4"/>
                                            </p:txEl>
                                          </p:spTgt>
                                        </p:tgtEl>
                                        <p:attrNameLst>
                                          <p:attrName>ppt_w</p:attrName>
                                        </p:attrNameLst>
                                      </p:cBhvr>
                                      <p:tavLst>
                                        <p:tav tm="0">
                                          <p:val>
                                            <p:strVal val="#ppt_w*0.70"/>
                                          </p:val>
                                        </p:tav>
                                        <p:tav tm="100000">
                                          <p:val>
                                            <p:strVal val="#ppt_w"/>
                                          </p:val>
                                        </p:tav>
                                      </p:tavLst>
                                    </p:anim>
                                    <p:anim calcmode="lin" valueType="num">
                                      <p:cBhvr>
                                        <p:cTn id="20" dur="3000" fill="hold"/>
                                        <p:tgtEl>
                                          <p:spTgt spid="18435">
                                            <p:txEl>
                                              <p:pRg st="4" end="4"/>
                                            </p:txEl>
                                          </p:spTgt>
                                        </p:tgtEl>
                                        <p:attrNameLst>
                                          <p:attrName>ppt_h</p:attrName>
                                        </p:attrNameLst>
                                      </p:cBhvr>
                                      <p:tavLst>
                                        <p:tav tm="0">
                                          <p:val>
                                            <p:strVal val="#ppt_h"/>
                                          </p:val>
                                        </p:tav>
                                        <p:tav tm="100000">
                                          <p:val>
                                            <p:strVal val="#ppt_h"/>
                                          </p:val>
                                        </p:tav>
                                      </p:tavLst>
                                    </p:anim>
                                    <p:animEffect transition="in" filter="fade">
                                      <p:cBhvr>
                                        <p:cTn id="21" dur="3000"/>
                                        <p:tgtEl>
                                          <p:spTgt spid="18435">
                                            <p:txEl>
                                              <p:pRg st="4" end="4"/>
                                            </p:txEl>
                                          </p:spTgt>
                                        </p:tgtEl>
                                      </p:cBhvr>
                                    </p:animEffect>
                                  </p:childTnLst>
                                </p:cTn>
                              </p:par>
                            </p:childTnLst>
                          </p:cTn>
                        </p:par>
                        <p:par>
                          <p:cTn id="22" fill="hold" nodeType="afterGroup">
                            <p:stCondLst>
                              <p:cond delay="9000"/>
                            </p:stCondLst>
                            <p:childTnLst>
                              <p:par>
                                <p:cTn id="23" presetID="55" presetClass="entr" presetSubtype="0" fill="hold" nodeType="afterEffect">
                                  <p:stCondLst>
                                    <p:cond delay="0"/>
                                  </p:stCondLst>
                                  <p:childTnLst>
                                    <p:set>
                                      <p:cBhvr>
                                        <p:cTn id="24" dur="1" fill="hold">
                                          <p:stCondLst>
                                            <p:cond delay="0"/>
                                          </p:stCondLst>
                                        </p:cTn>
                                        <p:tgtEl>
                                          <p:spTgt spid="18435">
                                            <p:txEl>
                                              <p:pRg st="6" end="6"/>
                                            </p:txEl>
                                          </p:spTgt>
                                        </p:tgtEl>
                                        <p:attrNameLst>
                                          <p:attrName>style.visibility</p:attrName>
                                        </p:attrNameLst>
                                      </p:cBhvr>
                                      <p:to>
                                        <p:strVal val="visible"/>
                                      </p:to>
                                    </p:set>
                                    <p:anim calcmode="lin" valueType="num">
                                      <p:cBhvr>
                                        <p:cTn id="25" dur="3000" fill="hold"/>
                                        <p:tgtEl>
                                          <p:spTgt spid="18435">
                                            <p:txEl>
                                              <p:pRg st="6" end="6"/>
                                            </p:txEl>
                                          </p:spTgt>
                                        </p:tgtEl>
                                        <p:attrNameLst>
                                          <p:attrName>ppt_w</p:attrName>
                                        </p:attrNameLst>
                                      </p:cBhvr>
                                      <p:tavLst>
                                        <p:tav tm="0">
                                          <p:val>
                                            <p:strVal val="#ppt_w*0.70"/>
                                          </p:val>
                                        </p:tav>
                                        <p:tav tm="100000">
                                          <p:val>
                                            <p:strVal val="#ppt_w"/>
                                          </p:val>
                                        </p:tav>
                                      </p:tavLst>
                                    </p:anim>
                                    <p:anim calcmode="lin" valueType="num">
                                      <p:cBhvr>
                                        <p:cTn id="26" dur="3000" fill="hold"/>
                                        <p:tgtEl>
                                          <p:spTgt spid="18435">
                                            <p:txEl>
                                              <p:pRg st="6" end="6"/>
                                            </p:txEl>
                                          </p:spTgt>
                                        </p:tgtEl>
                                        <p:attrNameLst>
                                          <p:attrName>ppt_h</p:attrName>
                                        </p:attrNameLst>
                                      </p:cBhvr>
                                      <p:tavLst>
                                        <p:tav tm="0">
                                          <p:val>
                                            <p:strVal val="#ppt_h"/>
                                          </p:val>
                                        </p:tav>
                                        <p:tav tm="100000">
                                          <p:val>
                                            <p:strVal val="#ppt_h"/>
                                          </p:val>
                                        </p:tav>
                                      </p:tavLst>
                                    </p:anim>
                                    <p:animEffect transition="in" filter="fade">
                                      <p:cBhvr>
                                        <p:cTn id="27" dur="3000"/>
                                        <p:tgtEl>
                                          <p:spTgt spid="18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2F6164F0-C7A2-DC49-9328-248876C91D74}"/>
              </a:ext>
            </a:extLst>
          </p:cNvPr>
          <p:cNvSpPr>
            <a:spLocks noGrp="1" noChangeArrowheads="1"/>
          </p:cNvSpPr>
          <p:nvPr>
            <p:ph type="body" idx="1"/>
          </p:nvPr>
        </p:nvSpPr>
        <p:spPr>
          <a:xfrm>
            <a:off x="533400" y="685800"/>
            <a:ext cx="7924800" cy="5486400"/>
          </a:xfrm>
        </p:spPr>
        <p:txBody>
          <a:bodyPr/>
          <a:lstStyle/>
          <a:p>
            <a:pPr algn="ctr">
              <a:lnSpc>
                <a:spcPct val="80000"/>
              </a:lnSpc>
              <a:buFontTx/>
              <a:buNone/>
            </a:pPr>
            <a:endParaRPr lang="en-US" altLang="en-US" sz="1800"/>
          </a:p>
          <a:p>
            <a:pPr algn="ctr">
              <a:lnSpc>
                <a:spcPct val="80000"/>
              </a:lnSpc>
              <a:buFontTx/>
              <a:buNone/>
            </a:pPr>
            <a:endParaRPr lang="en-US" altLang="en-US" sz="1800"/>
          </a:p>
          <a:p>
            <a:pPr algn="ctr">
              <a:lnSpc>
                <a:spcPct val="80000"/>
              </a:lnSpc>
              <a:buFontTx/>
              <a:buNone/>
            </a:pPr>
            <a:r>
              <a:rPr lang="en-US" altLang="en-US" sz="1800"/>
              <a:t>	</a:t>
            </a:r>
            <a:r>
              <a:rPr lang="en-US" altLang="en-US" sz="2000"/>
              <a:t>For hearing-impaired students, </a:t>
            </a:r>
          </a:p>
          <a:p>
            <a:pPr algn="ctr">
              <a:lnSpc>
                <a:spcPct val="80000"/>
              </a:lnSpc>
              <a:buFontTx/>
              <a:buNone/>
            </a:pPr>
            <a:r>
              <a:rPr lang="en-US" altLang="en-US" sz="2000"/>
              <a:t>one of the greatest challenges is the greater emphasis on</a:t>
            </a:r>
            <a:r>
              <a:rPr lang="en-US" altLang="en-US" sz="1800"/>
              <a:t> </a:t>
            </a:r>
          </a:p>
          <a:p>
            <a:pPr algn="ctr">
              <a:lnSpc>
                <a:spcPct val="80000"/>
              </a:lnSpc>
              <a:buFontTx/>
              <a:buNone/>
            </a:pPr>
            <a:endParaRPr lang="en-US" altLang="en-US" sz="1800"/>
          </a:p>
          <a:p>
            <a:pPr algn="ctr">
              <a:lnSpc>
                <a:spcPct val="80000"/>
              </a:lnSpc>
              <a:buFontTx/>
              <a:buNone/>
            </a:pPr>
            <a:r>
              <a:rPr lang="en-US" altLang="en-US"/>
              <a:t>PERSONAL RESPONSIBILITY </a:t>
            </a:r>
          </a:p>
          <a:p>
            <a:pPr algn="ctr">
              <a:lnSpc>
                <a:spcPct val="80000"/>
              </a:lnSpc>
              <a:buFontTx/>
              <a:buNone/>
            </a:pPr>
            <a:r>
              <a:rPr lang="en-US" altLang="en-US"/>
              <a:t>&amp; </a:t>
            </a:r>
          </a:p>
          <a:p>
            <a:pPr algn="ctr">
              <a:lnSpc>
                <a:spcPct val="80000"/>
              </a:lnSpc>
              <a:buFontTx/>
              <a:buNone/>
            </a:pPr>
            <a:r>
              <a:rPr lang="en-US" altLang="en-US"/>
              <a:t>SELF-ADVOCACY.</a:t>
            </a:r>
          </a:p>
          <a:p>
            <a:pPr algn="ctr">
              <a:lnSpc>
                <a:spcPct val="80000"/>
              </a:lnSpc>
              <a:buFontTx/>
              <a:buNone/>
            </a:pPr>
            <a:endParaRPr lang="en-US" altLang="en-US" sz="1600"/>
          </a:p>
          <a:p>
            <a:pPr algn="ctr">
              <a:lnSpc>
                <a:spcPct val="80000"/>
              </a:lnSpc>
              <a:buFontTx/>
              <a:buNone/>
            </a:pPr>
            <a:endParaRPr lang="en-US" altLang="en-US" sz="1600"/>
          </a:p>
          <a:p>
            <a:pPr algn="ctr">
              <a:lnSpc>
                <a:spcPct val="80000"/>
              </a:lnSpc>
              <a:buFontTx/>
              <a:buNone/>
            </a:pPr>
            <a:endParaRPr lang="en-US" altLang="en-US" sz="1600"/>
          </a:p>
          <a:p>
            <a:pPr algn="ctr">
              <a:lnSpc>
                <a:spcPct val="80000"/>
              </a:lnSpc>
              <a:buFontTx/>
              <a:buNone/>
            </a:pPr>
            <a:r>
              <a:rPr lang="en-US" altLang="en-US" sz="2000"/>
              <a:t>While this is believed to be an important part of the developmental process for college students, it can lead to difficulties for students who are used to having the majority of procedures for accommodations handled by someone else on their behalf.</a:t>
            </a:r>
            <a:r>
              <a:rPr lang="en-US" altLang="en-US" sz="1800"/>
              <a:t> </a:t>
            </a:r>
          </a:p>
          <a:p>
            <a:pPr algn="ctr">
              <a:lnSpc>
                <a:spcPct val="80000"/>
              </a:lnSpc>
              <a:buFontTx/>
              <a:buNone/>
            </a:pPr>
            <a:endParaRPr lang="en-US" altLang="en-US" sz="1800"/>
          </a:p>
          <a:p>
            <a:pPr algn="ctr">
              <a:lnSpc>
                <a:spcPct val="80000"/>
              </a:lnSpc>
              <a:buFontTx/>
              <a:buNone/>
            </a:pPr>
            <a:endParaRPr lang="en-US" altLang="en-US" sz="1800"/>
          </a:p>
          <a:p>
            <a:pPr algn="ctr">
              <a:lnSpc>
                <a:spcPct val="80000"/>
              </a:lnSpc>
              <a:buFontTx/>
              <a:buNone/>
            </a:pPr>
            <a:r>
              <a:rPr lang="en-US" altLang="en-US" sz="1600">
                <a:solidFill>
                  <a:srgbClr val="465644"/>
                </a:solidFill>
                <a:hlinkClick r:id="" action="ppaction://hlinkshowjump?jump=nextslide" tooltip="click"/>
              </a:rPr>
              <a:t>Let’s explore some procedural differences between high school and college.</a:t>
            </a:r>
            <a:endParaRPr lang="en-US" altLang="en-US" sz="1600">
              <a:solidFill>
                <a:srgbClr val="465644"/>
              </a:solidFill>
            </a:endParaRPr>
          </a:p>
        </p:txBody>
      </p:sp>
      <p:sp>
        <p:nvSpPr>
          <p:cNvPr id="19464" name="Text Box 8">
            <a:extLst>
              <a:ext uri="{FF2B5EF4-FFF2-40B4-BE49-F238E27FC236}">
                <a16:creationId xmlns:a16="http://schemas.microsoft.com/office/drawing/2014/main" id="{0226F1C0-A137-BF4E-ACD6-8A3485902793}"/>
              </a:ext>
            </a:extLst>
          </p:cNvPr>
          <p:cNvSpPr txBox="1">
            <a:spLocks noChangeArrowheads="1"/>
          </p:cNvSpPr>
          <p:nvPr/>
        </p:nvSpPr>
        <p:spPr bwMode="auto">
          <a:xfrm>
            <a:off x="762000" y="6019800"/>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hlinkClick r:id="" action="ppaction://hlinkshowjump?jump=lastslide"/>
              </a:rPr>
              <a:t>INDEX</a:t>
            </a:r>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animEffect transition="in" filter="fade">
                                      <p:cBhvr>
                                        <p:cTn id="7" dur="500"/>
                                        <p:tgtEl>
                                          <p:spTgt spid="1945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59">
                                            <p:txEl>
                                              <p:pRg st="3" end="3"/>
                                            </p:txEl>
                                          </p:spTgt>
                                        </p:tgtEl>
                                        <p:attrNameLst>
                                          <p:attrName>style.visibility</p:attrName>
                                        </p:attrNameLst>
                                      </p:cBhvr>
                                      <p:to>
                                        <p:strVal val="visible"/>
                                      </p:to>
                                    </p:set>
                                    <p:animEffect transition="in" filter="fade">
                                      <p:cBhvr>
                                        <p:cTn id="10" dur="500"/>
                                        <p:tgtEl>
                                          <p:spTgt spid="19459">
                                            <p:txEl>
                                              <p:pRg st="3" end="3"/>
                                            </p:txEl>
                                          </p:spTgt>
                                        </p:tgtEl>
                                      </p:cBhvr>
                                    </p:animEffect>
                                  </p:childTnLst>
                                </p:cTn>
                              </p:par>
                            </p:childTnLst>
                          </p:cTn>
                        </p:par>
                        <p:par>
                          <p:cTn id="11" fill="hold" nodeType="afterGroup">
                            <p:stCondLst>
                              <p:cond delay="500"/>
                            </p:stCondLst>
                            <p:childTnLst>
                              <p:par>
                                <p:cTn id="12" presetID="23" presetClass="entr" presetSubtype="16" fill="hold" nodeType="afterEffect">
                                  <p:stCondLst>
                                    <p:cond delay="0"/>
                                  </p:stCondLst>
                                  <p:childTnLst>
                                    <p:set>
                                      <p:cBhvr>
                                        <p:cTn id="13" dur="1" fill="hold">
                                          <p:stCondLst>
                                            <p:cond delay="0"/>
                                          </p:stCondLst>
                                        </p:cTn>
                                        <p:tgtEl>
                                          <p:spTgt spid="19459">
                                            <p:txEl>
                                              <p:pRg st="5" end="5"/>
                                            </p:txEl>
                                          </p:spTgt>
                                        </p:tgtEl>
                                        <p:attrNameLst>
                                          <p:attrName>style.visibility</p:attrName>
                                        </p:attrNameLst>
                                      </p:cBhvr>
                                      <p:to>
                                        <p:strVal val="visible"/>
                                      </p:to>
                                    </p:set>
                                    <p:anim calcmode="lin" valueType="num">
                                      <p:cBhvr>
                                        <p:cTn id="14" dur="2000" fill="hold"/>
                                        <p:tgtEl>
                                          <p:spTgt spid="19459">
                                            <p:txEl>
                                              <p:pRg st="5" end="5"/>
                                            </p:txEl>
                                          </p:spTgt>
                                        </p:tgtEl>
                                        <p:attrNameLst>
                                          <p:attrName>ppt_w</p:attrName>
                                        </p:attrNameLst>
                                      </p:cBhvr>
                                      <p:tavLst>
                                        <p:tav tm="0">
                                          <p:val>
                                            <p:fltVal val="0"/>
                                          </p:val>
                                        </p:tav>
                                        <p:tav tm="100000">
                                          <p:val>
                                            <p:strVal val="#ppt_w"/>
                                          </p:val>
                                        </p:tav>
                                      </p:tavLst>
                                    </p:anim>
                                    <p:anim calcmode="lin" valueType="num">
                                      <p:cBhvr>
                                        <p:cTn id="15" dur="2000" fill="hold"/>
                                        <p:tgtEl>
                                          <p:spTgt spid="19459">
                                            <p:txEl>
                                              <p:pRg st="5" end="5"/>
                                            </p:txEl>
                                          </p:spTgt>
                                        </p:tgtEl>
                                        <p:attrNameLst>
                                          <p:attrName>ppt_h</p:attrName>
                                        </p:attrNameLst>
                                      </p:cBhvr>
                                      <p:tavLst>
                                        <p:tav tm="0">
                                          <p:val>
                                            <p:fltVal val="0"/>
                                          </p:val>
                                        </p:tav>
                                        <p:tav tm="100000">
                                          <p:val>
                                            <p:strVal val="#ppt_h"/>
                                          </p:val>
                                        </p:tav>
                                      </p:tavLst>
                                    </p:anim>
                                  </p:childTnLst>
                                </p:cTn>
                              </p:par>
                            </p:childTnLst>
                          </p:cTn>
                        </p:par>
                        <p:par>
                          <p:cTn id="16" fill="hold" nodeType="afterGroup">
                            <p:stCondLst>
                              <p:cond delay="2500"/>
                            </p:stCondLst>
                            <p:childTnLst>
                              <p:par>
                                <p:cTn id="17" presetID="23" presetClass="entr" presetSubtype="16" fill="hold" nodeType="afterEffect">
                                  <p:stCondLst>
                                    <p:cond delay="0"/>
                                  </p:stCondLst>
                                  <p:childTnLst>
                                    <p:set>
                                      <p:cBhvr>
                                        <p:cTn id="18" dur="1" fill="hold">
                                          <p:stCondLst>
                                            <p:cond delay="0"/>
                                          </p:stCondLst>
                                        </p:cTn>
                                        <p:tgtEl>
                                          <p:spTgt spid="19459">
                                            <p:txEl>
                                              <p:pRg st="6" end="6"/>
                                            </p:txEl>
                                          </p:spTgt>
                                        </p:tgtEl>
                                        <p:attrNameLst>
                                          <p:attrName>style.visibility</p:attrName>
                                        </p:attrNameLst>
                                      </p:cBhvr>
                                      <p:to>
                                        <p:strVal val="visible"/>
                                      </p:to>
                                    </p:set>
                                    <p:anim calcmode="lin" valueType="num">
                                      <p:cBhvr>
                                        <p:cTn id="19" dur="500" fill="hold"/>
                                        <p:tgtEl>
                                          <p:spTgt spid="19459">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19459">
                                            <p:txEl>
                                              <p:pRg st="6" end="6"/>
                                            </p:txEl>
                                          </p:spTgt>
                                        </p:tgtEl>
                                        <p:attrNameLst>
                                          <p:attrName>ppt_h</p:attrName>
                                        </p:attrNameLst>
                                      </p:cBhvr>
                                      <p:tavLst>
                                        <p:tav tm="0">
                                          <p:val>
                                            <p:fltVal val="0"/>
                                          </p:val>
                                        </p:tav>
                                        <p:tav tm="100000">
                                          <p:val>
                                            <p:strVal val="#ppt_h"/>
                                          </p:val>
                                        </p:tav>
                                      </p:tavLst>
                                    </p:anim>
                                  </p:childTnLst>
                                </p:cTn>
                              </p:par>
                            </p:childTnLst>
                          </p:cTn>
                        </p:par>
                        <p:par>
                          <p:cTn id="21" fill="hold" nodeType="afterGroup">
                            <p:stCondLst>
                              <p:cond delay="3000"/>
                            </p:stCondLst>
                            <p:childTnLst>
                              <p:par>
                                <p:cTn id="22" presetID="23" presetClass="entr" presetSubtype="16" fill="hold" nodeType="afterEffect">
                                  <p:stCondLst>
                                    <p:cond delay="0"/>
                                  </p:stCondLst>
                                  <p:childTnLst>
                                    <p:set>
                                      <p:cBhvr>
                                        <p:cTn id="23" dur="1" fill="hold">
                                          <p:stCondLst>
                                            <p:cond delay="0"/>
                                          </p:stCondLst>
                                        </p:cTn>
                                        <p:tgtEl>
                                          <p:spTgt spid="19459">
                                            <p:txEl>
                                              <p:pRg st="7" end="7"/>
                                            </p:txEl>
                                          </p:spTgt>
                                        </p:tgtEl>
                                        <p:attrNameLst>
                                          <p:attrName>style.visibility</p:attrName>
                                        </p:attrNameLst>
                                      </p:cBhvr>
                                      <p:to>
                                        <p:strVal val="visible"/>
                                      </p:to>
                                    </p:set>
                                    <p:anim calcmode="lin" valueType="num">
                                      <p:cBhvr>
                                        <p:cTn id="24" dur="2000" fill="hold"/>
                                        <p:tgtEl>
                                          <p:spTgt spid="19459">
                                            <p:txEl>
                                              <p:pRg st="7" end="7"/>
                                            </p:txEl>
                                          </p:spTgt>
                                        </p:tgtEl>
                                        <p:attrNameLst>
                                          <p:attrName>ppt_w</p:attrName>
                                        </p:attrNameLst>
                                      </p:cBhvr>
                                      <p:tavLst>
                                        <p:tav tm="0">
                                          <p:val>
                                            <p:fltVal val="0"/>
                                          </p:val>
                                        </p:tav>
                                        <p:tav tm="100000">
                                          <p:val>
                                            <p:strVal val="#ppt_w"/>
                                          </p:val>
                                        </p:tav>
                                      </p:tavLst>
                                    </p:anim>
                                    <p:anim calcmode="lin" valueType="num">
                                      <p:cBhvr>
                                        <p:cTn id="25" dur="2000" fill="hold"/>
                                        <p:tgtEl>
                                          <p:spTgt spid="19459">
                                            <p:txEl>
                                              <p:pRg st="7" end="7"/>
                                            </p:txEl>
                                          </p:spTgt>
                                        </p:tgtEl>
                                        <p:attrNameLst>
                                          <p:attrName>ppt_h</p:attrName>
                                        </p:attrNameLst>
                                      </p:cBhvr>
                                      <p:tavLst>
                                        <p:tav tm="0">
                                          <p:val>
                                            <p:fltVal val="0"/>
                                          </p:val>
                                        </p:tav>
                                        <p:tav tm="100000">
                                          <p:val>
                                            <p:strVal val="#ppt_h"/>
                                          </p:val>
                                        </p:tav>
                                      </p:tavLst>
                                    </p:anim>
                                  </p:childTnLst>
                                </p:cTn>
                              </p:par>
                            </p:childTnLst>
                          </p:cTn>
                        </p:par>
                        <p:par>
                          <p:cTn id="26" fill="hold" nodeType="afterGroup">
                            <p:stCondLst>
                              <p:cond delay="5000"/>
                            </p:stCondLst>
                            <p:childTnLst>
                              <p:par>
                                <p:cTn id="27" presetID="10" presetClass="entr" presetSubtype="0" fill="hold" nodeType="afterEffect">
                                  <p:stCondLst>
                                    <p:cond delay="0"/>
                                  </p:stCondLst>
                                  <p:childTnLst>
                                    <p:set>
                                      <p:cBhvr>
                                        <p:cTn id="28" dur="1" fill="hold">
                                          <p:stCondLst>
                                            <p:cond delay="0"/>
                                          </p:stCondLst>
                                        </p:cTn>
                                        <p:tgtEl>
                                          <p:spTgt spid="19459">
                                            <p:txEl>
                                              <p:pRg st="11" end="11"/>
                                            </p:txEl>
                                          </p:spTgt>
                                        </p:tgtEl>
                                        <p:attrNameLst>
                                          <p:attrName>style.visibility</p:attrName>
                                        </p:attrNameLst>
                                      </p:cBhvr>
                                      <p:to>
                                        <p:strVal val="visible"/>
                                      </p:to>
                                    </p:set>
                                    <p:animEffect transition="in" filter="fade">
                                      <p:cBhvr>
                                        <p:cTn id="29" dur="500"/>
                                        <p:tgtEl>
                                          <p:spTgt spid="19459">
                                            <p:txEl>
                                              <p:pRg st="11" end="11"/>
                                            </p:txEl>
                                          </p:spTgt>
                                        </p:tgtEl>
                                      </p:cBhvr>
                                    </p:animEffect>
                                  </p:childTnLst>
                                </p:cTn>
                              </p:par>
                            </p:childTnLst>
                          </p:cTn>
                        </p:par>
                        <p:par>
                          <p:cTn id="30" fill="hold" nodeType="afterGroup">
                            <p:stCondLst>
                              <p:cond delay="5500"/>
                            </p:stCondLst>
                            <p:childTnLst>
                              <p:par>
                                <p:cTn id="31" presetID="1" presetClass="entr" presetSubtype="0" fill="hold" nodeType="afterEffect">
                                  <p:stCondLst>
                                    <p:cond delay="0"/>
                                  </p:stCondLst>
                                  <p:childTnLst>
                                    <p:set>
                                      <p:cBhvr>
                                        <p:cTn id="32" dur="1" fill="hold">
                                          <p:stCondLst>
                                            <p:cond delay="0"/>
                                          </p:stCondLst>
                                        </p:cTn>
                                        <p:tgtEl>
                                          <p:spTgt spid="1945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4" name="Rectangle 4">
            <a:extLst>
              <a:ext uri="{FF2B5EF4-FFF2-40B4-BE49-F238E27FC236}">
                <a16:creationId xmlns:a16="http://schemas.microsoft.com/office/drawing/2014/main" id="{2A6BE662-110D-524D-8505-92A173419323}"/>
              </a:ext>
            </a:extLst>
          </p:cNvPr>
          <p:cNvSpPr>
            <a:spLocks noGrp="1" noChangeArrowheads="1"/>
          </p:cNvSpPr>
          <p:nvPr>
            <p:ph type="title"/>
          </p:nvPr>
        </p:nvSpPr>
        <p:spPr>
          <a:xfrm>
            <a:off x="2057400" y="762000"/>
            <a:ext cx="6169025" cy="914400"/>
          </a:xfrm>
        </p:spPr>
        <p:txBody>
          <a:bodyPr/>
          <a:lstStyle/>
          <a:p>
            <a:r>
              <a:rPr lang="en-US" altLang="en-US" sz="1600"/>
              <a:t>The following laws govern the accommodation process in the secondary (high school) and postsecondary (college) environment. </a:t>
            </a:r>
            <a:endParaRPr lang="en-US" altLang="en-US" sz="2800"/>
          </a:p>
        </p:txBody>
      </p:sp>
      <p:sp>
        <p:nvSpPr>
          <p:cNvPr id="20485" name="Rectangle 5">
            <a:extLst>
              <a:ext uri="{FF2B5EF4-FFF2-40B4-BE49-F238E27FC236}">
                <a16:creationId xmlns:a16="http://schemas.microsoft.com/office/drawing/2014/main" id="{FD4433FD-DC7F-5D49-B997-B1B24C1035F5}"/>
              </a:ext>
            </a:extLst>
          </p:cNvPr>
          <p:cNvSpPr>
            <a:spLocks noGrp="1" noChangeArrowheads="1"/>
          </p:cNvSpPr>
          <p:nvPr>
            <p:ph type="body" sz="half" idx="1"/>
          </p:nvPr>
        </p:nvSpPr>
        <p:spPr>
          <a:xfrm>
            <a:off x="1828800" y="1828800"/>
            <a:ext cx="2743200" cy="533400"/>
          </a:xfrm>
        </p:spPr>
        <p:txBody>
          <a:bodyPr/>
          <a:lstStyle/>
          <a:p>
            <a:pPr algn="ctr">
              <a:buFontTx/>
              <a:buNone/>
            </a:pPr>
            <a:r>
              <a:rPr lang="en-US" altLang="en-US" sz="2400"/>
              <a:t>HIGH SCHOOL</a:t>
            </a:r>
          </a:p>
        </p:txBody>
      </p:sp>
      <p:sp>
        <p:nvSpPr>
          <p:cNvPr id="20486" name="Rectangle 6">
            <a:extLst>
              <a:ext uri="{FF2B5EF4-FFF2-40B4-BE49-F238E27FC236}">
                <a16:creationId xmlns:a16="http://schemas.microsoft.com/office/drawing/2014/main" id="{24C37773-C8C6-6841-915D-3981FD876D9F}"/>
              </a:ext>
            </a:extLst>
          </p:cNvPr>
          <p:cNvSpPr>
            <a:spLocks noGrp="1" noChangeArrowheads="1"/>
          </p:cNvSpPr>
          <p:nvPr>
            <p:ph type="body" sz="half" idx="2"/>
          </p:nvPr>
        </p:nvSpPr>
        <p:spPr>
          <a:xfrm>
            <a:off x="4648200" y="1828800"/>
            <a:ext cx="3578225" cy="457200"/>
          </a:xfrm>
        </p:spPr>
        <p:txBody>
          <a:bodyPr/>
          <a:lstStyle/>
          <a:p>
            <a:pPr algn="ctr">
              <a:buFontTx/>
              <a:buNone/>
            </a:pPr>
            <a:r>
              <a:rPr lang="en-US" altLang="en-US" sz="2400"/>
              <a:t>COLLEGE/UNIVERSITY</a:t>
            </a:r>
          </a:p>
        </p:txBody>
      </p:sp>
      <p:sp>
        <p:nvSpPr>
          <p:cNvPr id="20488" name="Text Box 8">
            <a:hlinkClick r:id="rId3" action="ppaction://hlinksldjump"/>
            <a:extLst>
              <a:ext uri="{FF2B5EF4-FFF2-40B4-BE49-F238E27FC236}">
                <a16:creationId xmlns:a16="http://schemas.microsoft.com/office/drawing/2014/main" id="{BF221413-9B81-2A40-B024-CE7C38664B87}"/>
              </a:ext>
            </a:extLst>
          </p:cNvPr>
          <p:cNvSpPr txBox="1">
            <a:spLocks noChangeArrowheads="1"/>
          </p:cNvSpPr>
          <p:nvPr/>
        </p:nvSpPr>
        <p:spPr bwMode="auto">
          <a:xfrm>
            <a:off x="2362200" y="2362200"/>
            <a:ext cx="1676400" cy="404813"/>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u="sng">
                <a:solidFill>
                  <a:srgbClr val="3333CC"/>
                </a:solidFill>
                <a:latin typeface="Arial" panose="020B0604020202020204" pitchFamily="34" charset="0"/>
                <a:hlinkClick r:id="" action="ppaction://hlinkshowjump?jump=nextslide"/>
              </a:rPr>
              <a:t>IDEA</a:t>
            </a:r>
            <a:endParaRPr lang="en-US" altLang="en-US" u="sng">
              <a:solidFill>
                <a:srgbClr val="3333CC"/>
              </a:solidFill>
              <a:latin typeface="Arial" panose="020B0604020202020204" pitchFamily="34" charset="0"/>
            </a:endParaRPr>
          </a:p>
        </p:txBody>
      </p:sp>
      <p:sp>
        <p:nvSpPr>
          <p:cNvPr id="20490" name="Text Box 10">
            <a:hlinkClick r:id="rId4" action="ppaction://hlinksldjump"/>
            <a:extLst>
              <a:ext uri="{FF2B5EF4-FFF2-40B4-BE49-F238E27FC236}">
                <a16:creationId xmlns:a16="http://schemas.microsoft.com/office/drawing/2014/main" id="{CCFA6984-C400-D946-9843-789778CC2958}"/>
              </a:ext>
            </a:extLst>
          </p:cNvPr>
          <p:cNvSpPr txBox="1">
            <a:spLocks noChangeArrowheads="1"/>
          </p:cNvSpPr>
          <p:nvPr/>
        </p:nvSpPr>
        <p:spPr bwMode="auto">
          <a:xfrm>
            <a:off x="2362200" y="3429000"/>
            <a:ext cx="1676400" cy="404813"/>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u="sng">
                <a:solidFill>
                  <a:srgbClr val="3333CC"/>
                </a:solidFill>
                <a:latin typeface="Arial" panose="020B0604020202020204" pitchFamily="34" charset="0"/>
                <a:hlinkClick r:id="rId4" action="ppaction://hlinksldjump"/>
              </a:rPr>
              <a:t>Section 504</a:t>
            </a:r>
            <a:endParaRPr lang="en-US" altLang="en-US" u="sng">
              <a:solidFill>
                <a:srgbClr val="3333CC"/>
              </a:solidFill>
              <a:latin typeface="Arial" panose="020B0604020202020204" pitchFamily="34" charset="0"/>
            </a:endParaRPr>
          </a:p>
        </p:txBody>
      </p:sp>
      <p:sp>
        <p:nvSpPr>
          <p:cNvPr id="20491" name="Text Box 11">
            <a:hlinkClick r:id="rId5" action="ppaction://hlinksldjump"/>
            <a:extLst>
              <a:ext uri="{FF2B5EF4-FFF2-40B4-BE49-F238E27FC236}">
                <a16:creationId xmlns:a16="http://schemas.microsoft.com/office/drawing/2014/main" id="{22E4DDDA-4859-EF4A-A420-E5005F97D1ED}"/>
              </a:ext>
            </a:extLst>
          </p:cNvPr>
          <p:cNvSpPr txBox="1">
            <a:spLocks noChangeArrowheads="1"/>
          </p:cNvSpPr>
          <p:nvPr/>
        </p:nvSpPr>
        <p:spPr bwMode="auto">
          <a:xfrm>
            <a:off x="2362200" y="3962400"/>
            <a:ext cx="1676400" cy="404813"/>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u="sng">
                <a:solidFill>
                  <a:srgbClr val="3333CC"/>
                </a:solidFill>
                <a:latin typeface="Arial" panose="020B0604020202020204" pitchFamily="34" charset="0"/>
                <a:hlinkClick r:id="rId5" action="ppaction://hlinksldjump"/>
              </a:rPr>
              <a:t>ADA</a:t>
            </a:r>
            <a:endParaRPr lang="en-US" altLang="en-US" u="sng">
              <a:solidFill>
                <a:srgbClr val="3333CC"/>
              </a:solidFill>
              <a:latin typeface="Arial" panose="020B0604020202020204" pitchFamily="34" charset="0"/>
            </a:endParaRPr>
          </a:p>
        </p:txBody>
      </p:sp>
      <p:sp>
        <p:nvSpPr>
          <p:cNvPr id="20492" name="Text Box 12">
            <a:hlinkClick r:id="rId6" action="ppaction://hlinksldjump"/>
            <a:extLst>
              <a:ext uri="{FF2B5EF4-FFF2-40B4-BE49-F238E27FC236}">
                <a16:creationId xmlns:a16="http://schemas.microsoft.com/office/drawing/2014/main" id="{1B1DACA6-0A43-164C-97F4-86BAEE66CEEA}"/>
              </a:ext>
            </a:extLst>
          </p:cNvPr>
          <p:cNvSpPr txBox="1">
            <a:spLocks noChangeArrowheads="1"/>
          </p:cNvSpPr>
          <p:nvPr/>
        </p:nvSpPr>
        <p:spPr bwMode="auto">
          <a:xfrm>
            <a:off x="2362200" y="4495800"/>
            <a:ext cx="1676400" cy="555625"/>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u="sng">
                <a:solidFill>
                  <a:srgbClr val="3333CC"/>
                </a:solidFill>
                <a:latin typeface="Arial" panose="020B0604020202020204" pitchFamily="34" charset="0"/>
                <a:hlinkClick r:id="rId6" action="ppaction://hlinksldjump"/>
              </a:rPr>
              <a:t>Civil Rights Restoration Act</a:t>
            </a:r>
            <a:endParaRPr lang="en-US" altLang="en-US" sz="1400" u="sng">
              <a:solidFill>
                <a:srgbClr val="3333CC"/>
              </a:solidFill>
              <a:latin typeface="Arial" panose="020B0604020202020204" pitchFamily="34" charset="0"/>
            </a:endParaRPr>
          </a:p>
        </p:txBody>
      </p:sp>
      <p:sp>
        <p:nvSpPr>
          <p:cNvPr id="20495" name="Text Box 15">
            <a:hlinkClick r:id="rId4" action="ppaction://hlinksldjump"/>
            <a:extLst>
              <a:ext uri="{FF2B5EF4-FFF2-40B4-BE49-F238E27FC236}">
                <a16:creationId xmlns:a16="http://schemas.microsoft.com/office/drawing/2014/main" id="{0A4E0F54-5982-3C40-A381-F51B5634CE25}"/>
              </a:ext>
            </a:extLst>
          </p:cNvPr>
          <p:cNvSpPr txBox="1">
            <a:spLocks noChangeArrowheads="1"/>
          </p:cNvSpPr>
          <p:nvPr/>
        </p:nvSpPr>
        <p:spPr bwMode="auto">
          <a:xfrm>
            <a:off x="5410200" y="3429000"/>
            <a:ext cx="1676400" cy="404813"/>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u="sng">
                <a:solidFill>
                  <a:srgbClr val="3333CC"/>
                </a:solidFill>
                <a:latin typeface="Arial" panose="020B0604020202020204" pitchFamily="34" charset="0"/>
                <a:hlinkClick r:id="rId4" action="ppaction://hlinksldjump"/>
              </a:rPr>
              <a:t>Section 504</a:t>
            </a:r>
            <a:endParaRPr lang="en-US" altLang="en-US" u="sng">
              <a:solidFill>
                <a:srgbClr val="3333CC"/>
              </a:solidFill>
              <a:latin typeface="Arial" panose="020B0604020202020204" pitchFamily="34" charset="0"/>
            </a:endParaRPr>
          </a:p>
        </p:txBody>
      </p:sp>
      <p:sp>
        <p:nvSpPr>
          <p:cNvPr id="20496" name="Text Box 16">
            <a:hlinkClick r:id="rId5" action="ppaction://hlinksldjump"/>
            <a:extLst>
              <a:ext uri="{FF2B5EF4-FFF2-40B4-BE49-F238E27FC236}">
                <a16:creationId xmlns:a16="http://schemas.microsoft.com/office/drawing/2014/main" id="{210556B8-6EFF-5145-A7BC-A69C1861C53F}"/>
              </a:ext>
            </a:extLst>
          </p:cNvPr>
          <p:cNvSpPr txBox="1">
            <a:spLocks noChangeArrowheads="1"/>
          </p:cNvSpPr>
          <p:nvPr/>
        </p:nvSpPr>
        <p:spPr bwMode="auto">
          <a:xfrm>
            <a:off x="5410200" y="3962400"/>
            <a:ext cx="1676400" cy="404813"/>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u="sng">
                <a:solidFill>
                  <a:srgbClr val="3333CC"/>
                </a:solidFill>
                <a:latin typeface="Arial" panose="020B0604020202020204" pitchFamily="34" charset="0"/>
                <a:hlinkClick r:id="rId5" action="ppaction://hlinksldjump"/>
              </a:rPr>
              <a:t>ADA</a:t>
            </a:r>
            <a:endParaRPr lang="en-US" altLang="en-US" u="sng">
              <a:solidFill>
                <a:srgbClr val="3333CC"/>
              </a:solidFill>
              <a:latin typeface="Arial" panose="020B0604020202020204" pitchFamily="34" charset="0"/>
            </a:endParaRPr>
          </a:p>
        </p:txBody>
      </p:sp>
      <p:sp>
        <p:nvSpPr>
          <p:cNvPr id="20498" name="Text Box 18">
            <a:hlinkClick r:id="rId6" action="ppaction://hlinksldjump"/>
            <a:extLst>
              <a:ext uri="{FF2B5EF4-FFF2-40B4-BE49-F238E27FC236}">
                <a16:creationId xmlns:a16="http://schemas.microsoft.com/office/drawing/2014/main" id="{45DC34ED-C1FA-AE41-9BF6-669A323A6DA6}"/>
              </a:ext>
            </a:extLst>
          </p:cNvPr>
          <p:cNvSpPr txBox="1">
            <a:spLocks noChangeArrowheads="1"/>
          </p:cNvSpPr>
          <p:nvPr/>
        </p:nvSpPr>
        <p:spPr bwMode="auto">
          <a:xfrm>
            <a:off x="5410200" y="4495800"/>
            <a:ext cx="1676400" cy="555625"/>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u="sng">
                <a:solidFill>
                  <a:srgbClr val="3333CC"/>
                </a:solidFill>
                <a:latin typeface="Arial" panose="020B0604020202020204" pitchFamily="34" charset="0"/>
                <a:hlinkClick r:id="rId6" action="ppaction://hlinksldjump"/>
              </a:rPr>
              <a:t>Civil Rights Restoration Act </a:t>
            </a:r>
            <a:endParaRPr lang="en-US" altLang="en-US" sz="1400" u="sng">
              <a:solidFill>
                <a:srgbClr val="3333CC"/>
              </a:solidFill>
              <a:latin typeface="Arial" panose="020B0604020202020204" pitchFamily="34" charset="0"/>
            </a:endParaRPr>
          </a:p>
        </p:txBody>
      </p:sp>
      <p:sp>
        <p:nvSpPr>
          <p:cNvPr id="20499" name="Text Box 19">
            <a:hlinkClick r:id="rId7" action="ppaction://hlinksldjump"/>
            <a:extLst>
              <a:ext uri="{FF2B5EF4-FFF2-40B4-BE49-F238E27FC236}">
                <a16:creationId xmlns:a16="http://schemas.microsoft.com/office/drawing/2014/main" id="{3ECA2169-7894-2E47-99C1-5691202B7BF3}"/>
              </a:ext>
            </a:extLst>
          </p:cNvPr>
          <p:cNvSpPr txBox="1">
            <a:spLocks noChangeArrowheads="1"/>
          </p:cNvSpPr>
          <p:nvPr/>
        </p:nvSpPr>
        <p:spPr bwMode="auto">
          <a:xfrm>
            <a:off x="2895600" y="5715000"/>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u="sng">
                <a:solidFill>
                  <a:srgbClr val="3333CC"/>
                </a:solidFill>
                <a:latin typeface="Arial" panose="020B0604020202020204" pitchFamily="34" charset="0"/>
                <a:hlinkClick r:id="rId8" action="ppaction://hlinksldjump"/>
              </a:rPr>
              <a:t>What does all this mean for ME?</a:t>
            </a:r>
            <a:endParaRPr lang="en-US" altLang="en-US" u="sng">
              <a:solidFill>
                <a:srgbClr val="3333CC"/>
              </a:solidFill>
              <a:latin typeface="Arial" panose="020B0604020202020204" pitchFamily="34" charset="0"/>
            </a:endParaRPr>
          </a:p>
        </p:txBody>
      </p:sp>
      <p:sp>
        <p:nvSpPr>
          <p:cNvPr id="20500" name="Text Box 20">
            <a:extLst>
              <a:ext uri="{FF2B5EF4-FFF2-40B4-BE49-F238E27FC236}">
                <a16:creationId xmlns:a16="http://schemas.microsoft.com/office/drawing/2014/main" id="{F3CE5E9A-8841-764C-9346-33E1CCA79CBB}"/>
              </a:ext>
            </a:extLst>
          </p:cNvPr>
          <p:cNvSpPr txBox="1">
            <a:spLocks noChangeArrowheads="1"/>
          </p:cNvSpPr>
          <p:nvPr/>
        </p:nvSpPr>
        <p:spPr bwMode="auto">
          <a:xfrm>
            <a:off x="762000" y="59436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hlinkClick r:id="" action="ppaction://hlinkshowjump?jump=lastslide"/>
              </a:rPr>
              <a:t>INDEX</a:t>
            </a:r>
            <a:endParaRPr lang="en-US" altLang="en-US" sz="140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1000" fill="hold"/>
                                        <p:tgtEl>
                                          <p:spTgt spid="20484"/>
                                        </p:tgtEl>
                                        <p:attrNameLst>
                                          <p:attrName>ppt_w</p:attrName>
                                        </p:attrNameLst>
                                      </p:cBhvr>
                                      <p:tavLst>
                                        <p:tav tm="0">
                                          <p:val>
                                            <p:strVal val="#ppt_w+.3"/>
                                          </p:val>
                                        </p:tav>
                                        <p:tav tm="100000">
                                          <p:val>
                                            <p:strVal val="#ppt_w"/>
                                          </p:val>
                                        </p:tav>
                                      </p:tavLst>
                                    </p:anim>
                                    <p:anim calcmode="lin" valueType="num">
                                      <p:cBhvr>
                                        <p:cTn id="8" dur="1000" fill="hold"/>
                                        <p:tgtEl>
                                          <p:spTgt spid="20484"/>
                                        </p:tgtEl>
                                        <p:attrNameLst>
                                          <p:attrName>ppt_h</p:attrName>
                                        </p:attrNameLst>
                                      </p:cBhvr>
                                      <p:tavLst>
                                        <p:tav tm="0">
                                          <p:val>
                                            <p:strVal val="#ppt_h"/>
                                          </p:val>
                                        </p:tav>
                                        <p:tav tm="100000">
                                          <p:val>
                                            <p:strVal val="#ppt_h"/>
                                          </p:val>
                                        </p:tav>
                                      </p:tavLst>
                                    </p:anim>
                                    <p:animEffect transition="in" filter="fade">
                                      <p:cBhvr>
                                        <p:cTn id="9" dur="1000"/>
                                        <p:tgtEl>
                                          <p:spTgt spid="2048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0485">
                                            <p:txEl>
                                              <p:pRg st="0" end="0"/>
                                            </p:txEl>
                                          </p:spTgt>
                                        </p:tgtEl>
                                        <p:attrNameLst>
                                          <p:attrName>style.visibility</p:attrName>
                                        </p:attrNameLst>
                                      </p:cBhvr>
                                      <p:to>
                                        <p:strVal val="visible"/>
                                      </p:to>
                                    </p:set>
                                    <p:anim calcmode="lin" valueType="num">
                                      <p:cBhvr>
                                        <p:cTn id="14" dur="1000" fill="hold"/>
                                        <p:tgtEl>
                                          <p:spTgt spid="20485">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2048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048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0486">
                                            <p:txEl>
                                              <p:pRg st="0" end="0"/>
                                            </p:txEl>
                                          </p:spTgt>
                                        </p:tgtEl>
                                        <p:attrNameLst>
                                          <p:attrName>style.visibility</p:attrName>
                                        </p:attrNameLst>
                                      </p:cBhvr>
                                      <p:to>
                                        <p:strVal val="visible"/>
                                      </p:to>
                                    </p:set>
                                    <p:anim calcmode="lin" valueType="num">
                                      <p:cBhvr>
                                        <p:cTn id="21" dur="1000" fill="hold"/>
                                        <p:tgtEl>
                                          <p:spTgt spid="20486">
                                            <p:txEl>
                                              <p:pRg st="0" end="0"/>
                                            </p:txEl>
                                          </p:spTgt>
                                        </p:tgtEl>
                                        <p:attrNameLst>
                                          <p:attrName>ppt_w</p:attrName>
                                        </p:attrNameLst>
                                      </p:cBhvr>
                                      <p:tavLst>
                                        <p:tav tm="0">
                                          <p:val>
                                            <p:strVal val="#ppt_w+.3"/>
                                          </p:val>
                                        </p:tav>
                                        <p:tav tm="100000">
                                          <p:val>
                                            <p:strVal val="#ppt_w"/>
                                          </p:val>
                                        </p:tav>
                                      </p:tavLst>
                                    </p:anim>
                                    <p:anim calcmode="lin" valueType="num">
                                      <p:cBhvr>
                                        <p:cTn id="22" dur="1000" fill="hold"/>
                                        <p:tgtEl>
                                          <p:spTgt spid="20486">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204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5" grpId="0" build="p"/>
      <p:bldP spid="20486"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FB5E287D-E9B1-1040-A939-22975C17F55B}"/>
              </a:ext>
            </a:extLst>
          </p:cNvPr>
          <p:cNvSpPr>
            <a:spLocks noGrp="1" noChangeArrowheads="1"/>
          </p:cNvSpPr>
          <p:nvPr>
            <p:ph type="title"/>
          </p:nvPr>
        </p:nvSpPr>
        <p:spPr>
          <a:xfrm>
            <a:off x="1905000" y="762000"/>
            <a:ext cx="6321425" cy="914400"/>
          </a:xfrm>
        </p:spPr>
        <p:txBody>
          <a:bodyPr/>
          <a:lstStyle/>
          <a:p>
            <a:pPr algn="ctr"/>
            <a:r>
              <a:rPr lang="en-US" altLang="en-US" sz="2800" b="1"/>
              <a:t>Individuals with Disabilities Education Act</a:t>
            </a:r>
            <a:br>
              <a:rPr lang="en-US" altLang="en-US" sz="2800" b="1"/>
            </a:br>
            <a:r>
              <a:rPr lang="en-US" altLang="en-US" sz="2800" b="1"/>
              <a:t>(IDEA)</a:t>
            </a:r>
          </a:p>
        </p:txBody>
      </p:sp>
      <p:sp>
        <p:nvSpPr>
          <p:cNvPr id="65539" name="Rectangle 3">
            <a:extLst>
              <a:ext uri="{FF2B5EF4-FFF2-40B4-BE49-F238E27FC236}">
                <a16:creationId xmlns:a16="http://schemas.microsoft.com/office/drawing/2014/main" id="{4C8E0D59-58A5-274A-B7BA-8875156AF378}"/>
              </a:ext>
            </a:extLst>
          </p:cNvPr>
          <p:cNvSpPr>
            <a:spLocks noGrp="1" noChangeArrowheads="1"/>
          </p:cNvSpPr>
          <p:nvPr>
            <p:ph type="body" idx="1"/>
          </p:nvPr>
        </p:nvSpPr>
        <p:spPr>
          <a:xfrm>
            <a:off x="2590800" y="1905000"/>
            <a:ext cx="5484813" cy="4114800"/>
          </a:xfrm>
        </p:spPr>
        <p:txBody>
          <a:bodyPr/>
          <a:lstStyle/>
          <a:p>
            <a:r>
              <a:rPr lang="en-US" altLang="en-US" sz="2400"/>
              <a:t>Applies to school children through high school, but not college</a:t>
            </a:r>
          </a:p>
          <a:p>
            <a:r>
              <a:rPr lang="en-US" altLang="en-US" sz="2400"/>
              <a:t>A revision of </a:t>
            </a:r>
            <a:r>
              <a:rPr lang="en-US" altLang="en-US" sz="2400" b="1" i="1"/>
              <a:t>PL 94-142</a:t>
            </a:r>
            <a:r>
              <a:rPr lang="en-US" altLang="en-US" sz="2400"/>
              <a:t> </a:t>
            </a:r>
          </a:p>
          <a:p>
            <a:r>
              <a:rPr lang="en-US" altLang="en-US" sz="2400"/>
              <a:t>Legislates funding for special education services in the </a:t>
            </a:r>
            <a:r>
              <a:rPr lang="en-US" altLang="en-US" sz="2400" b="1" i="1"/>
              <a:t>least restrictive environment</a:t>
            </a:r>
            <a:r>
              <a:rPr lang="en-US" altLang="en-US" sz="2400"/>
              <a:t> (LRE)</a:t>
            </a:r>
          </a:p>
          <a:p>
            <a:r>
              <a:rPr lang="en-US" altLang="en-US" sz="2400"/>
              <a:t>Children with disabilities are entitled to a free and appropriate education that allows for </a:t>
            </a:r>
            <a:r>
              <a:rPr lang="en-US" altLang="en-US" sz="2400" b="1" i="1"/>
              <a:t>achievement.</a:t>
            </a:r>
          </a:p>
          <a:p>
            <a:endParaRPr lang="en-US" altLang="en-US" sz="2400" b="1" i="1"/>
          </a:p>
          <a:p>
            <a:endParaRPr lang="en-US" altLang="en-US" sz="2400"/>
          </a:p>
          <a:p>
            <a:endParaRPr lang="en-US" altLang="en-US" sz="2000"/>
          </a:p>
        </p:txBody>
      </p:sp>
      <p:sp>
        <p:nvSpPr>
          <p:cNvPr id="65540" name="Rectangle 4">
            <a:extLst>
              <a:ext uri="{FF2B5EF4-FFF2-40B4-BE49-F238E27FC236}">
                <a16:creationId xmlns:a16="http://schemas.microsoft.com/office/drawing/2014/main" id="{6F2C5377-1041-2E4B-8777-82551EF96445}"/>
              </a:ext>
            </a:extLst>
          </p:cNvPr>
          <p:cNvSpPr>
            <a:spLocks noChangeArrowheads="1"/>
          </p:cNvSpPr>
          <p:nvPr/>
        </p:nvSpPr>
        <p:spPr bwMode="auto">
          <a:xfrm>
            <a:off x="762000" y="5840413"/>
            <a:ext cx="7572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hlinkClick r:id="" action="ppaction://hlinkshowjump?jump=lastslide"/>
              </a:rPr>
              <a:t>INDEX</a:t>
            </a:r>
            <a:endParaRPr lang="en-US" altLang="en-US" sz="1400"/>
          </a:p>
        </p:txBody>
      </p:sp>
      <p:sp>
        <p:nvSpPr>
          <p:cNvPr id="65541" name="Text Box 5">
            <a:extLst>
              <a:ext uri="{FF2B5EF4-FFF2-40B4-BE49-F238E27FC236}">
                <a16:creationId xmlns:a16="http://schemas.microsoft.com/office/drawing/2014/main" id="{390B92DC-33A1-FB44-99BD-2EFD259EE4E8}"/>
              </a:ext>
            </a:extLst>
          </p:cNvPr>
          <p:cNvSpPr txBox="1">
            <a:spLocks noChangeArrowheads="1"/>
          </p:cNvSpPr>
          <p:nvPr/>
        </p:nvSpPr>
        <p:spPr bwMode="auto">
          <a:xfrm>
            <a:off x="7848600" y="60960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hlinkClick r:id="rId3" action="ppaction://hlinksldjump"/>
              </a:rPr>
              <a:t>more</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p:cTn id="7" dur="500" fill="hold"/>
                                        <p:tgtEl>
                                          <p:spTgt spid="65538"/>
                                        </p:tgtEl>
                                        <p:attrNameLst>
                                          <p:attrName>ppt_w</p:attrName>
                                        </p:attrNameLst>
                                      </p:cBhvr>
                                      <p:tavLst>
                                        <p:tav tm="0">
                                          <p:val>
                                            <p:fltVal val="0"/>
                                          </p:val>
                                        </p:tav>
                                        <p:tav tm="100000">
                                          <p:val>
                                            <p:strVal val="#ppt_w"/>
                                          </p:val>
                                        </p:tav>
                                      </p:tavLst>
                                    </p:anim>
                                    <p:anim calcmode="lin" valueType="num">
                                      <p:cBhvr>
                                        <p:cTn id="8" dur="500" fill="hold"/>
                                        <p:tgtEl>
                                          <p:spTgt spid="65538"/>
                                        </p:tgtEl>
                                        <p:attrNameLst>
                                          <p:attrName>ppt_h</p:attrName>
                                        </p:attrNameLst>
                                      </p:cBhvr>
                                      <p:tavLst>
                                        <p:tav tm="0">
                                          <p:val>
                                            <p:fltVal val="0"/>
                                          </p:val>
                                        </p:tav>
                                        <p:tav tm="100000">
                                          <p:val>
                                            <p:strVal val="#ppt_h"/>
                                          </p:val>
                                        </p:tav>
                                      </p:tavLst>
                                    </p:anim>
                                    <p:animEffect transition="in" filter="fade">
                                      <p:cBhvr>
                                        <p:cTn id="9" dur="500"/>
                                        <p:tgtEl>
                                          <p:spTgt spid="65538"/>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5539">
                                            <p:txEl>
                                              <p:pRg st="0" end="0"/>
                                            </p:txEl>
                                          </p:spTgt>
                                        </p:tgtEl>
                                        <p:attrNameLst>
                                          <p:attrName>style.visibility</p:attrName>
                                        </p:attrNameLst>
                                      </p:cBhvr>
                                      <p:to>
                                        <p:strVal val="visible"/>
                                      </p:to>
                                    </p:set>
                                    <p:animEffect transition="in" filter="fade">
                                      <p:cBhvr>
                                        <p:cTn id="13" dur="1000">
                                          <p:stCondLst>
                                            <p:cond delay="0"/>
                                          </p:stCondLst>
                                        </p:cTn>
                                        <p:tgtEl>
                                          <p:spTgt spid="65539">
                                            <p:txEl>
                                              <p:pRg st="0" end="0"/>
                                            </p:txEl>
                                          </p:spTgt>
                                        </p:tgtEl>
                                      </p:cBhvr>
                                    </p:animEffect>
                                  </p:childTnLst>
                                </p:cTn>
                              </p:par>
                            </p:childTnLst>
                          </p:cTn>
                        </p:par>
                        <p:par>
                          <p:cTn id="14" fill="hold" nodeType="afterGroup">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65539">
                                            <p:txEl>
                                              <p:pRg st="1" end="1"/>
                                            </p:txEl>
                                          </p:spTgt>
                                        </p:tgtEl>
                                        <p:attrNameLst>
                                          <p:attrName>style.visibility</p:attrName>
                                        </p:attrNameLst>
                                      </p:cBhvr>
                                      <p:to>
                                        <p:strVal val="visible"/>
                                      </p:to>
                                    </p:set>
                                    <p:animEffect transition="in" filter="fade">
                                      <p:cBhvr>
                                        <p:cTn id="17" dur="1000">
                                          <p:stCondLst>
                                            <p:cond delay="0"/>
                                          </p:stCondLst>
                                        </p:cTn>
                                        <p:tgtEl>
                                          <p:spTgt spid="65539">
                                            <p:txEl>
                                              <p:pRg st="1" end="1"/>
                                            </p:txEl>
                                          </p:spTgt>
                                        </p:tgtEl>
                                      </p:cBhvr>
                                    </p:animEffect>
                                  </p:childTnLst>
                                </p:cTn>
                              </p:par>
                            </p:childTnLst>
                          </p:cTn>
                        </p:par>
                        <p:par>
                          <p:cTn id="18" fill="hold" nodeType="afterGroup">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65539">
                                            <p:txEl>
                                              <p:pRg st="2" end="2"/>
                                            </p:txEl>
                                          </p:spTgt>
                                        </p:tgtEl>
                                        <p:attrNameLst>
                                          <p:attrName>style.visibility</p:attrName>
                                        </p:attrNameLst>
                                      </p:cBhvr>
                                      <p:to>
                                        <p:strVal val="visible"/>
                                      </p:to>
                                    </p:set>
                                    <p:animEffect transition="in" filter="fade">
                                      <p:cBhvr>
                                        <p:cTn id="21" dur="1000">
                                          <p:stCondLst>
                                            <p:cond delay="0"/>
                                          </p:stCondLst>
                                        </p:cTn>
                                        <p:tgtEl>
                                          <p:spTgt spid="65539">
                                            <p:txEl>
                                              <p:pRg st="2" end="2"/>
                                            </p:txEl>
                                          </p:spTgt>
                                        </p:tgtEl>
                                      </p:cBhvr>
                                    </p:animEffect>
                                  </p:childTnLst>
                                </p:cTn>
                              </p:par>
                            </p:childTnLst>
                          </p:cTn>
                        </p:par>
                        <p:par>
                          <p:cTn id="22" fill="hold" nodeType="afterGroup">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65539">
                                            <p:txEl>
                                              <p:pRg st="3" end="3"/>
                                            </p:txEl>
                                          </p:spTgt>
                                        </p:tgtEl>
                                        <p:attrNameLst>
                                          <p:attrName>style.visibility</p:attrName>
                                        </p:attrNameLst>
                                      </p:cBhvr>
                                      <p:to>
                                        <p:strVal val="visible"/>
                                      </p:to>
                                    </p:set>
                                    <p:animEffect transition="in" filter="fade">
                                      <p:cBhvr>
                                        <p:cTn id="25" dur="1000">
                                          <p:stCondLst>
                                            <p:cond delay="0"/>
                                          </p:stCondLst>
                                        </p:cTn>
                                        <p:tgtEl>
                                          <p:spTgt spid="655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211A65A5-161E-A349-9CA3-6626694C8CEA}"/>
              </a:ext>
            </a:extLst>
          </p:cNvPr>
          <p:cNvSpPr>
            <a:spLocks noGrp="1" noChangeArrowheads="1"/>
          </p:cNvSpPr>
          <p:nvPr>
            <p:ph type="title"/>
          </p:nvPr>
        </p:nvSpPr>
        <p:spPr>
          <a:xfrm>
            <a:off x="2819400" y="609600"/>
            <a:ext cx="5484813" cy="914400"/>
          </a:xfrm>
        </p:spPr>
        <p:txBody>
          <a:bodyPr/>
          <a:lstStyle/>
          <a:p>
            <a:r>
              <a:rPr lang="en-US" altLang="en-US"/>
              <a:t>IDEA (cont’d.)</a:t>
            </a:r>
          </a:p>
        </p:txBody>
      </p:sp>
      <p:sp>
        <p:nvSpPr>
          <p:cNvPr id="66563" name="Rectangle 3">
            <a:extLst>
              <a:ext uri="{FF2B5EF4-FFF2-40B4-BE49-F238E27FC236}">
                <a16:creationId xmlns:a16="http://schemas.microsoft.com/office/drawing/2014/main" id="{E38665A9-0CD9-874D-9773-2E9CDF15E42E}"/>
              </a:ext>
            </a:extLst>
          </p:cNvPr>
          <p:cNvSpPr>
            <a:spLocks noGrp="1" noChangeArrowheads="1"/>
          </p:cNvSpPr>
          <p:nvPr>
            <p:ph type="body" idx="1"/>
          </p:nvPr>
        </p:nvSpPr>
        <p:spPr>
          <a:xfrm>
            <a:off x="2743200" y="1600200"/>
            <a:ext cx="5484813" cy="3810000"/>
          </a:xfrm>
        </p:spPr>
        <p:txBody>
          <a:bodyPr/>
          <a:lstStyle/>
          <a:p>
            <a:pPr marL="533400" indent="-533400">
              <a:lnSpc>
                <a:spcPct val="90000"/>
              </a:lnSpc>
              <a:buFontTx/>
              <a:buNone/>
            </a:pPr>
            <a:r>
              <a:rPr lang="en-US" altLang="en-US" sz="2400" b="1"/>
              <a:t>This legislation holds that the school system must:</a:t>
            </a:r>
          </a:p>
          <a:p>
            <a:pPr marL="533400" indent="-533400">
              <a:lnSpc>
                <a:spcPct val="90000"/>
              </a:lnSpc>
              <a:buFontTx/>
              <a:buAutoNum type="arabicParenR"/>
            </a:pPr>
            <a:r>
              <a:rPr lang="en-US" altLang="en-US" sz="2400"/>
              <a:t>Identify children with special needs</a:t>
            </a:r>
          </a:p>
          <a:p>
            <a:pPr marL="533400" indent="-533400">
              <a:lnSpc>
                <a:spcPct val="90000"/>
              </a:lnSpc>
              <a:buFontTx/>
              <a:buAutoNum type="arabicParenR" startAt="2"/>
            </a:pPr>
            <a:r>
              <a:rPr lang="en-US" altLang="en-US" sz="2400"/>
              <a:t>Evaluate children to determine presence or absence of a disability</a:t>
            </a:r>
          </a:p>
          <a:p>
            <a:pPr marL="533400" indent="-533400">
              <a:lnSpc>
                <a:spcPct val="90000"/>
              </a:lnSpc>
              <a:buFontTx/>
              <a:buAutoNum type="arabicParenR" startAt="2"/>
            </a:pPr>
            <a:r>
              <a:rPr lang="en-US" altLang="en-US" sz="2400"/>
              <a:t>Evaluate children to determine their needs</a:t>
            </a:r>
          </a:p>
          <a:p>
            <a:pPr marL="533400" indent="-533400">
              <a:lnSpc>
                <a:spcPct val="90000"/>
              </a:lnSpc>
              <a:buFontTx/>
              <a:buAutoNum type="arabicParenR" startAt="2"/>
            </a:pPr>
            <a:r>
              <a:rPr lang="en-US" altLang="en-US" sz="2400"/>
              <a:t>Plan educational services to allow for </a:t>
            </a:r>
            <a:r>
              <a:rPr lang="en-US" altLang="en-US" sz="2400" b="1" i="1"/>
              <a:t>achievement</a:t>
            </a:r>
            <a:endParaRPr lang="en-US" altLang="en-US" sz="2400"/>
          </a:p>
          <a:p>
            <a:pPr marL="533400" indent="-533400">
              <a:lnSpc>
                <a:spcPct val="90000"/>
              </a:lnSpc>
              <a:buFontTx/>
              <a:buNone/>
            </a:pPr>
            <a:endParaRPr lang="en-US" altLang="en-US" sz="2400"/>
          </a:p>
        </p:txBody>
      </p:sp>
      <p:sp>
        <p:nvSpPr>
          <p:cNvPr id="66565" name="Text Box 5">
            <a:extLst>
              <a:ext uri="{FF2B5EF4-FFF2-40B4-BE49-F238E27FC236}">
                <a16:creationId xmlns:a16="http://schemas.microsoft.com/office/drawing/2014/main" id="{AC15640A-DEBD-B342-9C6E-30CCF1ACECD5}"/>
              </a:ext>
            </a:extLst>
          </p:cNvPr>
          <p:cNvSpPr txBox="1">
            <a:spLocks noChangeArrowheads="1"/>
          </p:cNvSpPr>
          <p:nvPr/>
        </p:nvSpPr>
        <p:spPr bwMode="auto">
          <a:xfrm>
            <a:off x="1676400" y="56388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i="1">
                <a:solidFill>
                  <a:srgbClr val="79551B"/>
                </a:solidFill>
                <a:latin typeface="Arial" panose="020B0604020202020204" pitchFamily="34" charset="0"/>
              </a:rPr>
              <a:t>All services are provided at the school district’s expense.</a:t>
            </a:r>
            <a:r>
              <a:rPr lang="en-US" altLang="en-US" i="1">
                <a:solidFill>
                  <a:srgbClr val="79551B"/>
                </a:solidFill>
                <a:latin typeface="Arial" panose="020B0604020202020204" pitchFamily="34" charset="0"/>
              </a:rPr>
              <a:t>  </a:t>
            </a:r>
          </a:p>
        </p:txBody>
      </p:sp>
      <p:sp>
        <p:nvSpPr>
          <p:cNvPr id="66566" name="Rectangle 6">
            <a:extLst>
              <a:ext uri="{FF2B5EF4-FFF2-40B4-BE49-F238E27FC236}">
                <a16:creationId xmlns:a16="http://schemas.microsoft.com/office/drawing/2014/main" id="{A7C06E7D-55DA-B341-A5FF-3B19A572BA37}"/>
              </a:ext>
            </a:extLst>
          </p:cNvPr>
          <p:cNvSpPr>
            <a:spLocks noChangeArrowheads="1"/>
          </p:cNvSpPr>
          <p:nvPr/>
        </p:nvSpPr>
        <p:spPr bwMode="auto">
          <a:xfrm>
            <a:off x="685800" y="5916613"/>
            <a:ext cx="7572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hlinkClick r:id="" action="ppaction://hlinkshowjump?jump=lastslide"/>
              </a:rPr>
              <a:t>INDEX</a:t>
            </a:r>
            <a:endParaRPr lang="en-US" altLang="en-US" sz="1400"/>
          </a:p>
        </p:txBody>
      </p:sp>
      <p:sp>
        <p:nvSpPr>
          <p:cNvPr id="66567" name="Text Box 7">
            <a:extLst>
              <a:ext uri="{FF2B5EF4-FFF2-40B4-BE49-F238E27FC236}">
                <a16:creationId xmlns:a16="http://schemas.microsoft.com/office/drawing/2014/main" id="{299AAC62-1E81-C241-AC6F-B5D77A6BE23F}"/>
              </a:ext>
            </a:extLst>
          </p:cNvPr>
          <p:cNvSpPr txBox="1">
            <a:spLocks noChangeArrowheads="1"/>
          </p:cNvSpPr>
          <p:nvPr/>
        </p:nvSpPr>
        <p:spPr bwMode="auto">
          <a:xfrm>
            <a:off x="7696200" y="60960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hlinkClick r:id="rId3" action="ppaction://hlinksldjump"/>
              </a:rPr>
              <a:t>back</a:t>
            </a:r>
            <a:endParaRPr lang="en-US" altLang="en-US"/>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66562"/>
                                        </p:tgtEl>
                                        <p:attrNameLst>
                                          <p:attrName>style.visibility</p:attrName>
                                        </p:attrNameLst>
                                      </p:cBhvr>
                                      <p:to>
                                        <p:strVal val="visible"/>
                                      </p:to>
                                    </p:set>
                                    <p:anim calcmode="lin" valueType="num">
                                      <p:cBhvr>
                                        <p:cTn id="7" dur="1000" fill="hold"/>
                                        <p:tgtEl>
                                          <p:spTgt spid="66562"/>
                                        </p:tgtEl>
                                        <p:attrNameLst>
                                          <p:attrName>ppt_w</p:attrName>
                                        </p:attrNameLst>
                                      </p:cBhvr>
                                      <p:tavLst>
                                        <p:tav tm="0">
                                          <p:val>
                                            <p:strVal val="#ppt_w+.3"/>
                                          </p:val>
                                        </p:tav>
                                        <p:tav tm="100000">
                                          <p:val>
                                            <p:strVal val="#ppt_w"/>
                                          </p:val>
                                        </p:tav>
                                      </p:tavLst>
                                    </p:anim>
                                    <p:anim calcmode="lin" valueType="num">
                                      <p:cBhvr>
                                        <p:cTn id="8" dur="1000" fill="hold"/>
                                        <p:tgtEl>
                                          <p:spTgt spid="66562"/>
                                        </p:tgtEl>
                                        <p:attrNameLst>
                                          <p:attrName>ppt_h</p:attrName>
                                        </p:attrNameLst>
                                      </p:cBhvr>
                                      <p:tavLst>
                                        <p:tav tm="0">
                                          <p:val>
                                            <p:strVal val="#ppt_h"/>
                                          </p:val>
                                        </p:tav>
                                        <p:tav tm="100000">
                                          <p:val>
                                            <p:strVal val="#ppt_h"/>
                                          </p:val>
                                        </p:tav>
                                      </p:tavLst>
                                    </p:anim>
                                    <p:animEffect transition="in" filter="fade">
                                      <p:cBhvr>
                                        <p:cTn id="9" dur="1000"/>
                                        <p:tgtEl>
                                          <p:spTgt spid="66562"/>
                                        </p:tgtEl>
                                      </p:cBhvr>
                                    </p:animEffect>
                                  </p:childTnLst>
                                </p:cTn>
                              </p:par>
                            </p:childTnLst>
                          </p:cTn>
                        </p:par>
                        <p:par>
                          <p:cTn id="10" fill="hold" nodeType="afterGroup">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66563">
                                            <p:txEl>
                                              <p:pRg st="0" end="0"/>
                                            </p:txEl>
                                          </p:spTgt>
                                        </p:tgtEl>
                                        <p:attrNameLst>
                                          <p:attrName>style.visibility</p:attrName>
                                        </p:attrNameLst>
                                      </p:cBhvr>
                                      <p:to>
                                        <p:strVal val="visible"/>
                                      </p:to>
                                    </p:set>
                                    <p:anim calcmode="lin" valueType="num">
                                      <p:cBhvr>
                                        <p:cTn id="13" dur="1000" fill="hold"/>
                                        <p:tgtEl>
                                          <p:spTgt spid="66563">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6656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66563">
                                            <p:txEl>
                                              <p:pRg st="0" end="0"/>
                                            </p:txEl>
                                          </p:spTgt>
                                        </p:tgtEl>
                                      </p:cBhvr>
                                    </p:animEffect>
                                  </p:childTnLst>
                                </p:cTn>
                              </p:par>
                            </p:childTnLst>
                          </p:cTn>
                        </p:par>
                        <p:par>
                          <p:cTn id="16" fill="hold" nodeType="afterGroup">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66563">
                                            <p:txEl>
                                              <p:pRg st="1" end="1"/>
                                            </p:txEl>
                                          </p:spTgt>
                                        </p:tgtEl>
                                        <p:attrNameLst>
                                          <p:attrName>style.visibility</p:attrName>
                                        </p:attrNameLst>
                                      </p:cBhvr>
                                      <p:to>
                                        <p:strVal val="visible"/>
                                      </p:to>
                                    </p:set>
                                    <p:anim calcmode="lin" valueType="num">
                                      <p:cBhvr>
                                        <p:cTn id="19" dur="1000" fill="hold"/>
                                        <p:tgtEl>
                                          <p:spTgt spid="66563">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6656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66563">
                                            <p:txEl>
                                              <p:pRg st="1" end="1"/>
                                            </p:txEl>
                                          </p:spTgt>
                                        </p:tgtEl>
                                      </p:cBhvr>
                                    </p:animEffect>
                                  </p:childTnLst>
                                </p:cTn>
                              </p:par>
                            </p:childTnLst>
                          </p:cTn>
                        </p:par>
                        <p:par>
                          <p:cTn id="22" fill="hold" nodeType="afterGroup">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66563">
                                            <p:txEl>
                                              <p:pRg st="2" end="2"/>
                                            </p:txEl>
                                          </p:spTgt>
                                        </p:tgtEl>
                                        <p:attrNameLst>
                                          <p:attrName>style.visibility</p:attrName>
                                        </p:attrNameLst>
                                      </p:cBhvr>
                                      <p:to>
                                        <p:strVal val="visible"/>
                                      </p:to>
                                    </p:set>
                                    <p:anim calcmode="lin" valueType="num">
                                      <p:cBhvr>
                                        <p:cTn id="25" dur="1000" fill="hold"/>
                                        <p:tgtEl>
                                          <p:spTgt spid="66563">
                                            <p:txEl>
                                              <p:pRg st="2" end="2"/>
                                            </p:txEl>
                                          </p:spTgt>
                                        </p:tgtEl>
                                        <p:attrNameLst>
                                          <p:attrName>ppt_w</p:attrName>
                                        </p:attrNameLst>
                                      </p:cBhvr>
                                      <p:tavLst>
                                        <p:tav tm="0">
                                          <p:val>
                                            <p:strVal val="#ppt_w+.3"/>
                                          </p:val>
                                        </p:tav>
                                        <p:tav tm="100000">
                                          <p:val>
                                            <p:strVal val="#ppt_w"/>
                                          </p:val>
                                        </p:tav>
                                      </p:tavLst>
                                    </p:anim>
                                    <p:anim calcmode="lin" valueType="num">
                                      <p:cBhvr>
                                        <p:cTn id="26" dur="1000" fill="hold"/>
                                        <p:tgtEl>
                                          <p:spTgt spid="66563">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66563">
                                            <p:txEl>
                                              <p:pRg st="2" end="2"/>
                                            </p:txEl>
                                          </p:spTgt>
                                        </p:tgtEl>
                                      </p:cBhvr>
                                    </p:animEffect>
                                  </p:childTnLst>
                                </p:cTn>
                              </p:par>
                            </p:childTnLst>
                          </p:cTn>
                        </p:par>
                        <p:par>
                          <p:cTn id="28" fill="hold" nodeType="afterGroup">
                            <p:stCondLst>
                              <p:cond delay="4000"/>
                            </p:stCondLst>
                            <p:childTnLst>
                              <p:par>
                                <p:cTn id="29" presetID="50" presetClass="entr" presetSubtype="0" decel="100000" fill="hold" grpId="0" nodeType="afterEffect">
                                  <p:stCondLst>
                                    <p:cond delay="0"/>
                                  </p:stCondLst>
                                  <p:childTnLst>
                                    <p:set>
                                      <p:cBhvr>
                                        <p:cTn id="30" dur="1" fill="hold">
                                          <p:stCondLst>
                                            <p:cond delay="0"/>
                                          </p:stCondLst>
                                        </p:cTn>
                                        <p:tgtEl>
                                          <p:spTgt spid="66563">
                                            <p:txEl>
                                              <p:pRg st="3" end="3"/>
                                            </p:txEl>
                                          </p:spTgt>
                                        </p:tgtEl>
                                        <p:attrNameLst>
                                          <p:attrName>style.visibility</p:attrName>
                                        </p:attrNameLst>
                                      </p:cBhvr>
                                      <p:to>
                                        <p:strVal val="visible"/>
                                      </p:to>
                                    </p:set>
                                    <p:anim calcmode="lin" valueType="num">
                                      <p:cBhvr>
                                        <p:cTn id="31" dur="1000" fill="hold"/>
                                        <p:tgtEl>
                                          <p:spTgt spid="66563">
                                            <p:txEl>
                                              <p:pRg st="3" end="3"/>
                                            </p:txEl>
                                          </p:spTgt>
                                        </p:tgtEl>
                                        <p:attrNameLst>
                                          <p:attrName>ppt_w</p:attrName>
                                        </p:attrNameLst>
                                      </p:cBhvr>
                                      <p:tavLst>
                                        <p:tav tm="0">
                                          <p:val>
                                            <p:strVal val="#ppt_w+.3"/>
                                          </p:val>
                                        </p:tav>
                                        <p:tav tm="100000">
                                          <p:val>
                                            <p:strVal val="#ppt_w"/>
                                          </p:val>
                                        </p:tav>
                                      </p:tavLst>
                                    </p:anim>
                                    <p:anim calcmode="lin" valueType="num">
                                      <p:cBhvr>
                                        <p:cTn id="32" dur="1000" fill="hold"/>
                                        <p:tgtEl>
                                          <p:spTgt spid="66563">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66563">
                                            <p:txEl>
                                              <p:pRg st="3" end="3"/>
                                            </p:txEl>
                                          </p:spTgt>
                                        </p:tgtEl>
                                      </p:cBhvr>
                                    </p:animEffect>
                                  </p:childTnLst>
                                </p:cTn>
                              </p:par>
                            </p:childTnLst>
                          </p:cTn>
                        </p:par>
                        <p:par>
                          <p:cTn id="34" fill="hold" nodeType="afterGroup">
                            <p:stCondLst>
                              <p:cond delay="5000"/>
                            </p:stCondLst>
                            <p:childTnLst>
                              <p:par>
                                <p:cTn id="35" presetID="50" presetClass="entr" presetSubtype="0" decel="100000" fill="hold" grpId="0" nodeType="afterEffect">
                                  <p:stCondLst>
                                    <p:cond delay="0"/>
                                  </p:stCondLst>
                                  <p:childTnLst>
                                    <p:set>
                                      <p:cBhvr>
                                        <p:cTn id="36" dur="1" fill="hold">
                                          <p:stCondLst>
                                            <p:cond delay="0"/>
                                          </p:stCondLst>
                                        </p:cTn>
                                        <p:tgtEl>
                                          <p:spTgt spid="66563">
                                            <p:txEl>
                                              <p:pRg st="4" end="4"/>
                                            </p:txEl>
                                          </p:spTgt>
                                        </p:tgtEl>
                                        <p:attrNameLst>
                                          <p:attrName>style.visibility</p:attrName>
                                        </p:attrNameLst>
                                      </p:cBhvr>
                                      <p:to>
                                        <p:strVal val="visible"/>
                                      </p:to>
                                    </p:set>
                                    <p:anim calcmode="lin" valueType="num">
                                      <p:cBhvr>
                                        <p:cTn id="37" dur="1000" fill="hold"/>
                                        <p:tgtEl>
                                          <p:spTgt spid="66563">
                                            <p:txEl>
                                              <p:pRg st="4" end="4"/>
                                            </p:txEl>
                                          </p:spTgt>
                                        </p:tgtEl>
                                        <p:attrNameLst>
                                          <p:attrName>ppt_w</p:attrName>
                                        </p:attrNameLst>
                                      </p:cBhvr>
                                      <p:tavLst>
                                        <p:tav tm="0">
                                          <p:val>
                                            <p:strVal val="#ppt_w+.3"/>
                                          </p:val>
                                        </p:tav>
                                        <p:tav tm="100000">
                                          <p:val>
                                            <p:strVal val="#ppt_w"/>
                                          </p:val>
                                        </p:tav>
                                      </p:tavLst>
                                    </p:anim>
                                    <p:anim calcmode="lin" valueType="num">
                                      <p:cBhvr>
                                        <p:cTn id="38" dur="1000" fill="hold"/>
                                        <p:tgtEl>
                                          <p:spTgt spid="66563">
                                            <p:txEl>
                                              <p:pRg st="4" end="4"/>
                                            </p:txEl>
                                          </p:spTgt>
                                        </p:tgtEl>
                                        <p:attrNameLst>
                                          <p:attrName>ppt_h</p:attrName>
                                        </p:attrNameLst>
                                      </p:cBhvr>
                                      <p:tavLst>
                                        <p:tav tm="0">
                                          <p:val>
                                            <p:strVal val="#ppt_h"/>
                                          </p:val>
                                        </p:tav>
                                        <p:tav tm="100000">
                                          <p:val>
                                            <p:strVal val="#ppt_h"/>
                                          </p:val>
                                        </p:tav>
                                      </p:tavLst>
                                    </p:anim>
                                    <p:animEffect transition="in" filter="fade">
                                      <p:cBhvr>
                                        <p:cTn id="39" dur="1000"/>
                                        <p:tgtEl>
                                          <p:spTgt spid="665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6656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0EFFC7B0-5201-B347-83F2-770AD7DE2432}"/>
              </a:ext>
            </a:extLst>
          </p:cNvPr>
          <p:cNvSpPr>
            <a:spLocks noGrp="1" noChangeArrowheads="1"/>
          </p:cNvSpPr>
          <p:nvPr>
            <p:ph type="title"/>
          </p:nvPr>
        </p:nvSpPr>
        <p:spPr/>
        <p:txBody>
          <a:bodyPr/>
          <a:lstStyle/>
          <a:p>
            <a:r>
              <a:rPr lang="en-US" altLang="en-US" sz="4000"/>
              <a:t>Contrasts…</a:t>
            </a:r>
          </a:p>
        </p:txBody>
      </p:sp>
      <p:sp>
        <p:nvSpPr>
          <p:cNvPr id="69635" name="Rectangle 3">
            <a:extLst>
              <a:ext uri="{FF2B5EF4-FFF2-40B4-BE49-F238E27FC236}">
                <a16:creationId xmlns:a16="http://schemas.microsoft.com/office/drawing/2014/main" id="{510EF9E5-01F0-7240-8B08-CF525F6C3BED}"/>
              </a:ext>
            </a:extLst>
          </p:cNvPr>
          <p:cNvSpPr>
            <a:spLocks noGrp="1" noChangeArrowheads="1"/>
          </p:cNvSpPr>
          <p:nvPr>
            <p:ph type="body" idx="1"/>
          </p:nvPr>
        </p:nvSpPr>
        <p:spPr>
          <a:xfrm>
            <a:off x="1066800" y="1828800"/>
            <a:ext cx="7159625" cy="4495800"/>
          </a:xfrm>
        </p:spPr>
        <p:txBody>
          <a:bodyPr/>
          <a:lstStyle/>
          <a:p>
            <a:pPr>
              <a:lnSpc>
                <a:spcPct val="90000"/>
              </a:lnSpc>
            </a:pPr>
            <a:r>
              <a:rPr lang="en-US" altLang="en-US"/>
              <a:t>IDEA, which does not extend beyond high school, focuses on </a:t>
            </a:r>
            <a:r>
              <a:rPr lang="en-US" altLang="en-US" b="1" i="1"/>
              <a:t>achievement</a:t>
            </a:r>
            <a:r>
              <a:rPr lang="en-US" altLang="en-US"/>
              <a:t>, while college level legislation (504 and ADA) allows only to </a:t>
            </a:r>
            <a:r>
              <a:rPr lang="en-US" altLang="en-US" b="1" i="1"/>
              <a:t>ensure</a:t>
            </a:r>
            <a:r>
              <a:rPr lang="en-US" altLang="en-US"/>
              <a:t> </a:t>
            </a:r>
            <a:r>
              <a:rPr lang="en-US" altLang="en-US" b="1" i="1"/>
              <a:t>equal access</a:t>
            </a:r>
            <a:r>
              <a:rPr lang="en-US" altLang="en-US"/>
              <a:t>. </a:t>
            </a:r>
          </a:p>
          <a:p>
            <a:pPr>
              <a:lnSpc>
                <a:spcPct val="90000"/>
              </a:lnSpc>
            </a:pPr>
            <a:r>
              <a:rPr lang="en-US" altLang="en-US"/>
              <a:t>IDEA provides a list of </a:t>
            </a:r>
            <a:r>
              <a:rPr lang="en-US" altLang="en-US" b="1" i="1"/>
              <a:t>specific</a:t>
            </a:r>
            <a:r>
              <a:rPr lang="en-US" altLang="en-US"/>
              <a:t> disabilities eligible for services.</a:t>
            </a:r>
          </a:p>
          <a:p>
            <a:pPr>
              <a:lnSpc>
                <a:spcPct val="90000"/>
              </a:lnSpc>
            </a:pPr>
            <a:r>
              <a:rPr lang="en-US" altLang="en-US"/>
              <a:t>College level 504/ADA defines disabilities in more</a:t>
            </a:r>
            <a:r>
              <a:rPr lang="en-US" altLang="en-US" b="1" i="1"/>
              <a:t> general</a:t>
            </a:r>
            <a:r>
              <a:rPr lang="en-US" altLang="en-US"/>
              <a:t> terms: A</a:t>
            </a:r>
            <a:r>
              <a:rPr lang="en-US" altLang="en-US" i="1"/>
              <a:t> disability is a substantial impairment in a major life activity, i.e. learning or working.</a:t>
            </a:r>
            <a:endParaRPr lang="en-US" altLang="en-US" b="1" i="1"/>
          </a:p>
        </p:txBody>
      </p:sp>
      <p:sp>
        <p:nvSpPr>
          <p:cNvPr id="69636" name="Rectangle 4">
            <a:extLst>
              <a:ext uri="{FF2B5EF4-FFF2-40B4-BE49-F238E27FC236}">
                <a16:creationId xmlns:a16="http://schemas.microsoft.com/office/drawing/2014/main" id="{6E83C8FF-6DBC-B240-9D38-100E4B4E0AA5}"/>
              </a:ext>
            </a:extLst>
          </p:cNvPr>
          <p:cNvSpPr>
            <a:spLocks noChangeArrowheads="1"/>
          </p:cNvSpPr>
          <p:nvPr/>
        </p:nvSpPr>
        <p:spPr bwMode="auto">
          <a:xfrm>
            <a:off x="685800" y="6096000"/>
            <a:ext cx="7572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hlinkClick r:id="" action="ppaction://hlinkshowjump?jump=lastslide"/>
              </a:rPr>
              <a:t>INDEX</a:t>
            </a:r>
            <a:endParaRPr lang="en-US" altLang="en-US" sz="1400"/>
          </a:p>
        </p:txBody>
      </p:sp>
      <p:sp>
        <p:nvSpPr>
          <p:cNvPr id="69637" name="Text Box 5">
            <a:extLst>
              <a:ext uri="{FF2B5EF4-FFF2-40B4-BE49-F238E27FC236}">
                <a16:creationId xmlns:a16="http://schemas.microsoft.com/office/drawing/2014/main" id="{5B7786D3-33C7-6941-B789-E7A8F954E45E}"/>
              </a:ext>
            </a:extLst>
          </p:cNvPr>
          <p:cNvSpPr txBox="1">
            <a:spLocks noChangeArrowheads="1"/>
          </p:cNvSpPr>
          <p:nvPr/>
        </p:nvSpPr>
        <p:spPr bwMode="auto">
          <a:xfrm>
            <a:off x="7467600" y="60198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hlinkClick r:id="rId3" action="ppaction://hlinksldjump"/>
              </a:rPr>
              <a:t>continue</a:t>
            </a:r>
            <a:endParaRPr lang="en-US"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9634"/>
                                        </p:tgtEl>
                                        <p:attrNameLst>
                                          <p:attrName>style.visibility</p:attrName>
                                        </p:attrNameLst>
                                      </p:cBhvr>
                                      <p:to>
                                        <p:strVal val="visible"/>
                                      </p:to>
                                    </p:set>
                                    <p:anim calcmode="lin" valueType="num">
                                      <p:cBhvr>
                                        <p:cTn id="7" dur="1000" fill="hold"/>
                                        <p:tgtEl>
                                          <p:spTgt spid="69634"/>
                                        </p:tgtEl>
                                        <p:attrNameLst>
                                          <p:attrName>ppt_x</p:attrName>
                                        </p:attrNameLst>
                                      </p:cBhvr>
                                      <p:tavLst>
                                        <p:tav tm="0">
                                          <p:val>
                                            <p:strVal val="#ppt_x-.2"/>
                                          </p:val>
                                        </p:tav>
                                        <p:tav tm="100000">
                                          <p:val>
                                            <p:strVal val="#ppt_x"/>
                                          </p:val>
                                        </p:tav>
                                      </p:tavLst>
                                    </p:anim>
                                    <p:anim calcmode="lin" valueType="num">
                                      <p:cBhvr>
                                        <p:cTn id="8" dur="1000" fill="hold"/>
                                        <p:tgtEl>
                                          <p:spTgt spid="696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69634"/>
                                        </p:tgtEl>
                                      </p:cBhvr>
                                    </p:animEffect>
                                  </p:childTnLst>
                                </p:cTn>
                              </p:par>
                            </p:childTnLst>
                          </p:cTn>
                        </p:par>
                        <p:par>
                          <p:cTn id="10" fill="hold" nodeType="afterGroup">
                            <p:stCondLst>
                              <p:cond delay="1000"/>
                            </p:stCondLst>
                            <p:childTnLst>
                              <p:par>
                                <p:cTn id="11" presetID="44" presetClass="entr" presetSubtype="0" fill="hold" grpId="0" nodeType="afterEffect">
                                  <p:stCondLst>
                                    <p:cond delay="0"/>
                                  </p:stCondLst>
                                  <p:childTnLst>
                                    <p:set>
                                      <p:cBhvr>
                                        <p:cTn id="12" dur="1" fill="hold">
                                          <p:stCondLst>
                                            <p:cond delay="0"/>
                                          </p:stCondLst>
                                        </p:cTn>
                                        <p:tgtEl>
                                          <p:spTgt spid="69635">
                                            <p:txEl>
                                              <p:pRg st="0" end="0"/>
                                            </p:txEl>
                                          </p:spTgt>
                                        </p:tgtEl>
                                        <p:attrNameLst>
                                          <p:attrName>style.visibility</p:attrName>
                                        </p:attrNameLst>
                                      </p:cBhvr>
                                      <p:to>
                                        <p:strVal val="visible"/>
                                      </p:to>
                                    </p:set>
                                    <p:animEffect transition="in" filter="fade">
                                      <p:cBhvr>
                                        <p:cTn id="13" dur="500"/>
                                        <p:tgtEl>
                                          <p:spTgt spid="69635">
                                            <p:txEl>
                                              <p:pRg st="0" end="0"/>
                                            </p:txEl>
                                          </p:spTgt>
                                        </p:tgtEl>
                                      </p:cBhvr>
                                    </p:animEffect>
                                    <p:anim calcmode="lin" valueType="num">
                                      <p:cBhvr>
                                        <p:cTn id="14"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69635">
                                            <p:txEl>
                                              <p:pRg st="0" end="0"/>
                                            </p:txEl>
                                          </p:spTgt>
                                        </p:tgtEl>
                                        <p:attrNameLst>
                                          <p:attrName>ppt_y</p:attrName>
                                        </p:attrNameLst>
                                      </p:cBhvr>
                                      <p:tavLst>
                                        <p:tav tm="0">
                                          <p:val>
                                            <p:strVal val="#ppt_y+.05"/>
                                          </p:val>
                                        </p:tav>
                                        <p:tav tm="100000">
                                          <p:val>
                                            <p:strVal val="#ppt_y"/>
                                          </p:val>
                                        </p:tav>
                                      </p:tavLst>
                                    </p:anim>
                                  </p:childTnLst>
                                </p:cTn>
                              </p:par>
                            </p:childTnLst>
                          </p:cTn>
                        </p:par>
                        <p:par>
                          <p:cTn id="16" fill="hold" nodeType="afterGroup">
                            <p:stCondLst>
                              <p:cond delay="1500"/>
                            </p:stCondLst>
                            <p:childTnLst>
                              <p:par>
                                <p:cTn id="17" presetID="44" presetClass="entr" presetSubtype="0" fill="hold" grpId="0" nodeType="afterEffect">
                                  <p:stCondLst>
                                    <p:cond delay="0"/>
                                  </p:stCondLst>
                                  <p:childTnLst>
                                    <p:set>
                                      <p:cBhvr>
                                        <p:cTn id="18" dur="1" fill="hold">
                                          <p:stCondLst>
                                            <p:cond delay="0"/>
                                          </p:stCondLst>
                                        </p:cTn>
                                        <p:tgtEl>
                                          <p:spTgt spid="69635">
                                            <p:txEl>
                                              <p:pRg st="1" end="1"/>
                                            </p:txEl>
                                          </p:spTgt>
                                        </p:tgtEl>
                                        <p:attrNameLst>
                                          <p:attrName>style.visibility</p:attrName>
                                        </p:attrNameLst>
                                      </p:cBhvr>
                                      <p:to>
                                        <p:strVal val="visible"/>
                                      </p:to>
                                    </p:set>
                                    <p:animEffect transition="in" filter="fade">
                                      <p:cBhvr>
                                        <p:cTn id="19" dur="500"/>
                                        <p:tgtEl>
                                          <p:spTgt spid="69635">
                                            <p:txEl>
                                              <p:pRg st="1" end="1"/>
                                            </p:txEl>
                                          </p:spTgt>
                                        </p:tgtEl>
                                      </p:cBhvr>
                                    </p:animEffect>
                                    <p:anim calcmode="lin" valueType="num">
                                      <p:cBhvr>
                                        <p:cTn id="20"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69635">
                                            <p:txEl>
                                              <p:pRg st="1" end="1"/>
                                            </p:txEl>
                                          </p:spTgt>
                                        </p:tgtEl>
                                        <p:attrNameLst>
                                          <p:attrName>ppt_y</p:attrName>
                                        </p:attrNameLst>
                                      </p:cBhvr>
                                      <p:tavLst>
                                        <p:tav tm="0">
                                          <p:val>
                                            <p:strVal val="#ppt_y+.05"/>
                                          </p:val>
                                        </p:tav>
                                        <p:tav tm="100000">
                                          <p:val>
                                            <p:strVal val="#ppt_y"/>
                                          </p:val>
                                        </p:tav>
                                      </p:tavLst>
                                    </p:anim>
                                  </p:childTnLst>
                                </p:cTn>
                              </p:par>
                            </p:childTnLst>
                          </p:cTn>
                        </p:par>
                        <p:par>
                          <p:cTn id="22" fill="hold" nodeType="afterGroup">
                            <p:stCondLst>
                              <p:cond delay="2000"/>
                            </p:stCondLst>
                            <p:childTnLst>
                              <p:par>
                                <p:cTn id="23" presetID="44" presetClass="entr" presetSubtype="0" fill="hold" grpId="0" nodeType="afterEffect">
                                  <p:stCondLst>
                                    <p:cond delay="0"/>
                                  </p:stCondLst>
                                  <p:childTnLst>
                                    <p:set>
                                      <p:cBhvr>
                                        <p:cTn id="24" dur="1" fill="hold">
                                          <p:stCondLst>
                                            <p:cond delay="0"/>
                                          </p:stCondLst>
                                        </p:cTn>
                                        <p:tgtEl>
                                          <p:spTgt spid="69635">
                                            <p:txEl>
                                              <p:pRg st="2" end="2"/>
                                            </p:txEl>
                                          </p:spTgt>
                                        </p:tgtEl>
                                        <p:attrNameLst>
                                          <p:attrName>style.visibility</p:attrName>
                                        </p:attrNameLst>
                                      </p:cBhvr>
                                      <p:to>
                                        <p:strVal val="visible"/>
                                      </p:to>
                                    </p:set>
                                    <p:animEffect transition="in" filter="fade">
                                      <p:cBhvr>
                                        <p:cTn id="25" dur="500"/>
                                        <p:tgtEl>
                                          <p:spTgt spid="69635">
                                            <p:txEl>
                                              <p:pRg st="2" end="2"/>
                                            </p:txEl>
                                          </p:spTgt>
                                        </p:tgtEl>
                                      </p:cBhvr>
                                    </p:animEffect>
                                    <p:anim calcmode="lin" valueType="num">
                                      <p:cBhvr>
                                        <p:cTn id="26"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69635">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6963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E6ECB84-4ADD-224D-96BA-D409BA1CD7A1}"/>
              </a:ext>
            </a:extLst>
          </p:cNvPr>
          <p:cNvSpPr>
            <a:spLocks noGrp="1" noChangeArrowheads="1"/>
          </p:cNvSpPr>
          <p:nvPr>
            <p:ph type="title"/>
          </p:nvPr>
        </p:nvSpPr>
        <p:spPr>
          <a:xfrm>
            <a:off x="1828800" y="762000"/>
            <a:ext cx="6397625" cy="1219200"/>
          </a:xfrm>
        </p:spPr>
        <p:txBody>
          <a:bodyPr/>
          <a:lstStyle/>
          <a:p>
            <a:r>
              <a:rPr lang="en-US" altLang="en-US"/>
              <a:t>At the </a:t>
            </a:r>
            <a:r>
              <a:rPr lang="en-US" altLang="en-US" b="1" i="1"/>
              <a:t>college level</a:t>
            </a:r>
            <a:r>
              <a:rPr lang="en-US" altLang="en-US"/>
              <a:t>, the law requires schools to….</a:t>
            </a:r>
          </a:p>
        </p:txBody>
      </p:sp>
      <p:sp>
        <p:nvSpPr>
          <p:cNvPr id="70659" name="Rectangle 3">
            <a:extLst>
              <a:ext uri="{FF2B5EF4-FFF2-40B4-BE49-F238E27FC236}">
                <a16:creationId xmlns:a16="http://schemas.microsoft.com/office/drawing/2014/main" id="{E0D0FA01-3E2D-8740-87C3-BD0EFE26E3CC}"/>
              </a:ext>
            </a:extLst>
          </p:cNvPr>
          <p:cNvSpPr>
            <a:spLocks noGrp="1" noChangeArrowheads="1"/>
          </p:cNvSpPr>
          <p:nvPr>
            <p:ph type="body" idx="1"/>
          </p:nvPr>
        </p:nvSpPr>
        <p:spPr>
          <a:xfrm>
            <a:off x="2514600" y="2133600"/>
            <a:ext cx="5713413" cy="2895600"/>
          </a:xfrm>
        </p:spPr>
        <p:txBody>
          <a:bodyPr/>
          <a:lstStyle/>
          <a:p>
            <a:r>
              <a:rPr lang="en-US" altLang="en-US"/>
              <a:t>Provide equal access to students with disabilities</a:t>
            </a:r>
          </a:p>
          <a:p>
            <a:r>
              <a:rPr lang="en-US" altLang="en-US"/>
              <a:t>Protect these students from discrimination</a:t>
            </a:r>
          </a:p>
          <a:p>
            <a:r>
              <a:rPr lang="en-US" altLang="en-US"/>
              <a:t>Ensure </a:t>
            </a:r>
            <a:r>
              <a:rPr lang="en-US" altLang="en-US" b="1" i="1"/>
              <a:t>access</a:t>
            </a:r>
            <a:r>
              <a:rPr lang="en-US" altLang="en-US"/>
              <a:t>, </a:t>
            </a:r>
            <a:r>
              <a:rPr lang="en-US" altLang="en-US" u="sng"/>
              <a:t>not</a:t>
            </a:r>
            <a:r>
              <a:rPr lang="en-US" altLang="en-US"/>
              <a:t> academic success</a:t>
            </a:r>
            <a:endParaRPr lang="en-US" altLang="en-US" b="1" i="1"/>
          </a:p>
        </p:txBody>
      </p:sp>
      <p:sp>
        <p:nvSpPr>
          <p:cNvPr id="70660" name="Text Box 4">
            <a:extLst>
              <a:ext uri="{FF2B5EF4-FFF2-40B4-BE49-F238E27FC236}">
                <a16:creationId xmlns:a16="http://schemas.microsoft.com/office/drawing/2014/main" id="{B0FF2BD4-BBD8-0140-96AE-6C9DB4886BD3}"/>
              </a:ext>
            </a:extLst>
          </p:cNvPr>
          <p:cNvSpPr txBox="1">
            <a:spLocks noChangeArrowheads="1"/>
          </p:cNvSpPr>
          <p:nvPr/>
        </p:nvSpPr>
        <p:spPr bwMode="auto">
          <a:xfrm>
            <a:off x="685800" y="51054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i="1">
                <a:solidFill>
                  <a:srgbClr val="79551B"/>
                </a:solidFill>
              </a:rPr>
              <a:t>Evaluation becomes the student’s/family’s responsibility!</a:t>
            </a:r>
          </a:p>
        </p:txBody>
      </p:sp>
      <p:sp>
        <p:nvSpPr>
          <p:cNvPr id="70661" name="Rectangle 5">
            <a:extLst>
              <a:ext uri="{FF2B5EF4-FFF2-40B4-BE49-F238E27FC236}">
                <a16:creationId xmlns:a16="http://schemas.microsoft.com/office/drawing/2014/main" id="{6537BA6C-F44F-9B47-99EC-E86C5B8B6DC2}"/>
              </a:ext>
            </a:extLst>
          </p:cNvPr>
          <p:cNvSpPr>
            <a:spLocks noChangeArrowheads="1"/>
          </p:cNvSpPr>
          <p:nvPr/>
        </p:nvSpPr>
        <p:spPr bwMode="auto">
          <a:xfrm>
            <a:off x="762000" y="5840413"/>
            <a:ext cx="7572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hlinkClick r:id="" action="ppaction://hlinkshowjump?jump=lastslide"/>
              </a:rPr>
              <a:t>INDEX</a:t>
            </a:r>
            <a:endParaRPr lang="en-US" altLang="en-US" sz="1400"/>
          </a:p>
        </p:txBody>
      </p:sp>
      <p:sp>
        <p:nvSpPr>
          <p:cNvPr id="70662" name="Text Box 6">
            <a:extLst>
              <a:ext uri="{FF2B5EF4-FFF2-40B4-BE49-F238E27FC236}">
                <a16:creationId xmlns:a16="http://schemas.microsoft.com/office/drawing/2014/main" id="{AC4D119E-06A5-0448-A6B2-9652E51DEF88}"/>
              </a:ext>
            </a:extLst>
          </p:cNvPr>
          <p:cNvSpPr txBox="1">
            <a:spLocks noChangeArrowheads="1"/>
          </p:cNvSpPr>
          <p:nvPr/>
        </p:nvSpPr>
        <p:spPr bwMode="auto">
          <a:xfrm>
            <a:off x="7620000" y="60960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hlinkClick r:id="rId3" action="ppaction://hlinksldjump"/>
              </a:rPr>
              <a:t>continue</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fade">
                                      <p:cBhvr>
                                        <p:cTn id="7" dur="2000"/>
                                        <p:tgtEl>
                                          <p:spTgt spid="70658"/>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0659">
                                            <p:txEl>
                                              <p:pRg st="0" end="0"/>
                                            </p:txEl>
                                          </p:spTgt>
                                        </p:tgtEl>
                                        <p:attrNameLst>
                                          <p:attrName>style.visibility</p:attrName>
                                        </p:attrNameLst>
                                      </p:cBhvr>
                                      <p:to>
                                        <p:strVal val="visible"/>
                                      </p:to>
                                    </p:set>
                                    <p:animEffect transition="in" filter="fade">
                                      <p:cBhvr>
                                        <p:cTn id="11" dur="1000"/>
                                        <p:tgtEl>
                                          <p:spTgt spid="70659">
                                            <p:txEl>
                                              <p:pRg st="0" end="0"/>
                                            </p:txEl>
                                          </p:spTgt>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0659">
                                            <p:txEl>
                                              <p:pRg st="1" end="1"/>
                                            </p:txEl>
                                          </p:spTgt>
                                        </p:tgtEl>
                                        <p:attrNameLst>
                                          <p:attrName>style.visibility</p:attrName>
                                        </p:attrNameLst>
                                      </p:cBhvr>
                                      <p:to>
                                        <p:strVal val="visible"/>
                                      </p:to>
                                    </p:set>
                                    <p:animEffect transition="in" filter="fade">
                                      <p:cBhvr>
                                        <p:cTn id="15" dur="1000"/>
                                        <p:tgtEl>
                                          <p:spTgt spid="70659">
                                            <p:txEl>
                                              <p:pRg st="1" end="1"/>
                                            </p:txEl>
                                          </p:spTgt>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70659">
                                            <p:txEl>
                                              <p:pRg st="2" end="2"/>
                                            </p:txEl>
                                          </p:spTgt>
                                        </p:tgtEl>
                                        <p:attrNameLst>
                                          <p:attrName>style.visibility</p:attrName>
                                        </p:attrNameLst>
                                      </p:cBhvr>
                                      <p:to>
                                        <p:strVal val="visible"/>
                                      </p:to>
                                    </p:set>
                                    <p:animEffect transition="in" filter="fade">
                                      <p:cBhvr>
                                        <p:cTn id="19" dur="1000"/>
                                        <p:tgtEl>
                                          <p:spTgt spid="70659">
                                            <p:txEl>
                                              <p:pRg st="2" end="2"/>
                                            </p:txEl>
                                          </p:spTgt>
                                        </p:tgtEl>
                                      </p:cBhvr>
                                    </p:animEffect>
                                  </p:childTnLst>
                                </p:cTn>
                              </p:par>
                            </p:childTnLst>
                          </p:cTn>
                        </p:par>
                        <p:par>
                          <p:cTn id="20" fill="hold" nodeType="afterGroup">
                            <p:stCondLst>
                              <p:cond delay="5000"/>
                            </p:stCondLst>
                            <p:childTnLst>
                              <p:par>
                                <p:cTn id="21" presetID="16" presetClass="entr" presetSubtype="26" fill="hold" grpId="0" nodeType="afterEffect">
                                  <p:stCondLst>
                                    <p:cond delay="0"/>
                                  </p:stCondLst>
                                  <p:childTnLst>
                                    <p:set>
                                      <p:cBhvr>
                                        <p:cTn id="22" dur="1" fill="hold">
                                          <p:stCondLst>
                                            <p:cond delay="0"/>
                                          </p:stCondLst>
                                        </p:cTn>
                                        <p:tgtEl>
                                          <p:spTgt spid="70660"/>
                                        </p:tgtEl>
                                        <p:attrNameLst>
                                          <p:attrName>style.visibility</p:attrName>
                                        </p:attrNameLst>
                                      </p:cBhvr>
                                      <p:to>
                                        <p:strVal val="visible"/>
                                      </p:to>
                                    </p:set>
                                    <p:animEffect transition="in" filter="barn(inHorizontal)">
                                      <p:cBhvr>
                                        <p:cTn id="23" dur="500"/>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P spid="70659" grpId="0" build="p"/>
      <p:bldP spid="70660" grpId="0"/>
    </p:bldLst>
  </p:timing>
</p:sld>
</file>

<file path=ppt/theme/theme1.xml><?xml version="1.0" encoding="utf-8"?>
<a:theme xmlns:a="http://schemas.openxmlformats.org/drawingml/2006/main" name="Corinthian columns design template">
  <a:themeElements>
    <a:clrScheme name="Corinthian columns design template 15">
      <a:dk1>
        <a:srgbClr val="3E3E5C"/>
      </a:dk1>
      <a:lt1>
        <a:srgbClr val="FFFFFF"/>
      </a:lt1>
      <a:dk2>
        <a:srgbClr val="9999FF"/>
      </a:dk2>
      <a:lt2>
        <a:srgbClr val="FFFFFF"/>
      </a:lt2>
      <a:accent1>
        <a:srgbClr val="60597B"/>
      </a:accent1>
      <a:accent2>
        <a:srgbClr val="6666FF"/>
      </a:accent2>
      <a:accent3>
        <a:srgbClr val="CACAFF"/>
      </a:accent3>
      <a:accent4>
        <a:srgbClr val="DADADA"/>
      </a:accent4>
      <a:accent5>
        <a:srgbClr val="B6B5BF"/>
      </a:accent5>
      <a:accent6>
        <a:srgbClr val="5C5CE7"/>
      </a:accent6>
      <a:hlink>
        <a:srgbClr val="3366CC"/>
      </a:hlink>
      <a:folHlink>
        <a:srgbClr val="339966"/>
      </a:folHlink>
    </a:clrScheme>
    <a:fontScheme name="Corinthian columns design template">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orinthian column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inthian column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inthian column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inthian column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inthian column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inthian column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inthian column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inthian column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inthian column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inthian column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inthian column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rinthian columns design template 13">
        <a:dk1>
          <a:srgbClr val="3E3E5C"/>
        </a:dk1>
        <a:lt1>
          <a:srgbClr val="FFFFFF"/>
        </a:lt1>
        <a:dk2>
          <a:srgbClr val="9999FF"/>
        </a:dk2>
        <a:lt2>
          <a:srgbClr val="FFFFFF"/>
        </a:lt2>
        <a:accent1>
          <a:srgbClr val="60597B"/>
        </a:accent1>
        <a:accent2>
          <a:srgbClr val="6666FF"/>
        </a:accent2>
        <a:accent3>
          <a:srgbClr val="CACAFF"/>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inthian columns design template 14">
        <a:dk1>
          <a:srgbClr val="3E3E5C"/>
        </a:dk1>
        <a:lt1>
          <a:srgbClr val="FFFFFF"/>
        </a:lt1>
        <a:dk2>
          <a:srgbClr val="9999FF"/>
        </a:dk2>
        <a:lt2>
          <a:srgbClr val="FFFFFF"/>
        </a:lt2>
        <a:accent1>
          <a:srgbClr val="60597B"/>
        </a:accent1>
        <a:accent2>
          <a:srgbClr val="6666FF"/>
        </a:accent2>
        <a:accent3>
          <a:srgbClr val="CACAFF"/>
        </a:accent3>
        <a:accent4>
          <a:srgbClr val="DADADA"/>
        </a:accent4>
        <a:accent5>
          <a:srgbClr val="B6B5BF"/>
        </a:accent5>
        <a:accent6>
          <a:srgbClr val="5C5CE7"/>
        </a:accent6>
        <a:hlink>
          <a:srgbClr val="3366CC"/>
        </a:hlink>
        <a:folHlink>
          <a:srgbClr val="FFFF99"/>
        </a:folHlink>
      </a:clrScheme>
      <a:clrMap bg1="dk2" tx1="lt1" bg2="dk1" tx2="lt2" accent1="accent1" accent2="accent2" accent3="accent3" accent4="accent4" accent5="accent5" accent6="accent6" hlink="hlink" folHlink="folHlink"/>
    </a:extraClrScheme>
    <a:extraClrScheme>
      <a:clrScheme name="Corinthian columns design template 15">
        <a:dk1>
          <a:srgbClr val="3E3E5C"/>
        </a:dk1>
        <a:lt1>
          <a:srgbClr val="FFFFFF"/>
        </a:lt1>
        <a:dk2>
          <a:srgbClr val="9999FF"/>
        </a:dk2>
        <a:lt2>
          <a:srgbClr val="FFFFFF"/>
        </a:lt2>
        <a:accent1>
          <a:srgbClr val="60597B"/>
        </a:accent1>
        <a:accent2>
          <a:srgbClr val="6666FF"/>
        </a:accent2>
        <a:accent3>
          <a:srgbClr val="CACAFF"/>
        </a:accent3>
        <a:accent4>
          <a:srgbClr val="DADADA"/>
        </a:accent4>
        <a:accent5>
          <a:srgbClr val="B6B5BF"/>
        </a:accent5>
        <a:accent6>
          <a:srgbClr val="5C5CE7"/>
        </a:accent6>
        <a:hlink>
          <a:srgbClr val="3366CC"/>
        </a:hlink>
        <a:folHlink>
          <a:srgbClr val="339966"/>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Corinthian columns design template</Template>
  <TotalTime>719</TotalTime>
  <Words>1522</Words>
  <Application>Microsoft Macintosh PowerPoint</Application>
  <PresentationFormat>On-screen Show (4:3)</PresentationFormat>
  <Paragraphs>276</Paragraphs>
  <Slides>27</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Palatino Linotype</vt:lpstr>
      <vt:lpstr>Mistral</vt:lpstr>
      <vt:lpstr>Tahoma</vt:lpstr>
      <vt:lpstr>Wingdings</vt:lpstr>
      <vt:lpstr>Corinthian columns design template</vt:lpstr>
      <vt:lpstr>Making the Transition</vt:lpstr>
      <vt:lpstr>from High School…</vt:lpstr>
      <vt:lpstr>PowerPoint Presentation</vt:lpstr>
      <vt:lpstr>PowerPoint Presentation</vt:lpstr>
      <vt:lpstr>The following laws govern the accommodation process in the secondary (high school) and postsecondary (college) environment. </vt:lpstr>
      <vt:lpstr>Individuals with Disabilities Education Act (IDEA)</vt:lpstr>
      <vt:lpstr>IDEA (cont’d.)</vt:lpstr>
      <vt:lpstr>Contrasts…</vt:lpstr>
      <vt:lpstr>At the college level, the law requires schools to….</vt:lpstr>
      <vt:lpstr>SECTION 504  OF THE REHABILITATION ACT of 1973</vt:lpstr>
      <vt:lpstr>Regarding employment and section 504…</vt:lpstr>
      <vt:lpstr>AMERICANS WITH DISABILITIES ACT (ADA)</vt:lpstr>
      <vt:lpstr>CIVIL RIGHTS RESTORATION ACT</vt:lpstr>
      <vt:lpstr>Student responsibilities:</vt:lpstr>
      <vt:lpstr> Remember… </vt:lpstr>
      <vt:lpstr>PowerPoint Presentation</vt:lpstr>
      <vt:lpstr>Tuition…</vt:lpstr>
      <vt:lpstr>Select the right college: </vt:lpstr>
      <vt:lpstr>Interview the right people:</vt:lpstr>
      <vt:lpstr>Interview the right people:</vt:lpstr>
      <vt:lpstr>Services you can request:</vt:lpstr>
      <vt:lpstr>         CART</vt:lpstr>
      <vt:lpstr>       Remote Captioning</vt:lpstr>
      <vt:lpstr>Cued Speech Transliterator</vt:lpstr>
      <vt:lpstr>PowerPoint Presentation</vt:lpstr>
      <vt:lpstr>Resources:</vt:lpstr>
      <vt:lpstr>INDEX</vt:lpstr>
    </vt:vector>
  </TitlesOfParts>
  <Manager/>
  <Company>PricewaterhouseCoopers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Sarah Welch</dc:creator>
  <cp:keywords/>
  <dc:description/>
  <cp:lastModifiedBy>Chiou, Wun</cp:lastModifiedBy>
  <cp:revision>44</cp:revision>
  <dcterms:created xsi:type="dcterms:W3CDTF">2006-04-04T01:30:51Z</dcterms:created>
  <dcterms:modified xsi:type="dcterms:W3CDTF">2021-05-14T18:14:13Z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TC011594391033</vt:lpwstr>
  </property>
</Properties>
</file>