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8404800" cy="51206400"/>
  <p:notesSz cx="6858000" cy="9144000"/>
  <p:defaultTextStyle>
    <a:defPPr>
      <a:defRPr lang="en-US"/>
    </a:defPPr>
    <a:lvl1pPr marL="0" algn="l" defTabSz="2560320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1pPr>
    <a:lvl2pPr marL="2560320" algn="l" defTabSz="2560320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2pPr>
    <a:lvl3pPr marL="5120640" algn="l" defTabSz="2560320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3pPr>
    <a:lvl4pPr marL="7680960" algn="l" defTabSz="2560320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4pPr>
    <a:lvl5pPr marL="10241280" algn="l" defTabSz="2560320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5pPr>
    <a:lvl6pPr marL="12801600" algn="l" defTabSz="2560320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6pPr>
    <a:lvl7pPr marL="15361920" algn="l" defTabSz="2560320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7pPr>
    <a:lvl8pPr marL="17922240" algn="l" defTabSz="2560320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8pPr>
    <a:lvl9pPr marL="20482560" algn="l" defTabSz="2560320" rtl="0" eaLnBrk="1" latinLnBrk="0" hangingPunct="1">
      <a:defRPr sz="10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8" d="100"/>
          <a:sy n="18" d="100"/>
        </p:scale>
        <p:origin x="-3400" y="-144"/>
      </p:cViewPr>
      <p:guideLst>
        <p:guide orient="horz" pos="16128"/>
        <p:guide pos="12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15907177"/>
            <a:ext cx="32644080" cy="10976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20" y="29016960"/>
            <a:ext cx="26883360" cy="13086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2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7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941285" y="15314510"/>
            <a:ext cx="36291200" cy="3262274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67675" y="15314510"/>
            <a:ext cx="108233530" cy="3262274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2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0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715" y="32904857"/>
            <a:ext cx="32644080" cy="10170160"/>
          </a:xfrm>
        </p:spPr>
        <p:txBody>
          <a:bodyPr anchor="t"/>
          <a:lstStyle>
            <a:lvl1pPr algn="l">
              <a:defRPr sz="22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3715" y="21703461"/>
            <a:ext cx="32644080" cy="11201396"/>
          </a:xfrm>
        </p:spPr>
        <p:txBody>
          <a:bodyPr anchor="b"/>
          <a:lstStyle>
            <a:lvl1pPr marL="0" indent="0"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1pPr>
            <a:lvl2pPr marL="2560320" indent="0">
              <a:buNone/>
              <a:defRPr sz="10100">
                <a:solidFill>
                  <a:schemeClr val="tx1">
                    <a:tint val="75000"/>
                  </a:schemeClr>
                </a:solidFill>
              </a:defRPr>
            </a:lvl2pPr>
            <a:lvl3pPr marL="512064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3pPr>
            <a:lvl4pPr marL="76809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7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67677" y="89208187"/>
            <a:ext cx="72262365" cy="252333760"/>
          </a:xfrm>
        </p:spPr>
        <p:txBody>
          <a:bodyPr/>
          <a:lstStyle>
            <a:lvl1pPr>
              <a:defRPr sz="15700"/>
            </a:lvl1pPr>
            <a:lvl2pPr>
              <a:defRPr sz="13400"/>
            </a:lvl2pPr>
            <a:lvl3pPr>
              <a:defRPr sz="11200"/>
            </a:lvl3pPr>
            <a:lvl4pPr>
              <a:defRPr sz="10100"/>
            </a:lvl4pPr>
            <a:lvl5pPr>
              <a:defRPr sz="10100"/>
            </a:lvl5pPr>
            <a:lvl6pPr>
              <a:defRPr sz="10100"/>
            </a:lvl6pPr>
            <a:lvl7pPr>
              <a:defRPr sz="10100"/>
            </a:lvl7pPr>
            <a:lvl8pPr>
              <a:defRPr sz="10100"/>
            </a:lvl8pPr>
            <a:lvl9pPr>
              <a:defRPr sz="10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70122" y="89208187"/>
            <a:ext cx="72262365" cy="252333760"/>
          </a:xfrm>
        </p:spPr>
        <p:txBody>
          <a:bodyPr/>
          <a:lstStyle>
            <a:lvl1pPr>
              <a:defRPr sz="15700"/>
            </a:lvl1pPr>
            <a:lvl2pPr>
              <a:defRPr sz="13400"/>
            </a:lvl2pPr>
            <a:lvl3pPr>
              <a:defRPr sz="11200"/>
            </a:lvl3pPr>
            <a:lvl4pPr>
              <a:defRPr sz="10100"/>
            </a:lvl4pPr>
            <a:lvl5pPr>
              <a:defRPr sz="10100"/>
            </a:lvl5pPr>
            <a:lvl6pPr>
              <a:defRPr sz="10100"/>
            </a:lvl6pPr>
            <a:lvl7pPr>
              <a:defRPr sz="10100"/>
            </a:lvl7pPr>
            <a:lvl8pPr>
              <a:defRPr sz="10100"/>
            </a:lvl8pPr>
            <a:lvl9pPr>
              <a:defRPr sz="10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10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0" y="2050630"/>
            <a:ext cx="34564320" cy="853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11462177"/>
            <a:ext cx="16968790" cy="4776890"/>
          </a:xfrm>
        </p:spPr>
        <p:txBody>
          <a:bodyPr anchor="b"/>
          <a:lstStyle>
            <a:lvl1pPr marL="0" indent="0">
              <a:buNone/>
              <a:defRPr sz="1340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100" b="1"/>
            </a:lvl3pPr>
            <a:lvl4pPr marL="7680960" indent="0">
              <a:buNone/>
              <a:defRPr sz="9000" b="1"/>
            </a:lvl4pPr>
            <a:lvl5pPr marL="10241280" indent="0">
              <a:buNone/>
              <a:defRPr sz="9000" b="1"/>
            </a:lvl5pPr>
            <a:lvl6pPr marL="12801600" indent="0">
              <a:buNone/>
              <a:defRPr sz="9000" b="1"/>
            </a:lvl6pPr>
            <a:lvl7pPr marL="15361920" indent="0">
              <a:buNone/>
              <a:defRPr sz="9000" b="1"/>
            </a:lvl7pPr>
            <a:lvl8pPr marL="17922240" indent="0">
              <a:buNone/>
              <a:defRPr sz="9000" b="1"/>
            </a:lvl8pPr>
            <a:lvl9pPr marL="20482560" indent="0">
              <a:buNone/>
              <a:defRPr sz="9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0" y="16239067"/>
            <a:ext cx="16968790" cy="29502950"/>
          </a:xfrm>
        </p:spPr>
        <p:txBody>
          <a:bodyPr/>
          <a:lstStyle>
            <a:lvl1pPr>
              <a:defRPr sz="13400"/>
            </a:lvl1pPr>
            <a:lvl2pPr>
              <a:defRPr sz="11200"/>
            </a:lvl2pPr>
            <a:lvl3pPr>
              <a:defRPr sz="10100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107" y="11462177"/>
            <a:ext cx="16975455" cy="4776890"/>
          </a:xfrm>
        </p:spPr>
        <p:txBody>
          <a:bodyPr anchor="b"/>
          <a:lstStyle>
            <a:lvl1pPr marL="0" indent="0">
              <a:buNone/>
              <a:defRPr sz="1340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100" b="1"/>
            </a:lvl3pPr>
            <a:lvl4pPr marL="7680960" indent="0">
              <a:buNone/>
              <a:defRPr sz="9000" b="1"/>
            </a:lvl4pPr>
            <a:lvl5pPr marL="10241280" indent="0">
              <a:buNone/>
              <a:defRPr sz="9000" b="1"/>
            </a:lvl5pPr>
            <a:lvl6pPr marL="12801600" indent="0">
              <a:buNone/>
              <a:defRPr sz="9000" b="1"/>
            </a:lvl6pPr>
            <a:lvl7pPr marL="15361920" indent="0">
              <a:buNone/>
              <a:defRPr sz="9000" b="1"/>
            </a:lvl7pPr>
            <a:lvl8pPr marL="17922240" indent="0">
              <a:buNone/>
              <a:defRPr sz="9000" b="1"/>
            </a:lvl8pPr>
            <a:lvl9pPr marL="20482560" indent="0">
              <a:buNone/>
              <a:defRPr sz="9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107" y="16239067"/>
            <a:ext cx="16975455" cy="29502950"/>
          </a:xfrm>
        </p:spPr>
        <p:txBody>
          <a:bodyPr/>
          <a:lstStyle>
            <a:lvl1pPr>
              <a:defRPr sz="13400"/>
            </a:lvl1pPr>
            <a:lvl2pPr>
              <a:defRPr sz="11200"/>
            </a:lvl2pPr>
            <a:lvl3pPr>
              <a:defRPr sz="10100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56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8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6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2" y="2038773"/>
            <a:ext cx="12634915" cy="8676640"/>
          </a:xfrm>
        </p:spPr>
        <p:txBody>
          <a:bodyPr anchor="b"/>
          <a:lstStyle>
            <a:lvl1pPr algn="l">
              <a:defRPr sz="11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5210" y="2038777"/>
            <a:ext cx="21469350" cy="43703244"/>
          </a:xfrm>
        </p:spPr>
        <p:txBody>
          <a:bodyPr/>
          <a:lstStyle>
            <a:lvl1pPr>
              <a:defRPr sz="17900"/>
            </a:lvl1pPr>
            <a:lvl2pPr>
              <a:defRPr sz="15700"/>
            </a:lvl2pPr>
            <a:lvl3pPr>
              <a:defRPr sz="13400"/>
            </a:lvl3pPr>
            <a:lvl4pPr>
              <a:defRPr sz="11200"/>
            </a:lvl4pPr>
            <a:lvl5pPr>
              <a:defRPr sz="11200"/>
            </a:lvl5pPr>
            <a:lvl6pPr>
              <a:defRPr sz="11200"/>
            </a:lvl6pPr>
            <a:lvl7pPr>
              <a:defRPr sz="11200"/>
            </a:lvl7pPr>
            <a:lvl8pPr>
              <a:defRPr sz="11200"/>
            </a:lvl8pPr>
            <a:lvl9pPr>
              <a:defRPr sz="1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2" y="10715417"/>
            <a:ext cx="12634915" cy="35026604"/>
          </a:xfrm>
        </p:spPr>
        <p:txBody>
          <a:bodyPr/>
          <a:lstStyle>
            <a:lvl1pPr marL="0" indent="0">
              <a:buNone/>
              <a:defRPr sz="7800"/>
            </a:lvl1pPr>
            <a:lvl2pPr marL="2560320" indent="0">
              <a:buNone/>
              <a:defRPr sz="6700"/>
            </a:lvl2pPr>
            <a:lvl3pPr marL="5120640" indent="0">
              <a:buNone/>
              <a:defRPr sz="5600"/>
            </a:lvl3pPr>
            <a:lvl4pPr marL="7680960" indent="0">
              <a:buNone/>
              <a:defRPr sz="5000"/>
            </a:lvl4pPr>
            <a:lvl5pPr marL="10241280" indent="0">
              <a:buNone/>
              <a:defRPr sz="5000"/>
            </a:lvl5pPr>
            <a:lvl6pPr marL="12801600" indent="0">
              <a:buNone/>
              <a:defRPr sz="5000"/>
            </a:lvl6pPr>
            <a:lvl7pPr marL="15361920" indent="0">
              <a:buNone/>
              <a:defRPr sz="5000"/>
            </a:lvl7pPr>
            <a:lvl8pPr marL="17922240" indent="0">
              <a:buNone/>
              <a:defRPr sz="5000"/>
            </a:lvl8pPr>
            <a:lvl9pPr marL="20482560" indent="0">
              <a:buNone/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6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610" y="35844480"/>
            <a:ext cx="23042880" cy="4231644"/>
          </a:xfrm>
        </p:spPr>
        <p:txBody>
          <a:bodyPr anchor="b"/>
          <a:lstStyle>
            <a:lvl1pPr algn="l">
              <a:defRPr sz="11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610" y="4575387"/>
            <a:ext cx="23042880" cy="30723840"/>
          </a:xfrm>
        </p:spPr>
        <p:txBody>
          <a:bodyPr/>
          <a:lstStyle>
            <a:lvl1pPr marL="0" indent="0">
              <a:buNone/>
              <a:defRPr sz="17900"/>
            </a:lvl1pPr>
            <a:lvl2pPr marL="2560320" indent="0">
              <a:buNone/>
              <a:defRPr sz="15700"/>
            </a:lvl2pPr>
            <a:lvl3pPr marL="5120640" indent="0">
              <a:buNone/>
              <a:defRPr sz="13400"/>
            </a:lvl3pPr>
            <a:lvl4pPr marL="7680960" indent="0">
              <a:buNone/>
              <a:defRPr sz="11200"/>
            </a:lvl4pPr>
            <a:lvl5pPr marL="10241280" indent="0">
              <a:buNone/>
              <a:defRPr sz="11200"/>
            </a:lvl5pPr>
            <a:lvl6pPr marL="12801600" indent="0">
              <a:buNone/>
              <a:defRPr sz="11200"/>
            </a:lvl6pPr>
            <a:lvl7pPr marL="15361920" indent="0">
              <a:buNone/>
              <a:defRPr sz="11200"/>
            </a:lvl7pPr>
            <a:lvl8pPr marL="17922240" indent="0">
              <a:buNone/>
              <a:defRPr sz="11200"/>
            </a:lvl8pPr>
            <a:lvl9pPr marL="20482560" indent="0">
              <a:buNone/>
              <a:defRPr sz="1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610" y="40076124"/>
            <a:ext cx="23042880" cy="6009636"/>
          </a:xfrm>
        </p:spPr>
        <p:txBody>
          <a:bodyPr/>
          <a:lstStyle>
            <a:lvl1pPr marL="0" indent="0">
              <a:buNone/>
              <a:defRPr sz="7800"/>
            </a:lvl1pPr>
            <a:lvl2pPr marL="2560320" indent="0">
              <a:buNone/>
              <a:defRPr sz="6700"/>
            </a:lvl2pPr>
            <a:lvl3pPr marL="5120640" indent="0">
              <a:buNone/>
              <a:defRPr sz="5600"/>
            </a:lvl3pPr>
            <a:lvl4pPr marL="7680960" indent="0">
              <a:buNone/>
              <a:defRPr sz="5000"/>
            </a:lvl4pPr>
            <a:lvl5pPr marL="10241280" indent="0">
              <a:buNone/>
              <a:defRPr sz="5000"/>
            </a:lvl5pPr>
            <a:lvl6pPr marL="12801600" indent="0">
              <a:buNone/>
              <a:defRPr sz="5000"/>
            </a:lvl6pPr>
            <a:lvl7pPr marL="15361920" indent="0">
              <a:buNone/>
              <a:defRPr sz="5000"/>
            </a:lvl7pPr>
            <a:lvl8pPr marL="17922240" indent="0">
              <a:buNone/>
              <a:defRPr sz="5000"/>
            </a:lvl8pPr>
            <a:lvl9pPr marL="20482560" indent="0">
              <a:buNone/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2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2050630"/>
            <a:ext cx="34564320" cy="8534400"/>
          </a:xfrm>
          <a:prstGeom prst="rect">
            <a:avLst/>
          </a:prstGeom>
        </p:spPr>
        <p:txBody>
          <a:bodyPr vert="horz" lIns="512064" tIns="256032" rIns="512064" bIns="2560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11948164"/>
            <a:ext cx="34564320" cy="33793857"/>
          </a:xfrm>
          <a:prstGeom prst="rect">
            <a:avLst/>
          </a:prstGeom>
        </p:spPr>
        <p:txBody>
          <a:bodyPr vert="horz" lIns="512064" tIns="256032" rIns="512064" bIns="25603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20240" y="47460750"/>
            <a:ext cx="8961120" cy="2726267"/>
          </a:xfrm>
          <a:prstGeom prst="rect">
            <a:avLst/>
          </a:prstGeom>
        </p:spPr>
        <p:txBody>
          <a:bodyPr vert="horz" lIns="512064" tIns="256032" rIns="512064" bIns="256032" rtlCol="0" anchor="ctr"/>
          <a:lstStyle>
            <a:lvl1pPr algn="l">
              <a:defRPr sz="6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BC6D6-2F6D-324D-89DB-21FF63B78CBE}" type="datetimeFigureOut">
              <a:rPr lang="en-US" smtClean="0"/>
              <a:t>8/30/11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21640" y="47460750"/>
            <a:ext cx="12161520" cy="2726267"/>
          </a:xfrm>
          <a:prstGeom prst="rect">
            <a:avLst/>
          </a:prstGeom>
        </p:spPr>
        <p:txBody>
          <a:bodyPr vert="horz" lIns="512064" tIns="256032" rIns="512064" bIns="256032" rtlCol="0" anchor="ctr"/>
          <a:lstStyle>
            <a:lvl1pPr algn="ctr">
              <a:defRPr sz="6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523440" y="47460750"/>
            <a:ext cx="8961120" cy="2726267"/>
          </a:xfrm>
          <a:prstGeom prst="rect">
            <a:avLst/>
          </a:prstGeom>
        </p:spPr>
        <p:txBody>
          <a:bodyPr vert="horz" lIns="512064" tIns="256032" rIns="512064" bIns="256032" rtlCol="0" anchor="ctr"/>
          <a:lstStyle>
            <a:lvl1pPr algn="r">
              <a:defRPr sz="6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73D06-F916-BD4A-A78E-26FDCC6C2E3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esearchPostersv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04800" cy="512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560320" rtl="0" eaLnBrk="1" latinLnBrk="0" hangingPunct="1">
        <a:spcBef>
          <a:spcPct val="0"/>
        </a:spcBef>
        <a:buNone/>
        <a:defRPr sz="2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40" indent="-1920240" algn="l" defTabSz="2560320" rtl="0" eaLnBrk="1" latinLnBrk="0" hangingPunct="1">
        <a:spcBef>
          <a:spcPct val="20000"/>
        </a:spcBef>
        <a:buFont typeface="Arial"/>
        <a:buChar char="•"/>
        <a:defRPr sz="179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520" indent="-1600200" algn="l" defTabSz="2560320" rtl="0" eaLnBrk="1" latinLnBrk="0" hangingPunct="1">
        <a:spcBef>
          <a:spcPct val="20000"/>
        </a:spcBef>
        <a:buFont typeface="Arial"/>
        <a:buChar char="–"/>
        <a:defRPr sz="157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0" indent="-1280160" algn="l" defTabSz="2560320" rtl="0" eaLnBrk="1" latinLnBrk="0" hangingPunct="1">
        <a:spcBef>
          <a:spcPct val="20000"/>
        </a:spcBef>
        <a:buFont typeface="Arial"/>
        <a:buChar char="•"/>
        <a:defRPr sz="134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120" indent="-1280160" algn="l" defTabSz="2560320" rtl="0" eaLnBrk="1" latinLnBrk="0" hangingPunct="1">
        <a:spcBef>
          <a:spcPct val="20000"/>
        </a:spcBef>
        <a:buFont typeface="Arial"/>
        <a:buChar char="–"/>
        <a:defRPr sz="1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0" indent="-1280160" algn="l" defTabSz="2560320" rtl="0" eaLnBrk="1" latinLnBrk="0" hangingPunct="1">
        <a:spcBef>
          <a:spcPct val="20000"/>
        </a:spcBef>
        <a:buFont typeface="Arial"/>
        <a:buChar char="»"/>
        <a:defRPr sz="1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760" indent="-1280160" algn="l" defTabSz="2560320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2080" indent="-1280160" algn="l" defTabSz="2560320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0" indent="-1280160" algn="l" defTabSz="2560320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0" indent="-1280160" algn="l" defTabSz="2560320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0" algn="l" defTabSz="2560320" rtl="0" eaLnBrk="1" latinLnBrk="0" hangingPunct="1">
        <a:defRPr sz="10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277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lxe072000</dc:creator>
  <cp:lastModifiedBy>lxe072000</cp:lastModifiedBy>
  <cp:revision>2</cp:revision>
  <dcterms:created xsi:type="dcterms:W3CDTF">2011-08-30T19:16:38Z</dcterms:created>
  <dcterms:modified xsi:type="dcterms:W3CDTF">2011-08-30T20:01:31Z</dcterms:modified>
</cp:coreProperties>
</file>